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65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24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25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6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53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9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69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97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85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3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60D7-040C-E249-A8E4-614602FD1E87}" type="datetimeFigureOut">
              <a:rPr kumimoji="1" lang="ja-JP" altLang="en-US" smtClean="0"/>
              <a:t>17/01/12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5D83-762C-7146-ABDB-6F36FDA97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07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ea typeface="メイリオ"/>
              </a:rPr>
              <a:t>DR</a:t>
            </a:r>
            <a:r>
              <a:rPr kumimoji="1" lang="ja-JP" altLang="en-US" sz="3600" dirty="0" smtClean="0">
                <a:latin typeface="メイリオ"/>
                <a:ea typeface="メイリオ"/>
              </a:rPr>
              <a:t>キッカー</a:t>
            </a:r>
            <a:r>
              <a:rPr kumimoji="1" lang="ja-JP" altLang="en-US" sz="3600" dirty="0" smtClean="0">
                <a:ea typeface="メイリオ"/>
              </a:rPr>
              <a:t>・</a:t>
            </a:r>
            <a:r>
              <a:rPr kumimoji="1" lang="ja-JP" altLang="en-US" sz="3600" dirty="0" smtClean="0">
                <a:ea typeface="メイリオ"/>
              </a:rPr>
              <a:t>トリガー</a:t>
            </a:r>
            <a:endParaRPr kumimoji="1" lang="ja-JP" altLang="en-US" sz="3600" dirty="0">
              <a:ea typeface="メイリオ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2017.1.13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592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49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メイリオ"/>
                <a:ea typeface="メイリオ"/>
                <a:cs typeface="メイリオ"/>
              </a:rPr>
              <a:t>DR Kicker</a:t>
            </a:r>
            <a:endParaRPr kumimoji="1" lang="ja-JP" altLang="en-US" sz="32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4" name="図 3" descr="ピクチャ 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2" y="3472063"/>
            <a:ext cx="4528098" cy="322948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11430"/>
            <a:ext cx="8686800" cy="3276900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Lumped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type</a:t>
            </a:r>
            <a:endParaRPr lang="en-US" altLang="ja-JP" sz="20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Double half sine</a:t>
            </a:r>
          </a:p>
          <a:p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Kick angle 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: 2.5mrad</a:t>
            </a:r>
            <a:r>
              <a:rPr lang="en-US" altLang="ja-JP" sz="2000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magnet</a:t>
            </a:r>
            <a:endParaRPr lang="en-US" altLang="ja-JP" sz="2000" dirty="0" smtClean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Current pulse rise time/fall time: &lt;100ns</a:t>
            </a:r>
          </a:p>
          <a:p>
            <a:r>
              <a:rPr lang="en-US" altLang="ja-JP" sz="2000" dirty="0" smtClean="0">
                <a:latin typeface="メイリオ"/>
                <a:ea typeface="メイリオ"/>
                <a:cs typeface="メイリオ"/>
              </a:rPr>
              <a:t>Timing jitter: &lt; ±1ns</a:t>
            </a:r>
          </a:p>
          <a:p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Amplitude stability: &lt;±</a:t>
            </a:r>
            <a:r>
              <a:rPr kumimoji="1" lang="en-US" altLang="ja-JP" sz="2000" smtClean="0">
                <a:latin typeface="メイリオ"/>
                <a:ea typeface="メイリオ"/>
                <a:cs typeface="メイリオ"/>
              </a:rPr>
              <a:t>0.1%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7071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9090" cy="4825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latin typeface="メイリオ"/>
                <a:ea typeface="メイリオ"/>
                <a:cs typeface="メイリオ"/>
              </a:rPr>
              <a:t>DR </a:t>
            </a:r>
            <a:r>
              <a:rPr kumimoji="1" lang="en-US" altLang="ja-JP" sz="3200" dirty="0" smtClean="0">
                <a:latin typeface="メイリオ"/>
                <a:ea typeface="メイリオ"/>
                <a:cs typeface="メイリオ"/>
              </a:rPr>
              <a:t>Kicker</a:t>
            </a:r>
            <a:endParaRPr kumimoji="1" lang="ja-JP" altLang="en-US" sz="32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4" name="コンテンツ プレースホルダー 3" descr="ピクチャ 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" b="-3259"/>
          <a:stretch/>
        </p:blipFill>
        <p:spPr>
          <a:xfrm>
            <a:off x="457200" y="1009518"/>
            <a:ext cx="8229600" cy="5690746"/>
          </a:xfrm>
        </p:spPr>
      </p:pic>
    </p:spTree>
    <p:extLst>
      <p:ext uri="{BB962C8B-B14F-4D97-AF65-F5344CB8AC3E}">
        <p14:creationId xmlns:p14="http://schemas.microsoft.com/office/powerpoint/2010/main" val="239112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10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Trigger</a:t>
            </a:r>
            <a:r>
              <a:rPr kumimoji="1" lang="ja-JP" altLang="en-US" sz="2800" dirty="0" smtClean="0">
                <a:latin typeface="メイリオ"/>
                <a:ea typeface="メイリオ"/>
                <a:cs typeface="メイリオ"/>
              </a:rPr>
              <a:t>仕様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333767" y="1576431"/>
            <a:ext cx="7937147" cy="1802195"/>
            <a:chOff x="333767" y="1576431"/>
            <a:chExt cx="7937147" cy="1802195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667534" y="2466804"/>
              <a:ext cx="10745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1742102" y="1937622"/>
              <a:ext cx="0" cy="5291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742102" y="1937622"/>
              <a:ext cx="2751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4493646" y="1937622"/>
              <a:ext cx="0" cy="5291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4493646" y="2466804"/>
              <a:ext cx="3777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333767" y="1956487"/>
              <a:ext cx="1486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メイリオ"/>
                  <a:ea typeface="メイリオ"/>
                  <a:cs typeface="メイリオ"/>
                </a:rPr>
                <a:t>充電</a:t>
              </a:r>
              <a:r>
                <a:rPr kumimoji="1" lang="en-US" altLang="ja-JP" dirty="0" smtClean="0">
                  <a:latin typeface="メイリオ"/>
                  <a:ea typeface="メイリオ"/>
                  <a:cs typeface="メイリオ"/>
                </a:rPr>
                <a:t>TRG1,2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67534" y="3378626"/>
              <a:ext cx="3826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333767" y="2857884"/>
              <a:ext cx="1486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メイリオ"/>
                  <a:ea typeface="メイリオ"/>
                  <a:cs typeface="メイリオ"/>
                </a:rPr>
                <a:t>放電</a:t>
              </a:r>
              <a:r>
                <a:rPr kumimoji="1" lang="en-US" altLang="ja-JP" dirty="0" smtClean="0">
                  <a:latin typeface="メイリオ"/>
                  <a:ea typeface="メイリオ"/>
                  <a:cs typeface="メイリオ"/>
                </a:rPr>
                <a:t>TRG1,2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 flipV="1">
              <a:off x="4493646" y="2792455"/>
              <a:ext cx="0" cy="5861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539887" y="1576431"/>
              <a:ext cx="105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/>
                  <a:ea typeface="メイリオ"/>
                  <a:cs typeface="メイリオ"/>
                </a:rPr>
                <a:t>15msec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713444" y="1695967"/>
              <a:ext cx="845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/>
                  <a:ea typeface="メイリオ"/>
                  <a:cs typeface="メイリオ"/>
                </a:rPr>
                <a:t>4 </a:t>
              </a:r>
              <a:r>
                <a:rPr kumimoji="1" lang="en-US" altLang="ja-JP" dirty="0" err="1" smtClean="0">
                  <a:latin typeface="メイリオ"/>
                  <a:ea typeface="メイリオ"/>
                  <a:cs typeface="メイリオ"/>
                </a:rPr>
                <a:t>V</a:t>
              </a:r>
              <a:r>
                <a:rPr kumimoji="1" lang="en-US" altLang="ja-JP" baseline="-25000" dirty="0" err="1" smtClean="0">
                  <a:latin typeface="メイリオ"/>
                  <a:ea typeface="メイリオ"/>
                  <a:cs typeface="メイリオ"/>
                </a:rPr>
                <a:t>min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679580" y="2607789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/>
                  <a:ea typeface="メイリオ"/>
                  <a:cs typeface="メイリオ"/>
                </a:rPr>
                <a:t>2usec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13444" y="2537699"/>
              <a:ext cx="845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/>
                  <a:ea typeface="メイリオ"/>
                  <a:cs typeface="メイリオ"/>
                </a:rPr>
                <a:t>4 </a:t>
              </a:r>
              <a:r>
                <a:rPr kumimoji="1" lang="en-US" altLang="ja-JP" dirty="0" err="1" smtClean="0">
                  <a:latin typeface="メイリオ"/>
                  <a:ea typeface="メイリオ"/>
                  <a:cs typeface="メイリオ"/>
                </a:rPr>
                <a:t>V</a:t>
              </a:r>
              <a:r>
                <a:rPr kumimoji="1" lang="en-US" altLang="ja-JP" baseline="-25000" dirty="0" err="1" smtClean="0">
                  <a:latin typeface="メイリオ"/>
                  <a:ea typeface="メイリオ"/>
                  <a:cs typeface="メイリオ"/>
                </a:rPr>
                <a:t>min</a:t>
              </a:r>
              <a:endParaRPr kumimoji="1" lang="ja-JP" altLang="en-US" dirty="0"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4493646" y="2792455"/>
              <a:ext cx="21979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V="1">
              <a:off x="4713444" y="2792455"/>
              <a:ext cx="0" cy="5861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4713444" y="3378626"/>
              <a:ext cx="35574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直線コネクタ 75"/>
          <p:cNvCxnSpPr/>
          <p:nvPr/>
        </p:nvCxnSpPr>
        <p:spPr>
          <a:xfrm>
            <a:off x="667534" y="4606547"/>
            <a:ext cx="1074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1742102" y="3922680"/>
            <a:ext cx="2663157" cy="683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4493646" y="3922680"/>
            <a:ext cx="0" cy="683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493646" y="4606547"/>
            <a:ext cx="3777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405259" y="3909170"/>
            <a:ext cx="883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57200" y="41344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充電電圧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8534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ピクチャ 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" b="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196197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57</Words>
  <Application>Microsoft Macintosh PowerPoint</Application>
  <PresentationFormat>画面に合わせる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ホワイト</vt:lpstr>
      <vt:lpstr>DRキッカー・トリガー</vt:lpstr>
      <vt:lpstr>DR Kicker</vt:lpstr>
      <vt:lpstr>DR Kicker</vt:lpstr>
      <vt:lpstr>Trigger仕様</vt:lpstr>
      <vt:lpstr>PowerPoint プレゼンテーション</vt:lpstr>
    </vt:vector>
  </TitlesOfParts>
  <Company>高エネルギー加速器研究機構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DRキッカー・タイミング</dc:title>
  <dc:creator>多和田 正文</dc:creator>
  <cp:lastModifiedBy>多和田 正文</cp:lastModifiedBy>
  <cp:revision>93</cp:revision>
  <dcterms:created xsi:type="dcterms:W3CDTF">2016-12-19T08:22:32Z</dcterms:created>
  <dcterms:modified xsi:type="dcterms:W3CDTF">2017-01-12T06:16:44Z</dcterms:modified>
</cp:coreProperties>
</file>