
<file path=[Content_Types].xml><?xml version="1.0" encoding="utf-8"?>
<Types xmlns="http://schemas.openxmlformats.org/package/2006/content-types">
  <Default Extension="emf" ContentType="image/x-emf"/>
  <Default Extension="jpeg" ContentType="image/jpeg"/>
  <Default Extension="JPG" ContentType="image/jpeg"/>
  <Default Extension="MOV" ContentType="video/quicktime"/>
  <Default Extension="png" ContentType="image/png"/>
  <Default Extension="rels" ContentType="application/vnd.openxmlformats-package.relationships+xml"/>
  <Default Extension="ti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6" r:id="rId1"/>
  </p:sldMasterIdLst>
  <p:notesMasterIdLst>
    <p:notesMasterId r:id="rId33"/>
  </p:notesMasterIdLst>
  <p:sldIdLst>
    <p:sldId id="256" r:id="rId2"/>
    <p:sldId id="257" r:id="rId3"/>
    <p:sldId id="273" r:id="rId4"/>
    <p:sldId id="265" r:id="rId5"/>
    <p:sldId id="285" r:id="rId6"/>
    <p:sldId id="290" r:id="rId7"/>
    <p:sldId id="288" r:id="rId8"/>
    <p:sldId id="291" r:id="rId9"/>
    <p:sldId id="260" r:id="rId10"/>
    <p:sldId id="259" r:id="rId11"/>
    <p:sldId id="763" r:id="rId12"/>
    <p:sldId id="271" r:id="rId13"/>
    <p:sldId id="272" r:id="rId14"/>
    <p:sldId id="277" r:id="rId15"/>
    <p:sldId id="762" r:id="rId16"/>
    <p:sldId id="621" r:id="rId17"/>
    <p:sldId id="274" r:id="rId18"/>
    <p:sldId id="276" r:id="rId19"/>
    <p:sldId id="287" r:id="rId20"/>
    <p:sldId id="289" r:id="rId21"/>
    <p:sldId id="286" r:id="rId22"/>
    <p:sldId id="292" r:id="rId23"/>
    <p:sldId id="293" r:id="rId24"/>
    <p:sldId id="258" r:id="rId25"/>
    <p:sldId id="764" r:id="rId26"/>
    <p:sldId id="765" r:id="rId27"/>
    <p:sldId id="766" r:id="rId28"/>
    <p:sldId id="767" r:id="rId29"/>
    <p:sldId id="768" r:id="rId30"/>
    <p:sldId id="769" r:id="rId31"/>
    <p:sldId id="770" r:id="rId32"/>
  </p:sldIdLst>
  <p:sldSz cx="12192000" cy="6858000"/>
  <p:notesSz cx="6858000" cy="9144000"/>
  <p:defaultTextStyle>
    <a:defPPr>
      <a:defRPr lang="en-JP"/>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432FF"/>
    <a:srgbClr val="63FF35"/>
    <a:srgbClr val="0034FF"/>
    <a:srgbClr val="45FF31"/>
    <a:srgbClr val="ED7D31"/>
    <a:srgbClr val="FF891B"/>
    <a:srgbClr val="FF1210"/>
    <a:srgbClr val="FFC000"/>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540"/>
    <p:restoredTop sz="96301"/>
  </p:normalViewPr>
  <p:slideViewPr>
    <p:cSldViewPr snapToGrid="0">
      <p:cViewPr varScale="1">
        <p:scale>
          <a:sx n="103" d="100"/>
          <a:sy n="103" d="100"/>
        </p:scale>
        <p:origin x="184" y="5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YAMAGUCHI Takaaki" userId="8684a134-cbea-4e01-a439-087e868710ca" providerId="ADAL" clId="{A3461578-0E47-595D-A1C4-23C9C49F1416}"/>
    <pc:docChg chg="undo redo custSel addSld delSld modSld">
      <pc:chgData name="YAMAGUCHI Takaaki" userId="8684a134-cbea-4e01-a439-087e868710ca" providerId="ADAL" clId="{A3461578-0E47-595D-A1C4-23C9C49F1416}" dt="2026-10-17T10:47:05.605" v="2126" actId="1076"/>
      <pc:docMkLst>
        <pc:docMk/>
      </pc:docMkLst>
      <pc:sldChg chg="modSp mod">
        <pc:chgData name="YAMAGUCHI Takaaki" userId="8684a134-cbea-4e01-a439-087e868710ca" providerId="ADAL" clId="{A3461578-0E47-595D-A1C4-23C9C49F1416}" dt="2026-10-17T10:04:00.463" v="1686" actId="1076"/>
        <pc:sldMkLst>
          <pc:docMk/>
          <pc:sldMk cId="356241334" sldId="256"/>
        </pc:sldMkLst>
        <pc:spChg chg="mod">
          <ac:chgData name="YAMAGUCHI Takaaki" userId="8684a134-cbea-4e01-a439-087e868710ca" providerId="ADAL" clId="{A3461578-0E47-595D-A1C4-23C9C49F1416}" dt="2026-10-17T10:04:00.463" v="1686" actId="1076"/>
          <ac:spMkLst>
            <pc:docMk/>
            <pc:sldMk cId="356241334" sldId="256"/>
            <ac:spMk id="3" creationId="{F6EEC40E-5D2C-772D-CD1C-4E308433427B}"/>
          </ac:spMkLst>
        </pc:spChg>
      </pc:sldChg>
      <pc:sldChg chg="addSp modSp">
        <pc:chgData name="YAMAGUCHI Takaaki" userId="8684a134-cbea-4e01-a439-087e868710ca" providerId="ADAL" clId="{A3461578-0E47-595D-A1C4-23C9C49F1416}" dt="2026-10-16T13:29:05.540" v="971"/>
        <pc:sldMkLst>
          <pc:docMk/>
          <pc:sldMk cId="1252538981" sldId="258"/>
        </pc:sldMkLst>
        <pc:spChg chg="mod">
          <ac:chgData name="YAMAGUCHI Takaaki" userId="8684a134-cbea-4e01-a439-087e868710ca" providerId="ADAL" clId="{A3461578-0E47-595D-A1C4-23C9C49F1416}" dt="2026-10-16T13:29:05.540" v="971"/>
          <ac:spMkLst>
            <pc:docMk/>
            <pc:sldMk cId="1252538981" sldId="258"/>
            <ac:spMk id="47" creationId="{F8D49A59-295D-11A1-F176-189C09C40D89}"/>
          </ac:spMkLst>
        </pc:spChg>
        <pc:grpChg chg="add mod">
          <ac:chgData name="YAMAGUCHI Takaaki" userId="8684a134-cbea-4e01-a439-087e868710ca" providerId="ADAL" clId="{A3461578-0E47-595D-A1C4-23C9C49F1416}" dt="2026-10-16T13:29:05.540" v="971"/>
          <ac:grpSpMkLst>
            <pc:docMk/>
            <pc:sldMk cId="1252538981" sldId="258"/>
            <ac:grpSpMk id="45" creationId="{B479E252-FD35-9A1C-BD73-F3BC4A62C305}"/>
          </ac:grpSpMkLst>
        </pc:grpChg>
        <pc:picChg chg="mod">
          <ac:chgData name="YAMAGUCHI Takaaki" userId="8684a134-cbea-4e01-a439-087e868710ca" providerId="ADAL" clId="{A3461578-0E47-595D-A1C4-23C9C49F1416}" dt="2026-10-16T13:29:05.540" v="971"/>
          <ac:picMkLst>
            <pc:docMk/>
            <pc:sldMk cId="1252538981" sldId="258"/>
            <ac:picMk id="46" creationId="{C7CA3BDA-1792-9CD7-177B-9017F4CD6D18}"/>
          </ac:picMkLst>
        </pc:picChg>
        <pc:cxnChg chg="mod">
          <ac:chgData name="YAMAGUCHI Takaaki" userId="8684a134-cbea-4e01-a439-087e868710ca" providerId="ADAL" clId="{A3461578-0E47-595D-A1C4-23C9C49F1416}" dt="2026-10-16T13:29:05.540" v="971"/>
          <ac:cxnSpMkLst>
            <pc:docMk/>
            <pc:sldMk cId="1252538981" sldId="258"/>
            <ac:cxnSpMk id="48" creationId="{28152D1C-66E2-2699-938E-D6E4C24A2FBA}"/>
          </ac:cxnSpMkLst>
        </pc:cxnChg>
      </pc:sldChg>
      <pc:sldChg chg="addSp modSp mod">
        <pc:chgData name="YAMAGUCHI Takaaki" userId="8684a134-cbea-4e01-a439-087e868710ca" providerId="ADAL" clId="{A3461578-0E47-595D-A1C4-23C9C49F1416}" dt="2026-10-17T09:44:38.331" v="1658" actId="14100"/>
        <pc:sldMkLst>
          <pc:docMk/>
          <pc:sldMk cId="1963045421" sldId="259"/>
        </pc:sldMkLst>
        <pc:spChg chg="mod">
          <ac:chgData name="YAMAGUCHI Takaaki" userId="8684a134-cbea-4e01-a439-087e868710ca" providerId="ADAL" clId="{A3461578-0E47-595D-A1C4-23C9C49F1416}" dt="2026-10-17T09:44:38.331" v="1658" actId="14100"/>
          <ac:spMkLst>
            <pc:docMk/>
            <pc:sldMk cId="1963045421" sldId="259"/>
            <ac:spMk id="3" creationId="{8681F218-BCB3-4D2E-9AC5-828BCDD1F5EC}"/>
          </ac:spMkLst>
        </pc:spChg>
        <pc:spChg chg="mod">
          <ac:chgData name="YAMAGUCHI Takaaki" userId="8684a134-cbea-4e01-a439-087e868710ca" providerId="ADAL" clId="{A3461578-0E47-595D-A1C4-23C9C49F1416}" dt="2026-10-16T13:13:43.532" v="738" actId="1076"/>
          <ac:spMkLst>
            <pc:docMk/>
            <pc:sldMk cId="1963045421" sldId="259"/>
            <ac:spMk id="27" creationId="{421FF5CE-9B66-01F7-21F1-5643679CE43C}"/>
          </ac:spMkLst>
        </pc:spChg>
        <pc:spChg chg="mod">
          <ac:chgData name="YAMAGUCHI Takaaki" userId="8684a134-cbea-4e01-a439-087e868710ca" providerId="ADAL" clId="{A3461578-0E47-595D-A1C4-23C9C49F1416}" dt="2026-10-16T13:12:20.251" v="698" actId="1076"/>
          <ac:spMkLst>
            <pc:docMk/>
            <pc:sldMk cId="1963045421" sldId="259"/>
            <ac:spMk id="44" creationId="{5B35F165-742F-324D-6452-9492B83E94D0}"/>
          </ac:spMkLst>
        </pc:spChg>
        <pc:grpChg chg="add mod">
          <ac:chgData name="YAMAGUCHI Takaaki" userId="8684a134-cbea-4e01-a439-087e868710ca" providerId="ADAL" clId="{A3461578-0E47-595D-A1C4-23C9C49F1416}" dt="2026-10-16T13:13:47.009" v="741" actId="1036"/>
          <ac:grpSpMkLst>
            <pc:docMk/>
            <pc:sldMk cId="1963045421" sldId="259"/>
            <ac:grpSpMk id="18" creationId="{69E3928F-E5B0-8443-5DC8-157B8B6A3538}"/>
          </ac:grpSpMkLst>
        </pc:grpChg>
        <pc:grpChg chg="mod">
          <ac:chgData name="YAMAGUCHI Takaaki" userId="8684a134-cbea-4e01-a439-087e868710ca" providerId="ADAL" clId="{A3461578-0E47-595D-A1C4-23C9C49F1416}" dt="2026-10-16T13:13:34.064" v="735" actId="1076"/>
          <ac:grpSpMkLst>
            <pc:docMk/>
            <pc:sldMk cId="1963045421" sldId="259"/>
            <ac:grpSpMk id="28" creationId="{3E8A72BA-1682-15B5-467B-7258059396BF}"/>
          </ac:grpSpMkLst>
        </pc:grpChg>
        <pc:grpChg chg="mod">
          <ac:chgData name="YAMAGUCHI Takaaki" userId="8684a134-cbea-4e01-a439-087e868710ca" providerId="ADAL" clId="{A3461578-0E47-595D-A1C4-23C9C49F1416}" dt="2026-10-16T13:12:20.251" v="698" actId="1076"/>
          <ac:grpSpMkLst>
            <pc:docMk/>
            <pc:sldMk cId="1963045421" sldId="259"/>
            <ac:grpSpMk id="43" creationId="{BC94D14C-010D-80C4-22AE-31D5710954C5}"/>
          </ac:grpSpMkLst>
        </pc:grpChg>
      </pc:sldChg>
      <pc:sldChg chg="del">
        <pc:chgData name="YAMAGUCHI Takaaki" userId="8684a134-cbea-4e01-a439-087e868710ca" providerId="ADAL" clId="{A3461578-0E47-595D-A1C4-23C9C49F1416}" dt="2026-10-16T13:29:41.807" v="977" actId="2696"/>
        <pc:sldMkLst>
          <pc:docMk/>
          <pc:sldMk cId="2116278504" sldId="262"/>
        </pc:sldMkLst>
      </pc:sldChg>
      <pc:sldChg chg="del">
        <pc:chgData name="YAMAGUCHI Takaaki" userId="8684a134-cbea-4e01-a439-087e868710ca" providerId="ADAL" clId="{A3461578-0E47-595D-A1C4-23C9C49F1416}" dt="2026-10-16T13:29:39.342" v="975" actId="2696"/>
        <pc:sldMkLst>
          <pc:docMk/>
          <pc:sldMk cId="677529182" sldId="263"/>
        </pc:sldMkLst>
      </pc:sldChg>
      <pc:sldChg chg="del">
        <pc:chgData name="YAMAGUCHI Takaaki" userId="8684a134-cbea-4e01-a439-087e868710ca" providerId="ADAL" clId="{A3461578-0E47-595D-A1C4-23C9C49F1416}" dt="2026-10-16T13:29:40.542" v="976" actId="2696"/>
        <pc:sldMkLst>
          <pc:docMk/>
          <pc:sldMk cId="1011031361" sldId="268"/>
        </pc:sldMkLst>
      </pc:sldChg>
      <pc:sldChg chg="del">
        <pc:chgData name="YAMAGUCHI Takaaki" userId="8684a134-cbea-4e01-a439-087e868710ca" providerId="ADAL" clId="{A3461578-0E47-595D-A1C4-23C9C49F1416}" dt="2026-10-16T13:29:38.025" v="974" actId="2696"/>
        <pc:sldMkLst>
          <pc:docMk/>
          <pc:sldMk cId="1646639838" sldId="269"/>
        </pc:sldMkLst>
      </pc:sldChg>
      <pc:sldChg chg="del">
        <pc:chgData name="YAMAGUCHI Takaaki" userId="8684a134-cbea-4e01-a439-087e868710ca" providerId="ADAL" clId="{A3461578-0E47-595D-A1C4-23C9C49F1416}" dt="2026-10-16T13:29:36.597" v="973" actId="2696"/>
        <pc:sldMkLst>
          <pc:docMk/>
          <pc:sldMk cId="277153091" sldId="270"/>
        </pc:sldMkLst>
      </pc:sldChg>
      <pc:sldChg chg="modSp mod">
        <pc:chgData name="YAMAGUCHI Takaaki" userId="8684a134-cbea-4e01-a439-087e868710ca" providerId="ADAL" clId="{A3461578-0E47-595D-A1C4-23C9C49F1416}" dt="2026-10-17T09:43:01.168" v="1646" actId="20577"/>
        <pc:sldMkLst>
          <pc:docMk/>
          <pc:sldMk cId="3303410765" sldId="272"/>
        </pc:sldMkLst>
        <pc:spChg chg="mod">
          <ac:chgData name="YAMAGUCHI Takaaki" userId="8684a134-cbea-4e01-a439-087e868710ca" providerId="ADAL" clId="{A3461578-0E47-595D-A1C4-23C9C49F1416}" dt="2026-10-17T09:43:01.168" v="1646" actId="20577"/>
          <ac:spMkLst>
            <pc:docMk/>
            <pc:sldMk cId="3303410765" sldId="272"/>
            <ac:spMk id="3" creationId="{56C63A53-C9CE-A909-BE2F-6F38A7BC85DF}"/>
          </ac:spMkLst>
        </pc:spChg>
      </pc:sldChg>
      <pc:sldChg chg="modSp mod">
        <pc:chgData name="YAMAGUCHI Takaaki" userId="8684a134-cbea-4e01-a439-087e868710ca" providerId="ADAL" clId="{A3461578-0E47-595D-A1C4-23C9C49F1416}" dt="2026-10-17T09:41:24.749" v="1581" actId="1038"/>
        <pc:sldMkLst>
          <pc:docMk/>
          <pc:sldMk cId="2404128356" sldId="277"/>
        </pc:sldMkLst>
        <pc:spChg chg="mod">
          <ac:chgData name="YAMAGUCHI Takaaki" userId="8684a134-cbea-4e01-a439-087e868710ca" providerId="ADAL" clId="{A3461578-0E47-595D-A1C4-23C9C49F1416}" dt="2026-10-17T09:41:24.749" v="1581" actId="1038"/>
          <ac:spMkLst>
            <pc:docMk/>
            <pc:sldMk cId="2404128356" sldId="277"/>
            <ac:spMk id="3" creationId="{3B2D7BDC-E2BC-245C-C879-E2FF483C7BDC}"/>
          </ac:spMkLst>
        </pc:spChg>
      </pc:sldChg>
      <pc:sldChg chg="modSp mod">
        <pc:chgData name="YAMAGUCHI Takaaki" userId="8684a134-cbea-4e01-a439-087e868710ca" providerId="ADAL" clId="{A3461578-0E47-595D-A1C4-23C9C49F1416}" dt="2026-10-16T14:07:50.611" v="1556" actId="20577"/>
        <pc:sldMkLst>
          <pc:docMk/>
          <pc:sldMk cId="3030985692" sldId="285"/>
        </pc:sldMkLst>
        <pc:spChg chg="mod">
          <ac:chgData name="YAMAGUCHI Takaaki" userId="8684a134-cbea-4e01-a439-087e868710ca" providerId="ADAL" clId="{A3461578-0E47-595D-A1C4-23C9C49F1416}" dt="2026-10-16T14:07:50.611" v="1556" actId="20577"/>
          <ac:spMkLst>
            <pc:docMk/>
            <pc:sldMk cId="3030985692" sldId="285"/>
            <ac:spMk id="3" creationId="{FA061319-4286-C5FB-439D-244B38069EC2}"/>
          </ac:spMkLst>
        </pc:spChg>
      </pc:sldChg>
      <pc:sldChg chg="modSp mod">
        <pc:chgData name="YAMAGUCHI Takaaki" userId="8684a134-cbea-4e01-a439-087e868710ca" providerId="ADAL" clId="{A3461578-0E47-595D-A1C4-23C9C49F1416}" dt="2026-10-17T10:40:11.037" v="2041" actId="1076"/>
        <pc:sldMkLst>
          <pc:docMk/>
          <pc:sldMk cId="1580875817" sldId="288"/>
        </pc:sldMkLst>
        <pc:spChg chg="mod">
          <ac:chgData name="YAMAGUCHI Takaaki" userId="8684a134-cbea-4e01-a439-087e868710ca" providerId="ADAL" clId="{A3461578-0E47-595D-A1C4-23C9C49F1416}" dt="2026-10-17T10:40:11.037" v="2041" actId="1076"/>
          <ac:spMkLst>
            <pc:docMk/>
            <pc:sldMk cId="1580875817" sldId="288"/>
            <ac:spMk id="2" creationId="{3B496E03-B134-9E7A-8C01-C15DE99AF1EA}"/>
          </ac:spMkLst>
        </pc:spChg>
        <pc:spChg chg="mod">
          <ac:chgData name="YAMAGUCHI Takaaki" userId="8684a134-cbea-4e01-a439-087e868710ca" providerId="ADAL" clId="{A3461578-0E47-595D-A1C4-23C9C49F1416}" dt="2026-10-17T10:39:49.927" v="2040" actId="20577"/>
          <ac:spMkLst>
            <pc:docMk/>
            <pc:sldMk cId="1580875817" sldId="288"/>
            <ac:spMk id="3" creationId="{8BC2C87F-9C29-8B87-24B4-A00A8DF7E032}"/>
          </ac:spMkLst>
        </pc:spChg>
      </pc:sldChg>
      <pc:sldChg chg="modSp mod">
        <pc:chgData name="YAMAGUCHI Takaaki" userId="8684a134-cbea-4e01-a439-087e868710ca" providerId="ADAL" clId="{A3461578-0E47-595D-A1C4-23C9C49F1416}" dt="2026-10-16T12:58:15.555" v="263" actId="20577"/>
        <pc:sldMkLst>
          <pc:docMk/>
          <pc:sldMk cId="528534350" sldId="289"/>
        </pc:sldMkLst>
        <pc:spChg chg="mod">
          <ac:chgData name="YAMAGUCHI Takaaki" userId="8684a134-cbea-4e01-a439-087e868710ca" providerId="ADAL" clId="{A3461578-0E47-595D-A1C4-23C9C49F1416}" dt="2026-10-16T12:58:15.555" v="263" actId="20577"/>
          <ac:spMkLst>
            <pc:docMk/>
            <pc:sldMk cId="528534350" sldId="289"/>
            <ac:spMk id="3" creationId="{3D1BF1EC-5D71-A1B2-A40C-45937DEE5ED3}"/>
          </ac:spMkLst>
        </pc:spChg>
      </pc:sldChg>
      <pc:sldChg chg="modSp mod">
        <pc:chgData name="YAMAGUCHI Takaaki" userId="8684a134-cbea-4e01-a439-087e868710ca" providerId="ADAL" clId="{A3461578-0E47-595D-A1C4-23C9C49F1416}" dt="2026-10-17T10:25:00.304" v="1780" actId="20577"/>
        <pc:sldMkLst>
          <pc:docMk/>
          <pc:sldMk cId="3144381253" sldId="290"/>
        </pc:sldMkLst>
        <pc:spChg chg="mod">
          <ac:chgData name="YAMAGUCHI Takaaki" userId="8684a134-cbea-4e01-a439-087e868710ca" providerId="ADAL" clId="{A3461578-0E47-595D-A1C4-23C9C49F1416}" dt="2026-10-17T10:25:00.304" v="1780" actId="20577"/>
          <ac:spMkLst>
            <pc:docMk/>
            <pc:sldMk cId="3144381253" sldId="290"/>
            <ac:spMk id="3" creationId="{700B37CA-3FDA-0544-644E-167698F59473}"/>
          </ac:spMkLst>
        </pc:spChg>
      </pc:sldChg>
      <pc:sldChg chg="addSp delSp modSp new mod">
        <pc:chgData name="YAMAGUCHI Takaaki" userId="8684a134-cbea-4e01-a439-087e868710ca" providerId="ADAL" clId="{A3461578-0E47-595D-A1C4-23C9C49F1416}" dt="2026-10-16T14:05:48.632" v="1555" actId="1076"/>
        <pc:sldMkLst>
          <pc:docMk/>
          <pc:sldMk cId="3483398991" sldId="763"/>
        </pc:sldMkLst>
        <pc:spChg chg="mod">
          <ac:chgData name="YAMAGUCHI Takaaki" userId="8684a134-cbea-4e01-a439-087e868710ca" providerId="ADAL" clId="{A3461578-0E47-595D-A1C4-23C9C49F1416}" dt="2026-10-16T14:02:11.197" v="1515" actId="1076"/>
          <ac:spMkLst>
            <pc:docMk/>
            <pc:sldMk cId="3483398991" sldId="763"/>
            <ac:spMk id="2" creationId="{75883668-1C39-8AEA-070E-C2177CDD3992}"/>
          </ac:spMkLst>
        </pc:spChg>
        <pc:spChg chg="mod">
          <ac:chgData name="YAMAGUCHI Takaaki" userId="8684a134-cbea-4e01-a439-087e868710ca" providerId="ADAL" clId="{A3461578-0E47-595D-A1C4-23C9C49F1416}" dt="2026-10-16T14:04:43.526" v="1553" actId="1038"/>
          <ac:spMkLst>
            <pc:docMk/>
            <pc:sldMk cId="3483398991" sldId="763"/>
            <ac:spMk id="3" creationId="{14AA828E-7FF6-34DC-CEF6-50D7C67E4946}"/>
          </ac:spMkLst>
        </pc:spChg>
        <pc:spChg chg="add del mod">
          <ac:chgData name="YAMAGUCHI Takaaki" userId="8684a134-cbea-4e01-a439-087e868710ca" providerId="ADAL" clId="{A3461578-0E47-595D-A1C4-23C9C49F1416}" dt="2026-10-16T13:42:35.762" v="1186" actId="478"/>
          <ac:spMkLst>
            <pc:docMk/>
            <pc:sldMk cId="3483398991" sldId="763"/>
            <ac:spMk id="5" creationId="{09F61CC9-29E0-87DF-6834-08EABF768845}"/>
          </ac:spMkLst>
        </pc:spChg>
        <pc:spChg chg="mod">
          <ac:chgData name="YAMAGUCHI Takaaki" userId="8684a134-cbea-4e01-a439-087e868710ca" providerId="ADAL" clId="{A3461578-0E47-595D-A1C4-23C9C49F1416}" dt="2026-10-16T13:50:55.517" v="1401" actId="1076"/>
          <ac:spMkLst>
            <pc:docMk/>
            <pc:sldMk cId="3483398991" sldId="763"/>
            <ac:spMk id="8" creationId="{B2E277B2-A1C5-2C51-5932-3F9FF52233A6}"/>
          </ac:spMkLst>
        </pc:spChg>
        <pc:spChg chg="mod">
          <ac:chgData name="YAMAGUCHI Takaaki" userId="8684a134-cbea-4e01-a439-087e868710ca" providerId="ADAL" clId="{A3461578-0E47-595D-A1C4-23C9C49F1416}" dt="2026-10-16T13:31:10.631" v="1004" actId="122"/>
          <ac:spMkLst>
            <pc:docMk/>
            <pc:sldMk cId="3483398991" sldId="763"/>
            <ac:spMk id="12" creationId="{CCBA95E1-3B84-997F-D0A8-6428B1C1A0F4}"/>
          </ac:spMkLst>
        </pc:spChg>
        <pc:spChg chg="mod">
          <ac:chgData name="YAMAGUCHI Takaaki" userId="8684a134-cbea-4e01-a439-087e868710ca" providerId="ADAL" clId="{A3461578-0E47-595D-A1C4-23C9C49F1416}" dt="2026-10-16T13:31:05.613" v="1002" actId="122"/>
          <ac:spMkLst>
            <pc:docMk/>
            <pc:sldMk cId="3483398991" sldId="763"/>
            <ac:spMk id="13" creationId="{48426DC8-A76D-EEE1-7FE9-1C04F4AB2B5D}"/>
          </ac:spMkLst>
        </pc:spChg>
        <pc:spChg chg="mod">
          <ac:chgData name="YAMAGUCHI Takaaki" userId="8684a134-cbea-4e01-a439-087e868710ca" providerId="ADAL" clId="{A3461578-0E47-595D-A1C4-23C9C49F1416}" dt="2026-10-16T13:31:08.131" v="1003" actId="122"/>
          <ac:spMkLst>
            <pc:docMk/>
            <pc:sldMk cId="3483398991" sldId="763"/>
            <ac:spMk id="14" creationId="{47372508-E71B-73D3-67F8-C6107F7B3A08}"/>
          </ac:spMkLst>
        </pc:spChg>
        <pc:spChg chg="mod">
          <ac:chgData name="YAMAGUCHI Takaaki" userId="8684a134-cbea-4e01-a439-087e868710ca" providerId="ADAL" clId="{A3461578-0E47-595D-A1C4-23C9C49F1416}" dt="2026-10-16T13:30:59.898" v="1001" actId="122"/>
          <ac:spMkLst>
            <pc:docMk/>
            <pc:sldMk cId="3483398991" sldId="763"/>
            <ac:spMk id="16" creationId="{235F57AC-C864-3C17-4DD3-8B3B11841FBE}"/>
          </ac:spMkLst>
        </pc:spChg>
        <pc:spChg chg="mod">
          <ac:chgData name="YAMAGUCHI Takaaki" userId="8684a134-cbea-4e01-a439-087e868710ca" providerId="ADAL" clId="{A3461578-0E47-595D-A1C4-23C9C49F1416}" dt="2026-10-16T13:30:57.131" v="1000" actId="122"/>
          <ac:spMkLst>
            <pc:docMk/>
            <pc:sldMk cId="3483398991" sldId="763"/>
            <ac:spMk id="17" creationId="{6F051BA4-AF1B-94BB-3371-E579D917A9E7}"/>
          </ac:spMkLst>
        </pc:spChg>
        <pc:spChg chg="mod">
          <ac:chgData name="YAMAGUCHI Takaaki" userId="8684a134-cbea-4e01-a439-087e868710ca" providerId="ADAL" clId="{A3461578-0E47-595D-A1C4-23C9C49F1416}" dt="2026-10-16T13:50:58.500" v="1402" actId="122"/>
          <ac:spMkLst>
            <pc:docMk/>
            <pc:sldMk cId="3483398991" sldId="763"/>
            <ac:spMk id="18" creationId="{91916F8E-0CF4-EAA5-A345-2FF9319082E1}"/>
          </ac:spMkLst>
        </pc:spChg>
        <pc:spChg chg="mod">
          <ac:chgData name="YAMAGUCHI Takaaki" userId="8684a134-cbea-4e01-a439-087e868710ca" providerId="ADAL" clId="{A3461578-0E47-595D-A1C4-23C9C49F1416}" dt="2026-10-16T13:51:10.335" v="1405" actId="14100"/>
          <ac:spMkLst>
            <pc:docMk/>
            <pc:sldMk cId="3483398991" sldId="763"/>
            <ac:spMk id="22" creationId="{539C691A-1833-D8CF-EAA4-B38D14CEAF77}"/>
          </ac:spMkLst>
        </pc:spChg>
        <pc:spChg chg="mod">
          <ac:chgData name="YAMAGUCHI Takaaki" userId="8684a134-cbea-4e01-a439-087e868710ca" providerId="ADAL" clId="{A3461578-0E47-595D-A1C4-23C9C49F1416}" dt="2026-10-16T13:31:54.983" v="1016" actId="122"/>
          <ac:spMkLst>
            <pc:docMk/>
            <pc:sldMk cId="3483398991" sldId="763"/>
            <ac:spMk id="24" creationId="{246581A4-419F-EF71-3EAB-67DC9613158C}"/>
          </ac:spMkLst>
        </pc:spChg>
        <pc:spChg chg="mod">
          <ac:chgData name="YAMAGUCHI Takaaki" userId="8684a134-cbea-4e01-a439-087e868710ca" providerId="ADAL" clId="{A3461578-0E47-595D-A1C4-23C9C49F1416}" dt="2026-10-16T13:31:46.234" v="1014" actId="14100"/>
          <ac:spMkLst>
            <pc:docMk/>
            <pc:sldMk cId="3483398991" sldId="763"/>
            <ac:spMk id="25" creationId="{0C0A3174-673E-8A0A-73F0-2917EA5FFC30}"/>
          </ac:spMkLst>
        </pc:spChg>
        <pc:spChg chg="mod">
          <ac:chgData name="YAMAGUCHI Takaaki" userId="8684a134-cbea-4e01-a439-087e868710ca" providerId="ADAL" clId="{A3461578-0E47-595D-A1C4-23C9C49F1416}" dt="2026-10-16T13:51:48.567" v="1411" actId="1076"/>
          <ac:spMkLst>
            <pc:docMk/>
            <pc:sldMk cId="3483398991" sldId="763"/>
            <ac:spMk id="28" creationId="{4C172826-5D7A-5708-9BEA-DDBF1F0037CC}"/>
          </ac:spMkLst>
        </pc:spChg>
        <pc:spChg chg="add mod">
          <ac:chgData name="YAMAGUCHI Takaaki" userId="8684a134-cbea-4e01-a439-087e868710ca" providerId="ADAL" clId="{A3461578-0E47-595D-A1C4-23C9C49F1416}" dt="2026-10-16T13:50:29.500" v="1392" actId="1076"/>
          <ac:spMkLst>
            <pc:docMk/>
            <pc:sldMk cId="3483398991" sldId="763"/>
            <ac:spMk id="35" creationId="{7C46A439-1C92-1E82-3E90-85DDEAF37ECF}"/>
          </ac:spMkLst>
        </pc:spChg>
        <pc:spChg chg="add mod">
          <ac:chgData name="YAMAGUCHI Takaaki" userId="8684a134-cbea-4e01-a439-087e868710ca" providerId="ADAL" clId="{A3461578-0E47-595D-A1C4-23C9C49F1416}" dt="2026-10-16T14:05:26.499" v="1554" actId="1076"/>
          <ac:spMkLst>
            <pc:docMk/>
            <pc:sldMk cId="3483398991" sldId="763"/>
            <ac:spMk id="37" creationId="{B42C5EA8-47B0-6704-724B-159FDC17634A}"/>
          </ac:spMkLst>
        </pc:spChg>
        <pc:spChg chg="add mod">
          <ac:chgData name="YAMAGUCHI Takaaki" userId="8684a134-cbea-4e01-a439-087e868710ca" providerId="ADAL" clId="{A3461578-0E47-595D-A1C4-23C9C49F1416}" dt="2026-10-16T14:04:04.233" v="1547" actId="113"/>
          <ac:spMkLst>
            <pc:docMk/>
            <pc:sldMk cId="3483398991" sldId="763"/>
            <ac:spMk id="46" creationId="{365C7C5F-C88B-1F29-10DE-C658D020D09E}"/>
          </ac:spMkLst>
        </pc:spChg>
        <pc:spChg chg="add mod">
          <ac:chgData name="YAMAGUCHI Takaaki" userId="8684a134-cbea-4e01-a439-087e868710ca" providerId="ADAL" clId="{A3461578-0E47-595D-A1C4-23C9C49F1416}" dt="2026-10-16T14:04:07.717" v="1548" actId="113"/>
          <ac:spMkLst>
            <pc:docMk/>
            <pc:sldMk cId="3483398991" sldId="763"/>
            <ac:spMk id="48" creationId="{3CB1DDB8-04E1-98F5-8341-D2703B3D0DC4}"/>
          </ac:spMkLst>
        </pc:spChg>
        <pc:grpChg chg="mod">
          <ac:chgData name="YAMAGUCHI Takaaki" userId="8684a134-cbea-4e01-a439-087e868710ca" providerId="ADAL" clId="{A3461578-0E47-595D-A1C4-23C9C49F1416}" dt="2026-10-16T13:50:50.718" v="1398" actId="1076"/>
          <ac:grpSpMkLst>
            <pc:docMk/>
            <pc:sldMk cId="3483398991" sldId="763"/>
            <ac:grpSpMk id="6" creationId="{E5D27930-E33F-F260-84DC-42878E57752A}"/>
          </ac:grpSpMkLst>
        </pc:grpChg>
        <pc:grpChg chg="mod">
          <ac:chgData name="YAMAGUCHI Takaaki" userId="8684a134-cbea-4e01-a439-087e868710ca" providerId="ADAL" clId="{A3461578-0E47-595D-A1C4-23C9C49F1416}" dt="2026-10-16T13:22:58.790" v="911"/>
          <ac:grpSpMkLst>
            <pc:docMk/>
            <pc:sldMk cId="3483398991" sldId="763"/>
            <ac:grpSpMk id="7" creationId="{3906DFAE-5587-385D-EC61-87069478C458}"/>
          </ac:grpSpMkLst>
        </pc:grpChg>
        <pc:grpChg chg="add mod">
          <ac:chgData name="YAMAGUCHI Takaaki" userId="8684a134-cbea-4e01-a439-087e868710ca" providerId="ADAL" clId="{A3461578-0E47-595D-A1C4-23C9C49F1416}" dt="2026-10-16T14:05:48.632" v="1555" actId="1076"/>
          <ac:grpSpMkLst>
            <pc:docMk/>
            <pc:sldMk cId="3483398991" sldId="763"/>
            <ac:grpSpMk id="20" creationId="{8C06662F-8EDD-DDEB-3FA4-ADD65DE75AC3}"/>
          </ac:grpSpMkLst>
        </pc:grpChg>
        <pc:grpChg chg="mod">
          <ac:chgData name="YAMAGUCHI Takaaki" userId="8684a134-cbea-4e01-a439-087e868710ca" providerId="ADAL" clId="{A3461578-0E47-595D-A1C4-23C9C49F1416}" dt="2026-10-16T13:23:21.586" v="913"/>
          <ac:grpSpMkLst>
            <pc:docMk/>
            <pc:sldMk cId="3483398991" sldId="763"/>
            <ac:grpSpMk id="21" creationId="{1328BA4B-8331-4588-6F8D-3817A20FFDA2}"/>
          </ac:grpSpMkLst>
        </pc:grpChg>
        <pc:grpChg chg="add mod">
          <ac:chgData name="YAMAGUCHI Takaaki" userId="8684a134-cbea-4e01-a439-087e868710ca" providerId="ADAL" clId="{A3461578-0E47-595D-A1C4-23C9C49F1416}" dt="2026-10-16T13:32:51.980" v="1069" actId="1076"/>
          <ac:grpSpMkLst>
            <pc:docMk/>
            <pc:sldMk cId="3483398991" sldId="763"/>
            <ac:grpSpMk id="26" creationId="{45259DD1-4B3C-ACFA-B46D-93A0455D3F2B}"/>
          </ac:grpSpMkLst>
        </pc:grpChg>
        <pc:grpChg chg="add mod">
          <ac:chgData name="YAMAGUCHI Takaaki" userId="8684a134-cbea-4e01-a439-087e868710ca" providerId="ADAL" clId="{A3461578-0E47-595D-A1C4-23C9C49F1416}" dt="2026-10-16T13:42:12.545" v="1180" actId="1076"/>
          <ac:grpSpMkLst>
            <pc:docMk/>
            <pc:sldMk cId="3483398991" sldId="763"/>
            <ac:grpSpMk id="36" creationId="{C5AB530E-6BAD-4E1E-CF1F-10CB20E88D3E}"/>
          </ac:grpSpMkLst>
        </pc:grpChg>
        <pc:picChg chg="mod">
          <ac:chgData name="YAMAGUCHI Takaaki" userId="8684a134-cbea-4e01-a439-087e868710ca" providerId="ADAL" clId="{A3461578-0E47-595D-A1C4-23C9C49F1416}" dt="2026-10-16T13:22:58.790" v="911"/>
          <ac:picMkLst>
            <pc:docMk/>
            <pc:sldMk cId="3483398991" sldId="763"/>
            <ac:picMk id="9" creationId="{3710030B-67F7-8044-4594-8F1EFEE0B467}"/>
          </ac:picMkLst>
        </pc:picChg>
        <pc:picChg chg="mod">
          <ac:chgData name="YAMAGUCHI Takaaki" userId="8684a134-cbea-4e01-a439-087e868710ca" providerId="ADAL" clId="{A3461578-0E47-595D-A1C4-23C9C49F1416}" dt="2026-10-16T13:50:53.361" v="1400" actId="1076"/>
          <ac:picMkLst>
            <pc:docMk/>
            <pc:sldMk cId="3483398991" sldId="763"/>
            <ac:picMk id="11" creationId="{2EC194B1-387F-FAE4-67C5-85B6AC8F5B8A}"/>
          </ac:picMkLst>
        </pc:picChg>
        <pc:picChg chg="mod">
          <ac:chgData name="YAMAGUCHI Takaaki" userId="8684a134-cbea-4e01-a439-087e868710ca" providerId="ADAL" clId="{A3461578-0E47-595D-A1C4-23C9C49F1416}" dt="2026-10-16T13:23:21.586" v="913"/>
          <ac:picMkLst>
            <pc:docMk/>
            <pc:sldMk cId="3483398991" sldId="763"/>
            <ac:picMk id="23" creationId="{E68B6408-4D78-2F8B-A69D-E5CB22291CCA}"/>
          </ac:picMkLst>
        </pc:picChg>
        <pc:picChg chg="mod">
          <ac:chgData name="YAMAGUCHI Takaaki" userId="8684a134-cbea-4e01-a439-087e868710ca" providerId="ADAL" clId="{A3461578-0E47-595D-A1C4-23C9C49F1416}" dt="2026-10-16T13:51:36.101" v="1409" actId="14100"/>
          <ac:picMkLst>
            <pc:docMk/>
            <pc:sldMk cId="3483398991" sldId="763"/>
            <ac:picMk id="27" creationId="{16CFED08-D5D3-29C1-E6A5-3FA1B289E025}"/>
          </ac:picMkLst>
        </pc:picChg>
        <pc:cxnChg chg="mod">
          <ac:chgData name="YAMAGUCHI Takaaki" userId="8684a134-cbea-4e01-a439-087e868710ca" providerId="ADAL" clId="{A3461578-0E47-595D-A1C4-23C9C49F1416}" dt="2026-10-16T13:31:08.131" v="1003" actId="122"/>
          <ac:cxnSpMkLst>
            <pc:docMk/>
            <pc:sldMk cId="3483398991" sldId="763"/>
            <ac:cxnSpMk id="15" creationId="{9C3A13A0-E0C7-DE4D-EF1F-2C16846D014D}"/>
          </ac:cxnSpMkLst>
        </pc:cxnChg>
        <pc:cxnChg chg="mod">
          <ac:chgData name="YAMAGUCHI Takaaki" userId="8684a134-cbea-4e01-a439-087e868710ca" providerId="ADAL" clId="{A3461578-0E47-595D-A1C4-23C9C49F1416}" dt="2026-10-16T13:50:58.500" v="1402" actId="122"/>
          <ac:cxnSpMkLst>
            <pc:docMk/>
            <pc:sldMk cId="3483398991" sldId="763"/>
            <ac:cxnSpMk id="19" creationId="{ACF84156-099E-50FF-28AE-924F59C79EC5}"/>
          </ac:cxnSpMkLst>
        </pc:cxnChg>
        <pc:cxnChg chg="mod">
          <ac:chgData name="YAMAGUCHI Takaaki" userId="8684a134-cbea-4e01-a439-087e868710ca" providerId="ADAL" clId="{A3461578-0E47-595D-A1C4-23C9C49F1416}" dt="2026-10-16T13:51:52.799" v="1412" actId="14100"/>
          <ac:cxnSpMkLst>
            <pc:docMk/>
            <pc:sldMk cId="3483398991" sldId="763"/>
            <ac:cxnSpMk id="29" creationId="{1B446022-F123-A6F4-1830-0397EFBBC36C}"/>
          </ac:cxnSpMkLst>
        </pc:cxnChg>
      </pc:sldChg>
      <pc:sldChg chg="add">
        <pc:chgData name="YAMAGUCHI Takaaki" userId="8684a134-cbea-4e01-a439-087e868710ca" providerId="ADAL" clId="{A3461578-0E47-595D-A1C4-23C9C49F1416}" dt="2026-10-16T13:29:24.250" v="972"/>
        <pc:sldMkLst>
          <pc:docMk/>
          <pc:sldMk cId="3652539764" sldId="764"/>
        </pc:sldMkLst>
      </pc:sldChg>
      <pc:sldChg chg="add">
        <pc:chgData name="YAMAGUCHI Takaaki" userId="8684a134-cbea-4e01-a439-087e868710ca" providerId="ADAL" clId="{A3461578-0E47-595D-A1C4-23C9C49F1416}" dt="2026-10-16T13:29:24.250" v="972"/>
        <pc:sldMkLst>
          <pc:docMk/>
          <pc:sldMk cId="2471276603" sldId="765"/>
        </pc:sldMkLst>
      </pc:sldChg>
      <pc:sldChg chg="add">
        <pc:chgData name="YAMAGUCHI Takaaki" userId="8684a134-cbea-4e01-a439-087e868710ca" providerId="ADAL" clId="{A3461578-0E47-595D-A1C4-23C9C49F1416}" dt="2026-10-16T13:29:24.250" v="972"/>
        <pc:sldMkLst>
          <pc:docMk/>
          <pc:sldMk cId="819173239" sldId="766"/>
        </pc:sldMkLst>
      </pc:sldChg>
      <pc:sldChg chg="add">
        <pc:chgData name="YAMAGUCHI Takaaki" userId="8684a134-cbea-4e01-a439-087e868710ca" providerId="ADAL" clId="{A3461578-0E47-595D-A1C4-23C9C49F1416}" dt="2026-10-16T13:29:24.250" v="972"/>
        <pc:sldMkLst>
          <pc:docMk/>
          <pc:sldMk cId="1190981172" sldId="767"/>
        </pc:sldMkLst>
      </pc:sldChg>
      <pc:sldChg chg="add">
        <pc:chgData name="YAMAGUCHI Takaaki" userId="8684a134-cbea-4e01-a439-087e868710ca" providerId="ADAL" clId="{A3461578-0E47-595D-A1C4-23C9C49F1416}" dt="2026-10-16T13:29:24.250" v="972"/>
        <pc:sldMkLst>
          <pc:docMk/>
          <pc:sldMk cId="642594198" sldId="768"/>
        </pc:sldMkLst>
      </pc:sldChg>
      <pc:sldChg chg="add">
        <pc:chgData name="YAMAGUCHI Takaaki" userId="8684a134-cbea-4e01-a439-087e868710ca" providerId="ADAL" clId="{A3461578-0E47-595D-A1C4-23C9C49F1416}" dt="2026-10-16T13:29:24.250" v="972"/>
        <pc:sldMkLst>
          <pc:docMk/>
          <pc:sldMk cId="814179946" sldId="769"/>
        </pc:sldMkLst>
      </pc:sldChg>
      <pc:sldChg chg="modSp new del mod">
        <pc:chgData name="YAMAGUCHI Takaaki" userId="8684a134-cbea-4e01-a439-087e868710ca" providerId="ADAL" clId="{A3461578-0E47-595D-A1C4-23C9C49F1416}" dt="2026-10-17T09:24:27.347" v="1575" actId="2696"/>
        <pc:sldMkLst>
          <pc:docMk/>
          <pc:sldMk cId="55856019" sldId="770"/>
        </pc:sldMkLst>
        <pc:spChg chg="mod">
          <ac:chgData name="YAMAGUCHI Takaaki" userId="8684a134-cbea-4e01-a439-087e868710ca" providerId="ADAL" clId="{A3461578-0E47-595D-A1C4-23C9C49F1416}" dt="2026-10-17T09:24:03.868" v="1574" actId="14100"/>
          <ac:spMkLst>
            <pc:docMk/>
            <pc:sldMk cId="55856019" sldId="770"/>
            <ac:spMk id="2" creationId="{EC460D9D-6CFC-CF07-5E97-01A2C63F197B}"/>
          </ac:spMkLst>
        </pc:spChg>
      </pc:sldChg>
      <pc:sldChg chg="addSp delSp modSp new mod modClrScheme chgLayout">
        <pc:chgData name="YAMAGUCHI Takaaki" userId="8684a134-cbea-4e01-a439-087e868710ca" providerId="ADAL" clId="{A3461578-0E47-595D-A1C4-23C9C49F1416}" dt="2026-10-17T10:47:05.605" v="2126" actId="1076"/>
        <pc:sldMkLst>
          <pc:docMk/>
          <pc:sldMk cId="730180545" sldId="770"/>
        </pc:sldMkLst>
        <pc:spChg chg="del">
          <ac:chgData name="YAMAGUCHI Takaaki" userId="8684a134-cbea-4e01-a439-087e868710ca" providerId="ADAL" clId="{A3461578-0E47-595D-A1C4-23C9C49F1416}" dt="2026-10-17T10:45:03.697" v="2043" actId="478"/>
          <ac:spMkLst>
            <pc:docMk/>
            <pc:sldMk cId="730180545" sldId="770"/>
            <ac:spMk id="2" creationId="{DE839552-7C3A-C439-69CA-7BFA43E7E20C}"/>
          </ac:spMkLst>
        </pc:spChg>
        <pc:spChg chg="del">
          <ac:chgData name="YAMAGUCHI Takaaki" userId="8684a134-cbea-4e01-a439-087e868710ca" providerId="ADAL" clId="{A3461578-0E47-595D-A1C4-23C9C49F1416}" dt="2026-10-17T10:45:03.697" v="2043" actId="478"/>
          <ac:spMkLst>
            <pc:docMk/>
            <pc:sldMk cId="730180545" sldId="770"/>
            <ac:spMk id="3" creationId="{0FA08E7C-6615-4871-0F88-29F226B19348}"/>
          </ac:spMkLst>
        </pc:spChg>
        <pc:spChg chg="mod ord">
          <ac:chgData name="YAMAGUCHI Takaaki" userId="8684a134-cbea-4e01-a439-087e868710ca" providerId="ADAL" clId="{A3461578-0E47-595D-A1C4-23C9C49F1416}" dt="2026-10-17T10:46:08.068" v="2059" actId="700"/>
          <ac:spMkLst>
            <pc:docMk/>
            <pc:sldMk cId="730180545" sldId="770"/>
            <ac:spMk id="4" creationId="{2F3C1BAD-C6F7-74A4-B792-F627BB70A607}"/>
          </ac:spMkLst>
        </pc:spChg>
        <pc:spChg chg="add mod">
          <ac:chgData name="YAMAGUCHI Takaaki" userId="8684a134-cbea-4e01-a439-087e868710ca" providerId="ADAL" clId="{A3461578-0E47-595D-A1C4-23C9C49F1416}" dt="2026-10-17T10:47:05.605" v="2126" actId="1076"/>
          <ac:spMkLst>
            <pc:docMk/>
            <pc:sldMk cId="730180545" sldId="770"/>
            <ac:spMk id="7" creationId="{30E33C57-EB6A-C006-DE88-1DB7EA343DDF}"/>
          </ac:spMkLst>
        </pc:spChg>
        <pc:spChg chg="add mod ord">
          <ac:chgData name="YAMAGUCHI Takaaki" userId="8684a134-cbea-4e01-a439-087e868710ca" providerId="ADAL" clId="{A3461578-0E47-595D-A1C4-23C9C49F1416}" dt="2026-10-17T10:46:51.152" v="2122" actId="404"/>
          <ac:spMkLst>
            <pc:docMk/>
            <pc:sldMk cId="730180545" sldId="770"/>
            <ac:spMk id="8" creationId="{2E68F0D2-7487-286B-ECF3-F5994DBB4302}"/>
          </ac:spMkLst>
        </pc:spChg>
        <pc:picChg chg="add mod">
          <ac:chgData name="YAMAGUCHI Takaaki" userId="8684a134-cbea-4e01-a439-087e868710ca" providerId="ADAL" clId="{A3461578-0E47-595D-A1C4-23C9C49F1416}" dt="2026-10-17T10:46:55.887" v="2123" actId="1076"/>
          <ac:picMkLst>
            <pc:docMk/>
            <pc:sldMk cId="730180545" sldId="770"/>
            <ac:picMk id="6" creationId="{26654BFE-D7E2-7B71-7613-07C99490E1E8}"/>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65812C-01C6-E54A-A748-402EA9E0AA92}" type="datetimeFigureOut">
              <a:rPr kumimoji="1" lang="ja-JP" altLang="en-US" smtClean="0"/>
              <a:t>2026/10/17</a:t>
            </a:fld>
            <a:endParaRPr kumimoji="1" lang="ja-JP" alt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en-US" altLang="ja-JP"/>
              <a:t>Click to edit Master text styles</a:t>
            </a:r>
          </a:p>
          <a:p>
            <a:pPr lvl="1"/>
            <a:r>
              <a:rPr kumimoji="1" lang="en-US" altLang="ja-JP"/>
              <a:t>Second level</a:t>
            </a:r>
          </a:p>
          <a:p>
            <a:pPr lvl="2"/>
            <a:r>
              <a:rPr kumimoji="1" lang="en-US" altLang="ja-JP"/>
              <a:t>Third level</a:t>
            </a:r>
          </a:p>
          <a:p>
            <a:pPr lvl="3"/>
            <a:r>
              <a:rPr kumimoji="1" lang="en-US" altLang="ja-JP"/>
              <a:t>Fourth level</a:t>
            </a:r>
          </a:p>
          <a:p>
            <a:pPr lvl="4"/>
            <a:r>
              <a:rPr kumimoji="1" lang="en-US" altLang="ja-JP"/>
              <a:t>Fifth level</a:t>
            </a:r>
            <a:endParaRPr kumimoji="1" lang="ja-JP" alt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E46833-1062-1849-A7DB-EF9BC1FBC56B}" type="slidenum">
              <a:rPr kumimoji="1" lang="ja-JP" altLang="en-US" smtClean="0"/>
              <a:t>‹#›</a:t>
            </a:fld>
            <a:endParaRPr kumimoji="1" lang="ja-JP" altLang="en-US"/>
          </a:p>
        </p:txBody>
      </p:sp>
    </p:spTree>
    <p:extLst>
      <p:ext uri="{BB962C8B-B14F-4D97-AF65-F5344CB8AC3E}">
        <p14:creationId xmlns:p14="http://schemas.microsoft.com/office/powerpoint/2010/main" val="21081744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26614-793A-AE49-062E-C94591EF5A4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JP"/>
          </a:p>
        </p:txBody>
      </p:sp>
      <p:sp>
        <p:nvSpPr>
          <p:cNvPr id="3" name="Subtitle 2">
            <a:extLst>
              <a:ext uri="{FF2B5EF4-FFF2-40B4-BE49-F238E27FC236}">
                <a16:creationId xmlns:a16="http://schemas.microsoft.com/office/drawing/2014/main" id="{28764349-A889-B0AC-36BC-05FBFF37987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JP"/>
          </a:p>
        </p:txBody>
      </p:sp>
      <p:sp>
        <p:nvSpPr>
          <p:cNvPr id="4" name="Date Placeholder 3">
            <a:extLst>
              <a:ext uri="{FF2B5EF4-FFF2-40B4-BE49-F238E27FC236}">
                <a16:creationId xmlns:a16="http://schemas.microsoft.com/office/drawing/2014/main" id="{E97A03EB-A92A-9E2E-2D30-B2E317CDC42C}"/>
              </a:ext>
            </a:extLst>
          </p:cNvPr>
          <p:cNvSpPr>
            <a:spLocks noGrp="1"/>
          </p:cNvSpPr>
          <p:nvPr>
            <p:ph type="dt" sz="half" idx="10"/>
          </p:nvPr>
        </p:nvSpPr>
        <p:spPr/>
        <p:txBody>
          <a:bodyPr/>
          <a:lstStyle/>
          <a:p>
            <a:fld id="{7CB015CD-48A7-ED4D-A465-C46D3BBB00E5}" type="datetime1">
              <a:rPr lang="en-US" altLang="ja-JP" smtClean="0"/>
              <a:t>10/17/26</a:t>
            </a:fld>
            <a:endParaRPr lang="en-JP"/>
          </a:p>
        </p:txBody>
      </p:sp>
      <p:sp>
        <p:nvSpPr>
          <p:cNvPr id="5" name="Footer Placeholder 4">
            <a:extLst>
              <a:ext uri="{FF2B5EF4-FFF2-40B4-BE49-F238E27FC236}">
                <a16:creationId xmlns:a16="http://schemas.microsoft.com/office/drawing/2014/main" id="{1CD14798-186A-3890-C0AC-9DA3F47B2E8E}"/>
              </a:ext>
            </a:extLst>
          </p:cNvPr>
          <p:cNvSpPr>
            <a:spLocks noGrp="1"/>
          </p:cNvSpPr>
          <p:nvPr>
            <p:ph type="ftr" sz="quarter" idx="11"/>
          </p:nvPr>
        </p:nvSpPr>
        <p:spPr/>
        <p:txBody>
          <a:bodyPr/>
          <a:lstStyle/>
          <a:p>
            <a:endParaRPr lang="en-JP"/>
          </a:p>
        </p:txBody>
      </p:sp>
      <p:sp>
        <p:nvSpPr>
          <p:cNvPr id="6" name="Slide Number Placeholder 5">
            <a:extLst>
              <a:ext uri="{FF2B5EF4-FFF2-40B4-BE49-F238E27FC236}">
                <a16:creationId xmlns:a16="http://schemas.microsoft.com/office/drawing/2014/main" id="{DAEF83F1-D434-F4E7-AD70-5DEE3679BC00}"/>
              </a:ext>
            </a:extLst>
          </p:cNvPr>
          <p:cNvSpPr>
            <a:spLocks noGrp="1"/>
          </p:cNvSpPr>
          <p:nvPr>
            <p:ph type="sldNum" sz="quarter" idx="12"/>
          </p:nvPr>
        </p:nvSpPr>
        <p:spPr/>
        <p:txBody>
          <a:bodyPr/>
          <a:lstStyle/>
          <a:p>
            <a:fld id="{54D9E383-D872-CA46-8441-3FD5A8D05356}" type="slidenum">
              <a:rPr lang="en-JP" smtClean="0"/>
              <a:t>‹#›</a:t>
            </a:fld>
            <a:endParaRPr lang="en-JP"/>
          </a:p>
        </p:txBody>
      </p:sp>
    </p:spTree>
    <p:extLst>
      <p:ext uri="{BB962C8B-B14F-4D97-AF65-F5344CB8AC3E}">
        <p14:creationId xmlns:p14="http://schemas.microsoft.com/office/powerpoint/2010/main" val="21260838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209418-B7D4-D234-DC5B-256EC89D751C}"/>
              </a:ext>
            </a:extLst>
          </p:cNvPr>
          <p:cNvSpPr>
            <a:spLocks noGrp="1"/>
          </p:cNvSpPr>
          <p:nvPr>
            <p:ph type="title"/>
          </p:nvPr>
        </p:nvSpPr>
        <p:spPr>
          <a:xfrm>
            <a:off x="437321" y="136525"/>
            <a:ext cx="6288157" cy="678484"/>
          </a:xfrm>
        </p:spPr>
        <p:txBody>
          <a:bodyPr>
            <a:noAutofit/>
          </a:bodyPr>
          <a:lstStyle>
            <a:lvl1pPr>
              <a:defRPr sz="3200"/>
            </a:lvl1pPr>
          </a:lstStyle>
          <a:p>
            <a:r>
              <a:rPr lang="en-US" dirty="0"/>
              <a:t>Click to edit Master title style</a:t>
            </a:r>
            <a:endParaRPr lang="en-JP" dirty="0"/>
          </a:p>
        </p:txBody>
      </p:sp>
      <p:sp>
        <p:nvSpPr>
          <p:cNvPr id="3" name="Content Placeholder 2">
            <a:extLst>
              <a:ext uri="{FF2B5EF4-FFF2-40B4-BE49-F238E27FC236}">
                <a16:creationId xmlns:a16="http://schemas.microsoft.com/office/drawing/2014/main" id="{FBBB49A5-9BD0-3303-92FE-AB21B678317E}"/>
              </a:ext>
            </a:extLst>
          </p:cNvPr>
          <p:cNvSpPr>
            <a:spLocks noGrp="1"/>
          </p:cNvSpPr>
          <p:nvPr>
            <p:ph idx="1"/>
          </p:nvPr>
        </p:nvSpPr>
        <p:spPr>
          <a:xfrm>
            <a:off x="437321" y="986118"/>
            <a:ext cx="11207832" cy="5190845"/>
          </a:xfrm>
        </p:spPr>
        <p:txBody>
          <a:bodyPr/>
          <a:lstStyle>
            <a:lvl1pPr>
              <a:defRPr sz="20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P" dirty="0"/>
          </a:p>
        </p:txBody>
      </p:sp>
      <p:sp>
        <p:nvSpPr>
          <p:cNvPr id="4" name="Date Placeholder 3">
            <a:extLst>
              <a:ext uri="{FF2B5EF4-FFF2-40B4-BE49-F238E27FC236}">
                <a16:creationId xmlns:a16="http://schemas.microsoft.com/office/drawing/2014/main" id="{EF813152-1583-8DB9-6E94-EA359825AC3F}"/>
              </a:ext>
            </a:extLst>
          </p:cNvPr>
          <p:cNvSpPr>
            <a:spLocks noGrp="1"/>
          </p:cNvSpPr>
          <p:nvPr>
            <p:ph type="dt" sz="half" idx="10"/>
          </p:nvPr>
        </p:nvSpPr>
        <p:spPr/>
        <p:txBody>
          <a:bodyPr/>
          <a:lstStyle/>
          <a:p>
            <a:fld id="{FD467EEB-9389-8349-AFC2-7665D94FE01B}" type="datetime1">
              <a:rPr lang="en-US" altLang="ja-JP" smtClean="0"/>
              <a:t>10/17/26</a:t>
            </a:fld>
            <a:endParaRPr lang="en-JP"/>
          </a:p>
        </p:txBody>
      </p:sp>
      <p:sp>
        <p:nvSpPr>
          <p:cNvPr id="5" name="Footer Placeholder 4">
            <a:extLst>
              <a:ext uri="{FF2B5EF4-FFF2-40B4-BE49-F238E27FC236}">
                <a16:creationId xmlns:a16="http://schemas.microsoft.com/office/drawing/2014/main" id="{D003FDFE-CEDF-D8EA-E979-C9713F034E01}"/>
              </a:ext>
            </a:extLst>
          </p:cNvPr>
          <p:cNvSpPr>
            <a:spLocks noGrp="1"/>
          </p:cNvSpPr>
          <p:nvPr>
            <p:ph type="ftr" sz="quarter" idx="11"/>
          </p:nvPr>
        </p:nvSpPr>
        <p:spPr/>
        <p:txBody>
          <a:bodyPr/>
          <a:lstStyle/>
          <a:p>
            <a:endParaRPr lang="en-JP"/>
          </a:p>
        </p:txBody>
      </p:sp>
      <p:sp>
        <p:nvSpPr>
          <p:cNvPr id="6" name="Slide Number Placeholder 5">
            <a:extLst>
              <a:ext uri="{FF2B5EF4-FFF2-40B4-BE49-F238E27FC236}">
                <a16:creationId xmlns:a16="http://schemas.microsoft.com/office/drawing/2014/main" id="{CA782710-1ECB-5DA5-5DCF-2AF2BA622FC8}"/>
              </a:ext>
            </a:extLst>
          </p:cNvPr>
          <p:cNvSpPr>
            <a:spLocks noGrp="1"/>
          </p:cNvSpPr>
          <p:nvPr>
            <p:ph type="sldNum" sz="quarter" idx="12"/>
          </p:nvPr>
        </p:nvSpPr>
        <p:spPr/>
        <p:txBody>
          <a:bodyPr/>
          <a:lstStyle/>
          <a:p>
            <a:fld id="{54D9E383-D872-CA46-8441-3FD5A8D05356}" type="slidenum">
              <a:rPr lang="en-JP" smtClean="0"/>
              <a:t>‹#›</a:t>
            </a:fld>
            <a:endParaRPr lang="en-JP"/>
          </a:p>
        </p:txBody>
      </p:sp>
    </p:spTree>
    <p:extLst>
      <p:ext uri="{BB962C8B-B14F-4D97-AF65-F5344CB8AC3E}">
        <p14:creationId xmlns:p14="http://schemas.microsoft.com/office/powerpoint/2010/main" val="39519643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0EC01-DF75-004E-BBCF-F5BA6F38316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JP"/>
          </a:p>
        </p:txBody>
      </p:sp>
      <p:sp>
        <p:nvSpPr>
          <p:cNvPr id="3" name="Text Placeholder 2">
            <a:extLst>
              <a:ext uri="{FF2B5EF4-FFF2-40B4-BE49-F238E27FC236}">
                <a16:creationId xmlns:a16="http://schemas.microsoft.com/office/drawing/2014/main" id="{1BB834A1-0E19-9B57-8C22-FEF81824409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8DF8B9F-ECCE-F13D-EF84-89469A688818}"/>
              </a:ext>
            </a:extLst>
          </p:cNvPr>
          <p:cNvSpPr>
            <a:spLocks noGrp="1"/>
          </p:cNvSpPr>
          <p:nvPr>
            <p:ph type="dt" sz="half" idx="10"/>
          </p:nvPr>
        </p:nvSpPr>
        <p:spPr/>
        <p:txBody>
          <a:bodyPr/>
          <a:lstStyle/>
          <a:p>
            <a:fld id="{EC846828-22EF-8943-8BB9-8FC333FF6AFB}" type="datetime1">
              <a:rPr lang="en-US" altLang="ja-JP" smtClean="0"/>
              <a:t>10/17/26</a:t>
            </a:fld>
            <a:endParaRPr lang="en-JP"/>
          </a:p>
        </p:txBody>
      </p:sp>
      <p:sp>
        <p:nvSpPr>
          <p:cNvPr id="5" name="Footer Placeholder 4">
            <a:extLst>
              <a:ext uri="{FF2B5EF4-FFF2-40B4-BE49-F238E27FC236}">
                <a16:creationId xmlns:a16="http://schemas.microsoft.com/office/drawing/2014/main" id="{58F0F4F6-1D70-99F9-8B49-D7A01533A6E1}"/>
              </a:ext>
            </a:extLst>
          </p:cNvPr>
          <p:cNvSpPr>
            <a:spLocks noGrp="1"/>
          </p:cNvSpPr>
          <p:nvPr>
            <p:ph type="ftr" sz="quarter" idx="11"/>
          </p:nvPr>
        </p:nvSpPr>
        <p:spPr/>
        <p:txBody>
          <a:bodyPr/>
          <a:lstStyle/>
          <a:p>
            <a:endParaRPr lang="en-JP"/>
          </a:p>
        </p:txBody>
      </p:sp>
      <p:sp>
        <p:nvSpPr>
          <p:cNvPr id="6" name="Slide Number Placeholder 5">
            <a:extLst>
              <a:ext uri="{FF2B5EF4-FFF2-40B4-BE49-F238E27FC236}">
                <a16:creationId xmlns:a16="http://schemas.microsoft.com/office/drawing/2014/main" id="{BEFE37AB-E025-3F3B-25A4-6F6C14B473B1}"/>
              </a:ext>
            </a:extLst>
          </p:cNvPr>
          <p:cNvSpPr>
            <a:spLocks noGrp="1"/>
          </p:cNvSpPr>
          <p:nvPr>
            <p:ph type="sldNum" sz="quarter" idx="12"/>
          </p:nvPr>
        </p:nvSpPr>
        <p:spPr/>
        <p:txBody>
          <a:bodyPr/>
          <a:lstStyle/>
          <a:p>
            <a:fld id="{54D9E383-D872-CA46-8441-3FD5A8D05356}" type="slidenum">
              <a:rPr lang="en-JP" smtClean="0"/>
              <a:t>‹#›</a:t>
            </a:fld>
            <a:endParaRPr lang="en-JP"/>
          </a:p>
        </p:txBody>
      </p:sp>
    </p:spTree>
    <p:extLst>
      <p:ext uri="{BB962C8B-B14F-4D97-AF65-F5344CB8AC3E}">
        <p14:creationId xmlns:p14="http://schemas.microsoft.com/office/powerpoint/2010/main" val="25144236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7A65A42-7EF6-0865-4A36-F012A01B7E4B}"/>
              </a:ext>
            </a:extLst>
          </p:cNvPr>
          <p:cNvSpPr>
            <a:spLocks noGrp="1"/>
          </p:cNvSpPr>
          <p:nvPr>
            <p:ph sz="half" idx="1"/>
          </p:nvPr>
        </p:nvSpPr>
        <p:spPr>
          <a:xfrm>
            <a:off x="437321" y="994396"/>
            <a:ext cx="5582479" cy="5182567"/>
          </a:xfrm>
        </p:spPr>
        <p:txBody>
          <a:bodyPr/>
          <a:lstStyle>
            <a:lvl1pPr>
              <a:defRPr sz="20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P" dirty="0"/>
          </a:p>
        </p:txBody>
      </p:sp>
      <p:sp>
        <p:nvSpPr>
          <p:cNvPr id="4" name="Content Placeholder 3">
            <a:extLst>
              <a:ext uri="{FF2B5EF4-FFF2-40B4-BE49-F238E27FC236}">
                <a16:creationId xmlns:a16="http://schemas.microsoft.com/office/drawing/2014/main" id="{E0C6016C-D2F5-7EE0-F034-5FF21C914B69}"/>
              </a:ext>
            </a:extLst>
          </p:cNvPr>
          <p:cNvSpPr>
            <a:spLocks noGrp="1"/>
          </p:cNvSpPr>
          <p:nvPr>
            <p:ph sz="half" idx="2"/>
          </p:nvPr>
        </p:nvSpPr>
        <p:spPr>
          <a:xfrm>
            <a:off x="6172200" y="994396"/>
            <a:ext cx="5582478" cy="5182567"/>
          </a:xfrm>
        </p:spPr>
        <p:txBody>
          <a:bodyPr/>
          <a:lstStyle>
            <a:lvl1pPr>
              <a:defRPr sz="20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P" dirty="0"/>
          </a:p>
        </p:txBody>
      </p:sp>
      <p:sp>
        <p:nvSpPr>
          <p:cNvPr id="5" name="Date Placeholder 4">
            <a:extLst>
              <a:ext uri="{FF2B5EF4-FFF2-40B4-BE49-F238E27FC236}">
                <a16:creationId xmlns:a16="http://schemas.microsoft.com/office/drawing/2014/main" id="{D405A1F1-59C4-1159-6E2D-2D841440213C}"/>
              </a:ext>
            </a:extLst>
          </p:cNvPr>
          <p:cNvSpPr>
            <a:spLocks noGrp="1"/>
          </p:cNvSpPr>
          <p:nvPr>
            <p:ph type="dt" sz="half" idx="10"/>
          </p:nvPr>
        </p:nvSpPr>
        <p:spPr/>
        <p:txBody>
          <a:bodyPr/>
          <a:lstStyle/>
          <a:p>
            <a:fld id="{F95714A2-C665-A04D-87AC-B0EFE2A2F76A}" type="datetime1">
              <a:rPr lang="en-US" altLang="ja-JP" smtClean="0"/>
              <a:t>10/17/26</a:t>
            </a:fld>
            <a:endParaRPr lang="en-JP"/>
          </a:p>
        </p:txBody>
      </p:sp>
      <p:sp>
        <p:nvSpPr>
          <p:cNvPr id="6" name="Footer Placeholder 5">
            <a:extLst>
              <a:ext uri="{FF2B5EF4-FFF2-40B4-BE49-F238E27FC236}">
                <a16:creationId xmlns:a16="http://schemas.microsoft.com/office/drawing/2014/main" id="{9D6DDEF1-813A-1AA8-7171-5D91DF1C7D87}"/>
              </a:ext>
            </a:extLst>
          </p:cNvPr>
          <p:cNvSpPr>
            <a:spLocks noGrp="1"/>
          </p:cNvSpPr>
          <p:nvPr>
            <p:ph type="ftr" sz="quarter" idx="11"/>
          </p:nvPr>
        </p:nvSpPr>
        <p:spPr/>
        <p:txBody>
          <a:bodyPr/>
          <a:lstStyle/>
          <a:p>
            <a:endParaRPr lang="en-JP"/>
          </a:p>
        </p:txBody>
      </p:sp>
      <p:sp>
        <p:nvSpPr>
          <p:cNvPr id="7" name="Slide Number Placeholder 6">
            <a:extLst>
              <a:ext uri="{FF2B5EF4-FFF2-40B4-BE49-F238E27FC236}">
                <a16:creationId xmlns:a16="http://schemas.microsoft.com/office/drawing/2014/main" id="{8F6F6B0A-E0F8-C192-8183-7D3F9B2B7A05}"/>
              </a:ext>
            </a:extLst>
          </p:cNvPr>
          <p:cNvSpPr>
            <a:spLocks noGrp="1"/>
          </p:cNvSpPr>
          <p:nvPr>
            <p:ph type="sldNum" sz="quarter" idx="12"/>
          </p:nvPr>
        </p:nvSpPr>
        <p:spPr/>
        <p:txBody>
          <a:bodyPr/>
          <a:lstStyle/>
          <a:p>
            <a:fld id="{54D9E383-D872-CA46-8441-3FD5A8D05356}" type="slidenum">
              <a:rPr lang="en-JP" smtClean="0"/>
              <a:t>‹#›</a:t>
            </a:fld>
            <a:endParaRPr lang="en-JP"/>
          </a:p>
        </p:txBody>
      </p:sp>
      <p:sp>
        <p:nvSpPr>
          <p:cNvPr id="8" name="Title 1">
            <a:extLst>
              <a:ext uri="{FF2B5EF4-FFF2-40B4-BE49-F238E27FC236}">
                <a16:creationId xmlns:a16="http://schemas.microsoft.com/office/drawing/2014/main" id="{A90B8F8D-A47E-ABD2-89D5-9AE03EB49427}"/>
              </a:ext>
            </a:extLst>
          </p:cNvPr>
          <p:cNvSpPr>
            <a:spLocks noGrp="1"/>
          </p:cNvSpPr>
          <p:nvPr>
            <p:ph type="title"/>
          </p:nvPr>
        </p:nvSpPr>
        <p:spPr>
          <a:xfrm>
            <a:off x="437321" y="136525"/>
            <a:ext cx="6288157" cy="678484"/>
          </a:xfrm>
        </p:spPr>
        <p:txBody>
          <a:bodyPr>
            <a:noAutofit/>
          </a:bodyPr>
          <a:lstStyle>
            <a:lvl1pPr>
              <a:defRPr sz="3200"/>
            </a:lvl1pPr>
          </a:lstStyle>
          <a:p>
            <a:r>
              <a:rPr lang="en-US" dirty="0"/>
              <a:t>Click to edit Master title style</a:t>
            </a:r>
            <a:endParaRPr lang="en-JP" dirty="0"/>
          </a:p>
        </p:txBody>
      </p:sp>
    </p:spTree>
    <p:extLst>
      <p:ext uri="{BB962C8B-B14F-4D97-AF65-F5344CB8AC3E}">
        <p14:creationId xmlns:p14="http://schemas.microsoft.com/office/powerpoint/2010/main" val="40869117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6427933-3A53-83F0-57A8-1DB4D5E6C260}"/>
              </a:ext>
            </a:extLst>
          </p:cNvPr>
          <p:cNvSpPr>
            <a:spLocks noGrp="1"/>
          </p:cNvSpPr>
          <p:nvPr>
            <p:ph type="body" idx="1"/>
          </p:nvPr>
        </p:nvSpPr>
        <p:spPr>
          <a:xfrm>
            <a:off x="437322" y="933899"/>
            <a:ext cx="5558666" cy="48409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5FBFFDA-9D0A-00FC-E360-2FB5F9711B49}"/>
              </a:ext>
            </a:extLst>
          </p:cNvPr>
          <p:cNvSpPr>
            <a:spLocks noGrp="1"/>
          </p:cNvSpPr>
          <p:nvPr>
            <p:ph sz="half" idx="2"/>
          </p:nvPr>
        </p:nvSpPr>
        <p:spPr>
          <a:xfrm>
            <a:off x="437322" y="1536884"/>
            <a:ext cx="5560254" cy="4652779"/>
          </a:xfrm>
        </p:spPr>
        <p:txBody>
          <a:bodyPr>
            <a:normAutofit/>
          </a:bodyPr>
          <a:lstStyle>
            <a:lvl1pPr>
              <a:defRPr sz="20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P" dirty="0"/>
          </a:p>
        </p:txBody>
      </p:sp>
      <p:sp>
        <p:nvSpPr>
          <p:cNvPr id="5" name="Text Placeholder 4">
            <a:extLst>
              <a:ext uri="{FF2B5EF4-FFF2-40B4-BE49-F238E27FC236}">
                <a16:creationId xmlns:a16="http://schemas.microsoft.com/office/drawing/2014/main" id="{EF824A53-6290-EEF8-C895-E4207E3B4FE0}"/>
              </a:ext>
            </a:extLst>
          </p:cNvPr>
          <p:cNvSpPr>
            <a:spLocks noGrp="1"/>
          </p:cNvSpPr>
          <p:nvPr>
            <p:ph type="body" sz="quarter" idx="3"/>
          </p:nvPr>
        </p:nvSpPr>
        <p:spPr>
          <a:xfrm>
            <a:off x="6172200" y="933899"/>
            <a:ext cx="5558666" cy="48409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6589AA3-6824-DE72-EBF0-E6847F844DCF}"/>
              </a:ext>
            </a:extLst>
          </p:cNvPr>
          <p:cNvSpPr>
            <a:spLocks noGrp="1"/>
          </p:cNvSpPr>
          <p:nvPr>
            <p:ph sz="quarter" idx="4"/>
          </p:nvPr>
        </p:nvSpPr>
        <p:spPr>
          <a:xfrm>
            <a:off x="6172200" y="1536884"/>
            <a:ext cx="5560254" cy="4652779"/>
          </a:xfrm>
        </p:spPr>
        <p:txBody>
          <a:bodyPr>
            <a:normAutofit/>
          </a:bodyPr>
          <a:lstStyle>
            <a:lvl1pPr>
              <a:defRPr sz="20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P" dirty="0"/>
          </a:p>
        </p:txBody>
      </p:sp>
      <p:sp>
        <p:nvSpPr>
          <p:cNvPr id="7" name="Date Placeholder 6">
            <a:extLst>
              <a:ext uri="{FF2B5EF4-FFF2-40B4-BE49-F238E27FC236}">
                <a16:creationId xmlns:a16="http://schemas.microsoft.com/office/drawing/2014/main" id="{1839B0ED-F421-4F9B-1C20-5D716F630363}"/>
              </a:ext>
            </a:extLst>
          </p:cNvPr>
          <p:cNvSpPr>
            <a:spLocks noGrp="1"/>
          </p:cNvSpPr>
          <p:nvPr>
            <p:ph type="dt" sz="half" idx="10"/>
          </p:nvPr>
        </p:nvSpPr>
        <p:spPr/>
        <p:txBody>
          <a:bodyPr/>
          <a:lstStyle/>
          <a:p>
            <a:fld id="{F5B7F0EC-A7DF-2447-A3FB-D4EBC3389279}" type="datetime1">
              <a:rPr lang="en-US" altLang="ja-JP" smtClean="0"/>
              <a:t>10/17/26</a:t>
            </a:fld>
            <a:endParaRPr lang="en-JP"/>
          </a:p>
        </p:txBody>
      </p:sp>
      <p:sp>
        <p:nvSpPr>
          <p:cNvPr id="8" name="Footer Placeholder 7">
            <a:extLst>
              <a:ext uri="{FF2B5EF4-FFF2-40B4-BE49-F238E27FC236}">
                <a16:creationId xmlns:a16="http://schemas.microsoft.com/office/drawing/2014/main" id="{77269739-5BA0-BFA8-D696-BF5DB63D783F}"/>
              </a:ext>
            </a:extLst>
          </p:cNvPr>
          <p:cNvSpPr>
            <a:spLocks noGrp="1"/>
          </p:cNvSpPr>
          <p:nvPr>
            <p:ph type="ftr" sz="quarter" idx="11"/>
          </p:nvPr>
        </p:nvSpPr>
        <p:spPr/>
        <p:txBody>
          <a:bodyPr/>
          <a:lstStyle/>
          <a:p>
            <a:endParaRPr lang="en-JP"/>
          </a:p>
        </p:txBody>
      </p:sp>
      <p:sp>
        <p:nvSpPr>
          <p:cNvPr id="9" name="Slide Number Placeholder 8">
            <a:extLst>
              <a:ext uri="{FF2B5EF4-FFF2-40B4-BE49-F238E27FC236}">
                <a16:creationId xmlns:a16="http://schemas.microsoft.com/office/drawing/2014/main" id="{79E18D8F-A83A-95B1-BB76-08324B7C6494}"/>
              </a:ext>
            </a:extLst>
          </p:cNvPr>
          <p:cNvSpPr>
            <a:spLocks noGrp="1"/>
          </p:cNvSpPr>
          <p:nvPr>
            <p:ph type="sldNum" sz="quarter" idx="12"/>
          </p:nvPr>
        </p:nvSpPr>
        <p:spPr/>
        <p:txBody>
          <a:bodyPr/>
          <a:lstStyle/>
          <a:p>
            <a:fld id="{54D9E383-D872-CA46-8441-3FD5A8D05356}" type="slidenum">
              <a:rPr lang="en-JP" smtClean="0"/>
              <a:t>‹#›</a:t>
            </a:fld>
            <a:endParaRPr lang="en-JP"/>
          </a:p>
        </p:txBody>
      </p:sp>
      <p:sp>
        <p:nvSpPr>
          <p:cNvPr id="10" name="Title 1">
            <a:extLst>
              <a:ext uri="{FF2B5EF4-FFF2-40B4-BE49-F238E27FC236}">
                <a16:creationId xmlns:a16="http://schemas.microsoft.com/office/drawing/2014/main" id="{09732C9E-03ED-0462-31BA-8E7307F2CF89}"/>
              </a:ext>
            </a:extLst>
          </p:cNvPr>
          <p:cNvSpPr>
            <a:spLocks noGrp="1"/>
          </p:cNvSpPr>
          <p:nvPr>
            <p:ph type="title"/>
          </p:nvPr>
        </p:nvSpPr>
        <p:spPr>
          <a:xfrm>
            <a:off x="437321" y="136525"/>
            <a:ext cx="6288157" cy="678484"/>
          </a:xfrm>
        </p:spPr>
        <p:txBody>
          <a:bodyPr>
            <a:noAutofit/>
          </a:bodyPr>
          <a:lstStyle>
            <a:lvl1pPr>
              <a:defRPr sz="3200"/>
            </a:lvl1pPr>
          </a:lstStyle>
          <a:p>
            <a:r>
              <a:rPr lang="en-US" dirty="0"/>
              <a:t>Click to edit Master title style</a:t>
            </a:r>
            <a:endParaRPr lang="en-JP" dirty="0"/>
          </a:p>
        </p:txBody>
      </p:sp>
    </p:spTree>
    <p:extLst>
      <p:ext uri="{BB962C8B-B14F-4D97-AF65-F5344CB8AC3E}">
        <p14:creationId xmlns:p14="http://schemas.microsoft.com/office/powerpoint/2010/main" val="13024837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EB2DF079-1B80-DC96-75C0-51170130CA76}"/>
              </a:ext>
            </a:extLst>
          </p:cNvPr>
          <p:cNvSpPr>
            <a:spLocks noGrp="1"/>
          </p:cNvSpPr>
          <p:nvPr>
            <p:ph type="dt" sz="half" idx="10"/>
          </p:nvPr>
        </p:nvSpPr>
        <p:spPr/>
        <p:txBody>
          <a:bodyPr/>
          <a:lstStyle/>
          <a:p>
            <a:fld id="{5CFB99A5-650A-BA42-9D09-0AAC1CC2452F}" type="datetime1">
              <a:rPr lang="en-US" altLang="ja-JP" smtClean="0"/>
              <a:t>10/17/26</a:t>
            </a:fld>
            <a:endParaRPr lang="en-JP"/>
          </a:p>
        </p:txBody>
      </p:sp>
      <p:sp>
        <p:nvSpPr>
          <p:cNvPr id="4" name="Footer Placeholder 3">
            <a:extLst>
              <a:ext uri="{FF2B5EF4-FFF2-40B4-BE49-F238E27FC236}">
                <a16:creationId xmlns:a16="http://schemas.microsoft.com/office/drawing/2014/main" id="{608C7C06-9D44-50C9-F4FE-DFA3DBA60C4C}"/>
              </a:ext>
            </a:extLst>
          </p:cNvPr>
          <p:cNvSpPr>
            <a:spLocks noGrp="1"/>
          </p:cNvSpPr>
          <p:nvPr>
            <p:ph type="ftr" sz="quarter" idx="11"/>
          </p:nvPr>
        </p:nvSpPr>
        <p:spPr/>
        <p:txBody>
          <a:bodyPr/>
          <a:lstStyle/>
          <a:p>
            <a:endParaRPr lang="en-JP"/>
          </a:p>
        </p:txBody>
      </p:sp>
      <p:sp>
        <p:nvSpPr>
          <p:cNvPr id="5" name="Slide Number Placeholder 4">
            <a:extLst>
              <a:ext uri="{FF2B5EF4-FFF2-40B4-BE49-F238E27FC236}">
                <a16:creationId xmlns:a16="http://schemas.microsoft.com/office/drawing/2014/main" id="{3925CDF6-39CE-24A7-366B-41D05BB6223C}"/>
              </a:ext>
            </a:extLst>
          </p:cNvPr>
          <p:cNvSpPr>
            <a:spLocks noGrp="1"/>
          </p:cNvSpPr>
          <p:nvPr>
            <p:ph type="sldNum" sz="quarter" idx="12"/>
          </p:nvPr>
        </p:nvSpPr>
        <p:spPr/>
        <p:txBody>
          <a:bodyPr/>
          <a:lstStyle/>
          <a:p>
            <a:fld id="{54D9E383-D872-CA46-8441-3FD5A8D05356}" type="slidenum">
              <a:rPr lang="en-JP" smtClean="0"/>
              <a:t>‹#›</a:t>
            </a:fld>
            <a:endParaRPr lang="en-JP"/>
          </a:p>
        </p:txBody>
      </p:sp>
      <p:sp>
        <p:nvSpPr>
          <p:cNvPr id="6" name="Title 1">
            <a:extLst>
              <a:ext uri="{FF2B5EF4-FFF2-40B4-BE49-F238E27FC236}">
                <a16:creationId xmlns:a16="http://schemas.microsoft.com/office/drawing/2014/main" id="{7DFD9A5C-F037-A32B-61F0-64869D808381}"/>
              </a:ext>
            </a:extLst>
          </p:cNvPr>
          <p:cNvSpPr>
            <a:spLocks noGrp="1"/>
          </p:cNvSpPr>
          <p:nvPr>
            <p:ph type="title"/>
          </p:nvPr>
        </p:nvSpPr>
        <p:spPr>
          <a:xfrm>
            <a:off x="437321" y="136525"/>
            <a:ext cx="6288157" cy="678484"/>
          </a:xfrm>
        </p:spPr>
        <p:txBody>
          <a:bodyPr>
            <a:noAutofit/>
          </a:bodyPr>
          <a:lstStyle>
            <a:lvl1pPr>
              <a:defRPr sz="3200"/>
            </a:lvl1pPr>
          </a:lstStyle>
          <a:p>
            <a:r>
              <a:rPr lang="en-US" dirty="0"/>
              <a:t>Click to edit Master title style</a:t>
            </a:r>
            <a:endParaRPr lang="en-JP" dirty="0"/>
          </a:p>
        </p:txBody>
      </p:sp>
    </p:spTree>
    <p:extLst>
      <p:ext uri="{BB962C8B-B14F-4D97-AF65-F5344CB8AC3E}">
        <p14:creationId xmlns:p14="http://schemas.microsoft.com/office/powerpoint/2010/main" val="41382366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34A892B-0384-755A-23DA-BF938D24669B}"/>
              </a:ext>
            </a:extLst>
          </p:cNvPr>
          <p:cNvSpPr>
            <a:spLocks noGrp="1"/>
          </p:cNvSpPr>
          <p:nvPr>
            <p:ph type="dt" sz="half" idx="10"/>
          </p:nvPr>
        </p:nvSpPr>
        <p:spPr/>
        <p:txBody>
          <a:bodyPr/>
          <a:lstStyle/>
          <a:p>
            <a:fld id="{6DC0FE5C-3859-B040-B615-C882EEF749C9}" type="datetime1">
              <a:rPr lang="en-US" altLang="ja-JP" smtClean="0"/>
              <a:t>10/17/26</a:t>
            </a:fld>
            <a:endParaRPr lang="en-JP"/>
          </a:p>
        </p:txBody>
      </p:sp>
      <p:sp>
        <p:nvSpPr>
          <p:cNvPr id="3" name="Footer Placeholder 2">
            <a:extLst>
              <a:ext uri="{FF2B5EF4-FFF2-40B4-BE49-F238E27FC236}">
                <a16:creationId xmlns:a16="http://schemas.microsoft.com/office/drawing/2014/main" id="{623A9C56-6F8A-6B67-0875-4E3C20324467}"/>
              </a:ext>
            </a:extLst>
          </p:cNvPr>
          <p:cNvSpPr>
            <a:spLocks noGrp="1"/>
          </p:cNvSpPr>
          <p:nvPr>
            <p:ph type="ftr" sz="quarter" idx="11"/>
          </p:nvPr>
        </p:nvSpPr>
        <p:spPr/>
        <p:txBody>
          <a:bodyPr/>
          <a:lstStyle/>
          <a:p>
            <a:endParaRPr lang="en-JP"/>
          </a:p>
        </p:txBody>
      </p:sp>
      <p:sp>
        <p:nvSpPr>
          <p:cNvPr id="4" name="Slide Number Placeholder 3">
            <a:extLst>
              <a:ext uri="{FF2B5EF4-FFF2-40B4-BE49-F238E27FC236}">
                <a16:creationId xmlns:a16="http://schemas.microsoft.com/office/drawing/2014/main" id="{F5077BD4-906B-86B9-DD8D-6F5FDC1BC219}"/>
              </a:ext>
            </a:extLst>
          </p:cNvPr>
          <p:cNvSpPr>
            <a:spLocks noGrp="1"/>
          </p:cNvSpPr>
          <p:nvPr>
            <p:ph type="sldNum" sz="quarter" idx="12"/>
          </p:nvPr>
        </p:nvSpPr>
        <p:spPr/>
        <p:txBody>
          <a:bodyPr/>
          <a:lstStyle/>
          <a:p>
            <a:fld id="{54D9E383-D872-CA46-8441-3FD5A8D05356}" type="slidenum">
              <a:rPr lang="en-JP" smtClean="0"/>
              <a:t>‹#›</a:t>
            </a:fld>
            <a:endParaRPr lang="en-JP"/>
          </a:p>
        </p:txBody>
      </p:sp>
    </p:spTree>
    <p:extLst>
      <p:ext uri="{BB962C8B-B14F-4D97-AF65-F5344CB8AC3E}">
        <p14:creationId xmlns:p14="http://schemas.microsoft.com/office/powerpoint/2010/main" val="18339608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D69DD9-E7E4-174A-79E4-FF88F275A04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JP"/>
          </a:p>
        </p:txBody>
      </p:sp>
      <p:sp>
        <p:nvSpPr>
          <p:cNvPr id="3" name="Content Placeholder 2">
            <a:extLst>
              <a:ext uri="{FF2B5EF4-FFF2-40B4-BE49-F238E27FC236}">
                <a16:creationId xmlns:a16="http://schemas.microsoft.com/office/drawing/2014/main" id="{3A68FEDC-79C7-2329-9927-C724D0522BA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JP"/>
          </a:p>
        </p:txBody>
      </p:sp>
      <p:sp>
        <p:nvSpPr>
          <p:cNvPr id="4" name="Text Placeholder 3">
            <a:extLst>
              <a:ext uri="{FF2B5EF4-FFF2-40B4-BE49-F238E27FC236}">
                <a16:creationId xmlns:a16="http://schemas.microsoft.com/office/drawing/2014/main" id="{FCFE9AE7-9E3A-38D7-271A-51B33E7D36D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F209DD7-CBA4-6E59-A2ED-39FB816C9BB9}"/>
              </a:ext>
            </a:extLst>
          </p:cNvPr>
          <p:cNvSpPr>
            <a:spLocks noGrp="1"/>
          </p:cNvSpPr>
          <p:nvPr>
            <p:ph type="dt" sz="half" idx="10"/>
          </p:nvPr>
        </p:nvSpPr>
        <p:spPr/>
        <p:txBody>
          <a:bodyPr/>
          <a:lstStyle/>
          <a:p>
            <a:fld id="{91090EC1-9E9A-C649-BD32-894A92068BAB}" type="datetime1">
              <a:rPr lang="en-US" altLang="ja-JP" smtClean="0"/>
              <a:t>10/17/26</a:t>
            </a:fld>
            <a:endParaRPr lang="en-JP"/>
          </a:p>
        </p:txBody>
      </p:sp>
      <p:sp>
        <p:nvSpPr>
          <p:cNvPr id="6" name="Footer Placeholder 5">
            <a:extLst>
              <a:ext uri="{FF2B5EF4-FFF2-40B4-BE49-F238E27FC236}">
                <a16:creationId xmlns:a16="http://schemas.microsoft.com/office/drawing/2014/main" id="{90E33419-C6BF-B35F-805D-0E16C90E357F}"/>
              </a:ext>
            </a:extLst>
          </p:cNvPr>
          <p:cNvSpPr>
            <a:spLocks noGrp="1"/>
          </p:cNvSpPr>
          <p:nvPr>
            <p:ph type="ftr" sz="quarter" idx="11"/>
          </p:nvPr>
        </p:nvSpPr>
        <p:spPr/>
        <p:txBody>
          <a:bodyPr/>
          <a:lstStyle/>
          <a:p>
            <a:endParaRPr lang="en-JP"/>
          </a:p>
        </p:txBody>
      </p:sp>
      <p:sp>
        <p:nvSpPr>
          <p:cNvPr id="7" name="Slide Number Placeholder 6">
            <a:extLst>
              <a:ext uri="{FF2B5EF4-FFF2-40B4-BE49-F238E27FC236}">
                <a16:creationId xmlns:a16="http://schemas.microsoft.com/office/drawing/2014/main" id="{011C2643-02BB-C7A2-816C-EA4F23B37549}"/>
              </a:ext>
            </a:extLst>
          </p:cNvPr>
          <p:cNvSpPr>
            <a:spLocks noGrp="1"/>
          </p:cNvSpPr>
          <p:nvPr>
            <p:ph type="sldNum" sz="quarter" idx="12"/>
          </p:nvPr>
        </p:nvSpPr>
        <p:spPr/>
        <p:txBody>
          <a:bodyPr/>
          <a:lstStyle/>
          <a:p>
            <a:fld id="{54D9E383-D872-CA46-8441-3FD5A8D05356}" type="slidenum">
              <a:rPr lang="en-JP" smtClean="0"/>
              <a:t>‹#›</a:t>
            </a:fld>
            <a:endParaRPr lang="en-JP"/>
          </a:p>
        </p:txBody>
      </p:sp>
    </p:spTree>
    <p:extLst>
      <p:ext uri="{BB962C8B-B14F-4D97-AF65-F5344CB8AC3E}">
        <p14:creationId xmlns:p14="http://schemas.microsoft.com/office/powerpoint/2010/main" val="2946898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34C4C-25C4-74FF-9058-4F2B0BA14A8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JP"/>
          </a:p>
        </p:txBody>
      </p:sp>
      <p:sp>
        <p:nvSpPr>
          <p:cNvPr id="3" name="Picture Placeholder 2">
            <a:extLst>
              <a:ext uri="{FF2B5EF4-FFF2-40B4-BE49-F238E27FC236}">
                <a16:creationId xmlns:a16="http://schemas.microsoft.com/office/drawing/2014/main" id="{BD5DC145-D1EB-5EAA-EB3F-D55FF7D5A85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JP"/>
          </a:p>
        </p:txBody>
      </p:sp>
      <p:sp>
        <p:nvSpPr>
          <p:cNvPr id="4" name="Text Placeholder 3">
            <a:extLst>
              <a:ext uri="{FF2B5EF4-FFF2-40B4-BE49-F238E27FC236}">
                <a16:creationId xmlns:a16="http://schemas.microsoft.com/office/drawing/2014/main" id="{E5DB22DF-3348-132C-E203-E534074F2E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5C3FAF5-3437-3814-C42F-1D615788F4D6}"/>
              </a:ext>
            </a:extLst>
          </p:cNvPr>
          <p:cNvSpPr>
            <a:spLocks noGrp="1"/>
          </p:cNvSpPr>
          <p:nvPr>
            <p:ph type="dt" sz="half" idx="10"/>
          </p:nvPr>
        </p:nvSpPr>
        <p:spPr/>
        <p:txBody>
          <a:bodyPr/>
          <a:lstStyle/>
          <a:p>
            <a:fld id="{098ABFC2-0EFC-6C4D-AE9D-DD2F2DAABFAB}" type="datetime1">
              <a:rPr lang="en-US" altLang="ja-JP" smtClean="0"/>
              <a:t>10/17/26</a:t>
            </a:fld>
            <a:endParaRPr lang="en-JP"/>
          </a:p>
        </p:txBody>
      </p:sp>
      <p:sp>
        <p:nvSpPr>
          <p:cNvPr id="6" name="Footer Placeholder 5">
            <a:extLst>
              <a:ext uri="{FF2B5EF4-FFF2-40B4-BE49-F238E27FC236}">
                <a16:creationId xmlns:a16="http://schemas.microsoft.com/office/drawing/2014/main" id="{BC0D2D16-104D-86A6-0082-82C1FB7D6C1F}"/>
              </a:ext>
            </a:extLst>
          </p:cNvPr>
          <p:cNvSpPr>
            <a:spLocks noGrp="1"/>
          </p:cNvSpPr>
          <p:nvPr>
            <p:ph type="ftr" sz="quarter" idx="11"/>
          </p:nvPr>
        </p:nvSpPr>
        <p:spPr/>
        <p:txBody>
          <a:bodyPr/>
          <a:lstStyle/>
          <a:p>
            <a:endParaRPr lang="en-JP"/>
          </a:p>
        </p:txBody>
      </p:sp>
      <p:sp>
        <p:nvSpPr>
          <p:cNvPr id="7" name="Slide Number Placeholder 6">
            <a:extLst>
              <a:ext uri="{FF2B5EF4-FFF2-40B4-BE49-F238E27FC236}">
                <a16:creationId xmlns:a16="http://schemas.microsoft.com/office/drawing/2014/main" id="{F6608CFF-E9A6-ED90-692C-B6F685E98C19}"/>
              </a:ext>
            </a:extLst>
          </p:cNvPr>
          <p:cNvSpPr>
            <a:spLocks noGrp="1"/>
          </p:cNvSpPr>
          <p:nvPr>
            <p:ph type="sldNum" sz="quarter" idx="12"/>
          </p:nvPr>
        </p:nvSpPr>
        <p:spPr/>
        <p:txBody>
          <a:bodyPr/>
          <a:lstStyle/>
          <a:p>
            <a:fld id="{54D9E383-D872-CA46-8441-3FD5A8D05356}" type="slidenum">
              <a:rPr lang="en-JP" smtClean="0"/>
              <a:t>‹#›</a:t>
            </a:fld>
            <a:endParaRPr lang="en-JP"/>
          </a:p>
        </p:txBody>
      </p:sp>
    </p:spTree>
    <p:extLst>
      <p:ext uri="{BB962C8B-B14F-4D97-AF65-F5344CB8AC3E}">
        <p14:creationId xmlns:p14="http://schemas.microsoft.com/office/powerpoint/2010/main" val="23086650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F2B26-BE0B-B9EF-6521-42EF7F624A68}"/>
              </a:ext>
            </a:extLst>
          </p:cNvPr>
          <p:cNvSpPr>
            <a:spLocks noGrp="1"/>
          </p:cNvSpPr>
          <p:nvPr>
            <p:ph type="title"/>
          </p:nvPr>
        </p:nvSpPr>
        <p:spPr/>
        <p:txBody>
          <a:bodyPr/>
          <a:lstStyle/>
          <a:p>
            <a:r>
              <a:rPr lang="en-US"/>
              <a:t>Click to edit Master title style</a:t>
            </a:r>
            <a:endParaRPr lang="en-JP"/>
          </a:p>
        </p:txBody>
      </p:sp>
      <p:sp>
        <p:nvSpPr>
          <p:cNvPr id="3" name="Vertical Text Placeholder 2">
            <a:extLst>
              <a:ext uri="{FF2B5EF4-FFF2-40B4-BE49-F238E27FC236}">
                <a16:creationId xmlns:a16="http://schemas.microsoft.com/office/drawing/2014/main" id="{9A04197C-ECD8-B15D-7D0B-ABA4EEEABD3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JP"/>
          </a:p>
        </p:txBody>
      </p:sp>
      <p:sp>
        <p:nvSpPr>
          <p:cNvPr id="4" name="Date Placeholder 3">
            <a:extLst>
              <a:ext uri="{FF2B5EF4-FFF2-40B4-BE49-F238E27FC236}">
                <a16:creationId xmlns:a16="http://schemas.microsoft.com/office/drawing/2014/main" id="{3BDB4CDC-9B4F-4D7C-02AE-F209C774AA27}"/>
              </a:ext>
            </a:extLst>
          </p:cNvPr>
          <p:cNvSpPr>
            <a:spLocks noGrp="1"/>
          </p:cNvSpPr>
          <p:nvPr>
            <p:ph type="dt" sz="half" idx="10"/>
          </p:nvPr>
        </p:nvSpPr>
        <p:spPr/>
        <p:txBody>
          <a:bodyPr/>
          <a:lstStyle/>
          <a:p>
            <a:fld id="{03D1A7C7-7E47-F243-9B2F-8A57CC1C5370}" type="datetime1">
              <a:rPr lang="en-US" altLang="ja-JP" smtClean="0"/>
              <a:t>10/17/26</a:t>
            </a:fld>
            <a:endParaRPr lang="en-JP"/>
          </a:p>
        </p:txBody>
      </p:sp>
      <p:sp>
        <p:nvSpPr>
          <p:cNvPr id="5" name="Footer Placeholder 4">
            <a:extLst>
              <a:ext uri="{FF2B5EF4-FFF2-40B4-BE49-F238E27FC236}">
                <a16:creationId xmlns:a16="http://schemas.microsoft.com/office/drawing/2014/main" id="{68EDE59D-4D35-F824-9811-22604D5E0164}"/>
              </a:ext>
            </a:extLst>
          </p:cNvPr>
          <p:cNvSpPr>
            <a:spLocks noGrp="1"/>
          </p:cNvSpPr>
          <p:nvPr>
            <p:ph type="ftr" sz="quarter" idx="11"/>
          </p:nvPr>
        </p:nvSpPr>
        <p:spPr/>
        <p:txBody>
          <a:bodyPr/>
          <a:lstStyle/>
          <a:p>
            <a:endParaRPr lang="en-JP"/>
          </a:p>
        </p:txBody>
      </p:sp>
      <p:sp>
        <p:nvSpPr>
          <p:cNvPr id="6" name="Slide Number Placeholder 5">
            <a:extLst>
              <a:ext uri="{FF2B5EF4-FFF2-40B4-BE49-F238E27FC236}">
                <a16:creationId xmlns:a16="http://schemas.microsoft.com/office/drawing/2014/main" id="{1F5DF775-9B53-848A-DF8C-640B579B92D3}"/>
              </a:ext>
            </a:extLst>
          </p:cNvPr>
          <p:cNvSpPr>
            <a:spLocks noGrp="1"/>
          </p:cNvSpPr>
          <p:nvPr>
            <p:ph type="sldNum" sz="quarter" idx="12"/>
          </p:nvPr>
        </p:nvSpPr>
        <p:spPr/>
        <p:txBody>
          <a:bodyPr/>
          <a:lstStyle/>
          <a:p>
            <a:fld id="{54D9E383-D872-CA46-8441-3FD5A8D05356}" type="slidenum">
              <a:rPr lang="en-JP" smtClean="0"/>
              <a:t>‹#›</a:t>
            </a:fld>
            <a:endParaRPr lang="en-JP"/>
          </a:p>
        </p:txBody>
      </p:sp>
    </p:spTree>
    <p:extLst>
      <p:ext uri="{BB962C8B-B14F-4D97-AF65-F5344CB8AC3E}">
        <p14:creationId xmlns:p14="http://schemas.microsoft.com/office/powerpoint/2010/main" val="18102666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43BF001-3995-8900-1AD0-0A939068C15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JP"/>
          </a:p>
        </p:txBody>
      </p:sp>
      <p:sp>
        <p:nvSpPr>
          <p:cNvPr id="3" name="Vertical Text Placeholder 2">
            <a:extLst>
              <a:ext uri="{FF2B5EF4-FFF2-40B4-BE49-F238E27FC236}">
                <a16:creationId xmlns:a16="http://schemas.microsoft.com/office/drawing/2014/main" id="{0A989989-44D2-3D21-BCF5-B0CE4EACE50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JP"/>
          </a:p>
        </p:txBody>
      </p:sp>
      <p:sp>
        <p:nvSpPr>
          <p:cNvPr id="4" name="Date Placeholder 3">
            <a:extLst>
              <a:ext uri="{FF2B5EF4-FFF2-40B4-BE49-F238E27FC236}">
                <a16:creationId xmlns:a16="http://schemas.microsoft.com/office/drawing/2014/main" id="{6ECEA2E8-2CEA-4590-AF9F-DF48AFB9E95F}"/>
              </a:ext>
            </a:extLst>
          </p:cNvPr>
          <p:cNvSpPr>
            <a:spLocks noGrp="1"/>
          </p:cNvSpPr>
          <p:nvPr>
            <p:ph type="dt" sz="half" idx="10"/>
          </p:nvPr>
        </p:nvSpPr>
        <p:spPr/>
        <p:txBody>
          <a:bodyPr/>
          <a:lstStyle/>
          <a:p>
            <a:fld id="{A3A34E15-5BB6-1344-8840-AC763757CE7C}" type="datetime1">
              <a:rPr lang="en-US" altLang="ja-JP" smtClean="0"/>
              <a:t>10/17/26</a:t>
            </a:fld>
            <a:endParaRPr lang="en-JP"/>
          </a:p>
        </p:txBody>
      </p:sp>
      <p:sp>
        <p:nvSpPr>
          <p:cNvPr id="5" name="Footer Placeholder 4">
            <a:extLst>
              <a:ext uri="{FF2B5EF4-FFF2-40B4-BE49-F238E27FC236}">
                <a16:creationId xmlns:a16="http://schemas.microsoft.com/office/drawing/2014/main" id="{A0613F0B-DC70-EAA6-79BE-9DC3256A9C47}"/>
              </a:ext>
            </a:extLst>
          </p:cNvPr>
          <p:cNvSpPr>
            <a:spLocks noGrp="1"/>
          </p:cNvSpPr>
          <p:nvPr>
            <p:ph type="ftr" sz="quarter" idx="11"/>
          </p:nvPr>
        </p:nvSpPr>
        <p:spPr/>
        <p:txBody>
          <a:bodyPr/>
          <a:lstStyle/>
          <a:p>
            <a:endParaRPr lang="en-JP"/>
          </a:p>
        </p:txBody>
      </p:sp>
      <p:sp>
        <p:nvSpPr>
          <p:cNvPr id="6" name="Slide Number Placeholder 5">
            <a:extLst>
              <a:ext uri="{FF2B5EF4-FFF2-40B4-BE49-F238E27FC236}">
                <a16:creationId xmlns:a16="http://schemas.microsoft.com/office/drawing/2014/main" id="{84341D8E-B170-EED4-2D47-ECD4C8957634}"/>
              </a:ext>
            </a:extLst>
          </p:cNvPr>
          <p:cNvSpPr>
            <a:spLocks noGrp="1"/>
          </p:cNvSpPr>
          <p:nvPr>
            <p:ph type="sldNum" sz="quarter" idx="12"/>
          </p:nvPr>
        </p:nvSpPr>
        <p:spPr/>
        <p:txBody>
          <a:bodyPr/>
          <a:lstStyle/>
          <a:p>
            <a:fld id="{54D9E383-D872-CA46-8441-3FD5A8D05356}" type="slidenum">
              <a:rPr lang="en-JP" smtClean="0"/>
              <a:t>‹#›</a:t>
            </a:fld>
            <a:endParaRPr lang="en-JP"/>
          </a:p>
        </p:txBody>
      </p:sp>
    </p:spTree>
    <p:extLst>
      <p:ext uri="{BB962C8B-B14F-4D97-AF65-F5344CB8AC3E}">
        <p14:creationId xmlns:p14="http://schemas.microsoft.com/office/powerpoint/2010/main" val="31017084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F466FCD-8E1D-C6B1-94F8-F1603A88B527}"/>
              </a:ext>
            </a:extLst>
          </p:cNvPr>
          <p:cNvSpPr>
            <a:spLocks noGrp="1"/>
          </p:cNvSpPr>
          <p:nvPr>
            <p:ph type="title"/>
          </p:nvPr>
        </p:nvSpPr>
        <p:spPr>
          <a:xfrm>
            <a:off x="281608" y="136525"/>
            <a:ext cx="10515600" cy="817632"/>
          </a:xfrm>
          <a:prstGeom prst="rect">
            <a:avLst/>
          </a:prstGeom>
        </p:spPr>
        <p:txBody>
          <a:bodyPr vert="horz" lIns="91440" tIns="45720" rIns="91440" bIns="45720" rtlCol="0" anchor="ctr">
            <a:normAutofit/>
          </a:bodyPr>
          <a:lstStyle/>
          <a:p>
            <a:r>
              <a:rPr lang="en-US" dirty="0"/>
              <a:t>Click to edit Master title style</a:t>
            </a:r>
            <a:endParaRPr lang="en-JP" dirty="0"/>
          </a:p>
        </p:txBody>
      </p:sp>
      <p:sp>
        <p:nvSpPr>
          <p:cNvPr id="3" name="Text Placeholder 2">
            <a:extLst>
              <a:ext uri="{FF2B5EF4-FFF2-40B4-BE49-F238E27FC236}">
                <a16:creationId xmlns:a16="http://schemas.microsoft.com/office/drawing/2014/main" id="{E3FCC4F9-995B-A9BF-51AA-DC168339823C}"/>
              </a:ext>
            </a:extLst>
          </p:cNvPr>
          <p:cNvSpPr>
            <a:spLocks noGrp="1"/>
          </p:cNvSpPr>
          <p:nvPr>
            <p:ph type="body" idx="1"/>
          </p:nvPr>
        </p:nvSpPr>
        <p:spPr>
          <a:xfrm>
            <a:off x="281608" y="1162878"/>
            <a:ext cx="11072192" cy="501408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P" dirty="0"/>
          </a:p>
        </p:txBody>
      </p:sp>
      <p:sp>
        <p:nvSpPr>
          <p:cNvPr id="4" name="Date Placeholder 3">
            <a:extLst>
              <a:ext uri="{FF2B5EF4-FFF2-40B4-BE49-F238E27FC236}">
                <a16:creationId xmlns:a16="http://schemas.microsoft.com/office/drawing/2014/main" id="{96837B35-3C09-2936-AC92-871C453A304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FD29DA1-F8B8-D449-9090-5DCB2F1BEE6A}" type="datetime1">
              <a:rPr lang="en-US" altLang="ja-JP" smtClean="0"/>
              <a:t>10/17/26</a:t>
            </a:fld>
            <a:endParaRPr lang="en-JP"/>
          </a:p>
        </p:txBody>
      </p:sp>
      <p:sp>
        <p:nvSpPr>
          <p:cNvPr id="5" name="Footer Placeholder 4">
            <a:extLst>
              <a:ext uri="{FF2B5EF4-FFF2-40B4-BE49-F238E27FC236}">
                <a16:creationId xmlns:a16="http://schemas.microsoft.com/office/drawing/2014/main" id="{AF3D86D0-210E-2442-4702-53C93E1BA1A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JP"/>
          </a:p>
        </p:txBody>
      </p:sp>
      <p:sp>
        <p:nvSpPr>
          <p:cNvPr id="6" name="Slide Number Placeholder 5">
            <a:extLst>
              <a:ext uri="{FF2B5EF4-FFF2-40B4-BE49-F238E27FC236}">
                <a16:creationId xmlns:a16="http://schemas.microsoft.com/office/drawing/2014/main" id="{C32D89D1-4B09-95CA-13AB-24CA94ADA3E7}"/>
              </a:ext>
            </a:extLst>
          </p:cNvPr>
          <p:cNvSpPr>
            <a:spLocks noGrp="1"/>
          </p:cNvSpPr>
          <p:nvPr>
            <p:ph type="sldNum" sz="quarter" idx="4"/>
          </p:nvPr>
        </p:nvSpPr>
        <p:spPr>
          <a:xfrm>
            <a:off x="9336156"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D9E383-D872-CA46-8441-3FD5A8D05356}" type="slidenum">
              <a:rPr lang="en-JP" smtClean="0"/>
              <a:t>‹#›</a:t>
            </a:fld>
            <a:endParaRPr lang="en-JP"/>
          </a:p>
        </p:txBody>
      </p:sp>
    </p:spTree>
    <p:extLst>
      <p:ext uri="{BB962C8B-B14F-4D97-AF65-F5344CB8AC3E}">
        <p14:creationId xmlns:p14="http://schemas.microsoft.com/office/powerpoint/2010/main" val="29937867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JP"/>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emf"/><Relationship Id="rId1" Type="http://schemas.openxmlformats.org/officeDocument/2006/relationships/slideLayout" Target="../slideLayouts/slideLayout2.xml"/><Relationship Id="rId4" Type="http://schemas.openxmlformats.org/officeDocument/2006/relationships/image" Target="../media/image11.emf"/></Relationships>
</file>

<file path=ppt/slides/_rels/slide11.xml.rels><?xml version="1.0" encoding="UTF-8" standalone="yes"?>
<Relationships xmlns="http://schemas.openxmlformats.org/package/2006/relationships"><Relationship Id="rId8" Type="http://schemas.openxmlformats.org/officeDocument/2006/relationships/image" Target="../media/image1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4.png"/><Relationship Id="rId5" Type="http://schemas.microsoft.com/office/2007/relationships/hdphoto" Target="../media/hdphoto2.wdp"/><Relationship Id="rId4" Type="http://schemas.openxmlformats.org/officeDocument/2006/relationships/image" Target="../media/image13.png"/><Relationship Id="rId9" Type="http://schemas.microsoft.com/office/2007/relationships/hdphoto" Target="../media/hdphoto4.wdp"/></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tif"/><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jpeg"/></Relationships>
</file>

<file path=ppt/slides/_rels/slide1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6.tif"/><Relationship Id="rId1" Type="http://schemas.openxmlformats.org/officeDocument/2006/relationships/slideLayout" Target="../slideLayouts/slideLayout2.xml"/><Relationship Id="rId4" Type="http://schemas.openxmlformats.org/officeDocument/2006/relationships/image" Target="../media/image2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emf"/><Relationship Id="rId1" Type="http://schemas.openxmlformats.org/officeDocument/2006/relationships/slideLayout" Target="../slideLayouts/slideLayout2.xml"/><Relationship Id="rId4" Type="http://schemas.openxmlformats.org/officeDocument/2006/relationships/image" Target="../media/image11.emf"/></Relationships>
</file>

<file path=ppt/slides/_rels/slide26.xml.rels><?xml version="1.0" encoding="UTF-8" standalone="yes"?>
<Relationships xmlns="http://schemas.openxmlformats.org/package/2006/relationships"><Relationship Id="rId8" Type="http://schemas.openxmlformats.org/officeDocument/2006/relationships/image" Target="../media/image28.png"/><Relationship Id="rId3" Type="http://schemas.microsoft.com/office/2007/relationships/hdphoto" Target="../media/hdphoto5.wdp"/><Relationship Id="rId7" Type="http://schemas.microsoft.com/office/2007/relationships/hdphoto" Target="../media/hdphoto2.wdp"/><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13.png"/><Relationship Id="rId11" Type="http://schemas.microsoft.com/office/2007/relationships/hdphoto" Target="../media/hdphoto7.wdp"/><Relationship Id="rId5" Type="http://schemas.microsoft.com/office/2007/relationships/hdphoto" Target="../media/hdphoto1.wdp"/><Relationship Id="rId10" Type="http://schemas.openxmlformats.org/officeDocument/2006/relationships/image" Target="../media/image29.png"/><Relationship Id="rId4" Type="http://schemas.openxmlformats.org/officeDocument/2006/relationships/image" Target="../media/image12.png"/><Relationship Id="rId9" Type="http://schemas.microsoft.com/office/2007/relationships/hdphoto" Target="../media/hdphoto6.wdp"/></Relationships>
</file>

<file path=ppt/slides/_rels/slide27.xml.rels><?xml version="1.0" encoding="UTF-8" standalone="yes"?>
<Relationships xmlns="http://schemas.openxmlformats.org/package/2006/relationships"><Relationship Id="rId3" Type="http://schemas.microsoft.com/office/2007/relationships/hdphoto" Target="../media/hdphoto8.wdp"/><Relationship Id="rId7" Type="http://schemas.openxmlformats.org/officeDocument/2006/relationships/image" Target="../media/image32.jpeg"/><Relationship Id="rId2"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31.jpeg"/><Relationship Id="rId5" Type="http://schemas.microsoft.com/office/2007/relationships/hdphoto" Target="../media/hdphoto3.wdp"/><Relationship Id="rId4" Type="http://schemas.openxmlformats.org/officeDocument/2006/relationships/image" Target="../media/image14.png"/></Relationships>
</file>

<file path=ppt/slides/_rels/slide28.xml.rels><?xml version="1.0" encoding="UTF-8" standalone="yes"?>
<Relationships xmlns="http://schemas.openxmlformats.org/package/2006/relationships"><Relationship Id="rId3" Type="http://schemas.microsoft.com/office/2007/relationships/hdphoto" Target="../media/hdphoto4.wdp"/><Relationship Id="rId7" Type="http://schemas.microsoft.com/office/2007/relationships/hdphoto" Target="../media/hdphoto10.wdp"/><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34.png"/><Relationship Id="rId5" Type="http://schemas.microsoft.com/office/2007/relationships/hdphoto" Target="../media/hdphoto9.wdp"/><Relationship Id="rId4" Type="http://schemas.openxmlformats.org/officeDocument/2006/relationships/image" Target="../media/image33.png"/></Relationships>
</file>

<file path=ppt/slides/_rels/slide29.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slideLayout" Target="../slideLayouts/slideLayout2.xml"/><Relationship Id="rId7" Type="http://schemas.microsoft.com/office/2007/relationships/hdphoto" Target="../media/hdphoto12.wdp"/><Relationship Id="rId12" Type="http://schemas.openxmlformats.org/officeDocument/2006/relationships/image" Target="../media/image39.png"/><Relationship Id="rId2" Type="http://schemas.openxmlformats.org/officeDocument/2006/relationships/video" Target="../media/media1.MOV"/><Relationship Id="rId1" Type="http://schemas.microsoft.com/office/2007/relationships/media" Target="../media/media1.MOV"/><Relationship Id="rId6" Type="http://schemas.openxmlformats.org/officeDocument/2006/relationships/image" Target="../media/image36.png"/><Relationship Id="rId11" Type="http://schemas.microsoft.com/office/2007/relationships/hdphoto" Target="../media/hdphoto14.wdp"/><Relationship Id="rId5" Type="http://schemas.microsoft.com/office/2007/relationships/hdphoto" Target="../media/hdphoto11.wdp"/><Relationship Id="rId10" Type="http://schemas.openxmlformats.org/officeDocument/2006/relationships/image" Target="../media/image38.png"/><Relationship Id="rId4" Type="http://schemas.openxmlformats.org/officeDocument/2006/relationships/image" Target="../media/image35.png"/><Relationship Id="rId9" Type="http://schemas.microsoft.com/office/2007/relationships/hdphoto" Target="../media/hdphoto13.wdp"/></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08F69-DC3D-B977-87AA-F0C8D7631A74}"/>
              </a:ext>
            </a:extLst>
          </p:cNvPr>
          <p:cNvSpPr>
            <a:spLocks noGrp="1"/>
          </p:cNvSpPr>
          <p:nvPr>
            <p:ph type="ctrTitle"/>
          </p:nvPr>
        </p:nvSpPr>
        <p:spPr>
          <a:xfrm>
            <a:off x="112644" y="2341267"/>
            <a:ext cx="11624441" cy="2046912"/>
          </a:xfrm>
        </p:spPr>
        <p:txBody>
          <a:bodyPr>
            <a:normAutofit/>
          </a:bodyPr>
          <a:lstStyle/>
          <a:p>
            <a:pPr>
              <a:lnSpc>
                <a:spcPct val="120000"/>
              </a:lnSpc>
              <a:spcBef>
                <a:spcPts val="1200"/>
              </a:spcBef>
            </a:pPr>
            <a:r>
              <a:rPr lang="en-JP" sz="4800" b="1"/>
              <a:t>Overview of the current status </a:t>
            </a:r>
            <a:br>
              <a:rPr lang="en-JP" sz="4800" b="1"/>
            </a:br>
            <a:r>
              <a:rPr lang="en-JP" sz="4800" b="1"/>
              <a:t>and plans for the 2027ab run</a:t>
            </a:r>
          </a:p>
        </p:txBody>
      </p:sp>
      <p:sp>
        <p:nvSpPr>
          <p:cNvPr id="3" name="Subtitle 2">
            <a:extLst>
              <a:ext uri="{FF2B5EF4-FFF2-40B4-BE49-F238E27FC236}">
                <a16:creationId xmlns:a16="http://schemas.microsoft.com/office/drawing/2014/main" id="{F6EEC40E-5D2C-772D-CD1C-4E308433427B}"/>
              </a:ext>
            </a:extLst>
          </p:cNvPr>
          <p:cNvSpPr>
            <a:spLocks noGrp="1"/>
          </p:cNvSpPr>
          <p:nvPr>
            <p:ph type="subTitle" idx="1"/>
          </p:nvPr>
        </p:nvSpPr>
        <p:spPr>
          <a:xfrm>
            <a:off x="1524000" y="4850689"/>
            <a:ext cx="9144000" cy="1043151"/>
          </a:xfrm>
        </p:spPr>
        <p:txBody>
          <a:bodyPr/>
          <a:lstStyle/>
          <a:p>
            <a:r>
              <a:rPr lang="en-US" dirty="0"/>
              <a:t>Takaaki Yamaguchi</a:t>
            </a:r>
          </a:p>
          <a:p>
            <a:r>
              <a:rPr lang="en-JP" dirty="0"/>
              <a:t>(on behalf of SuperKEKB accelerator team)</a:t>
            </a:r>
          </a:p>
        </p:txBody>
      </p:sp>
      <p:sp>
        <p:nvSpPr>
          <p:cNvPr id="4" name="Slide Number Placeholder 3">
            <a:extLst>
              <a:ext uri="{FF2B5EF4-FFF2-40B4-BE49-F238E27FC236}">
                <a16:creationId xmlns:a16="http://schemas.microsoft.com/office/drawing/2014/main" id="{B4C3C3AD-7472-E9B6-14F1-25B53A50D2FA}"/>
              </a:ext>
            </a:extLst>
          </p:cNvPr>
          <p:cNvSpPr>
            <a:spLocks noGrp="1"/>
          </p:cNvSpPr>
          <p:nvPr>
            <p:ph type="sldNum" sz="quarter" idx="12"/>
          </p:nvPr>
        </p:nvSpPr>
        <p:spPr/>
        <p:txBody>
          <a:bodyPr/>
          <a:lstStyle/>
          <a:p>
            <a:fld id="{54D9E383-D872-CA46-8441-3FD5A8D05356}" type="slidenum">
              <a:rPr lang="en-JP" smtClean="0"/>
              <a:t>1</a:t>
            </a:fld>
            <a:endParaRPr lang="en-JP"/>
          </a:p>
        </p:txBody>
      </p:sp>
      <p:sp>
        <p:nvSpPr>
          <p:cNvPr id="5" name="TextBox 4">
            <a:extLst>
              <a:ext uri="{FF2B5EF4-FFF2-40B4-BE49-F238E27FC236}">
                <a16:creationId xmlns:a16="http://schemas.microsoft.com/office/drawing/2014/main" id="{958C70E6-E688-364D-E80C-BF2899EED9B4}"/>
              </a:ext>
            </a:extLst>
          </p:cNvPr>
          <p:cNvSpPr txBox="1"/>
          <p:nvPr/>
        </p:nvSpPr>
        <p:spPr>
          <a:xfrm>
            <a:off x="112644" y="6356350"/>
            <a:ext cx="4179270" cy="369332"/>
          </a:xfrm>
          <a:prstGeom prst="rect">
            <a:avLst/>
          </a:prstGeom>
          <a:noFill/>
        </p:spPr>
        <p:txBody>
          <a:bodyPr wrap="square" rtlCol="0">
            <a:spAutoFit/>
          </a:bodyPr>
          <a:lstStyle/>
          <a:p>
            <a:r>
              <a:rPr kumimoji="1" lang="en-US" altLang="ja-JP" dirty="0"/>
              <a:t>2026.10.19 B2GM</a:t>
            </a:r>
            <a:endParaRPr kumimoji="1" lang="ja-JP" altLang="en-US"/>
          </a:p>
        </p:txBody>
      </p:sp>
      <p:pic>
        <p:nvPicPr>
          <p:cNvPr id="6" name="Picture 2">
            <a:extLst>
              <a:ext uri="{FF2B5EF4-FFF2-40B4-BE49-F238E27FC236}">
                <a16:creationId xmlns:a16="http://schemas.microsoft.com/office/drawing/2014/main" id="{A42450CB-541F-DDB2-8405-9871CE5378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36693" y="0"/>
            <a:ext cx="3855308" cy="289148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SuperKEKB">
            <a:extLst>
              <a:ext uri="{FF2B5EF4-FFF2-40B4-BE49-F238E27FC236}">
                <a16:creationId xmlns:a16="http://schemas.microsoft.com/office/drawing/2014/main" id="{4D1C033C-65CD-2412-9F80-1FD1E3225E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
            <a:ext cx="4739407" cy="23412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2413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B1833-A2E6-CE82-B69A-DD0F661D1C6E}"/>
              </a:ext>
            </a:extLst>
          </p:cNvPr>
          <p:cNvSpPr>
            <a:spLocks noGrp="1"/>
          </p:cNvSpPr>
          <p:nvPr>
            <p:ph type="title"/>
          </p:nvPr>
        </p:nvSpPr>
        <p:spPr/>
        <p:txBody>
          <a:bodyPr/>
          <a:lstStyle/>
          <a:p>
            <a:r>
              <a:rPr kumimoji="1" lang="en-US" altLang="ja-JP" b="1" dirty="0"/>
              <a:t>Contents</a:t>
            </a:r>
            <a:endParaRPr kumimoji="1" lang="ja-JP" altLang="en-US" b="1"/>
          </a:p>
        </p:txBody>
      </p:sp>
      <p:sp>
        <p:nvSpPr>
          <p:cNvPr id="3" name="Content Placeholder 2">
            <a:extLst>
              <a:ext uri="{FF2B5EF4-FFF2-40B4-BE49-F238E27FC236}">
                <a16:creationId xmlns:a16="http://schemas.microsoft.com/office/drawing/2014/main" id="{C7D24DCF-B7F6-6811-16EE-ECB7220CBF7B}"/>
              </a:ext>
            </a:extLst>
          </p:cNvPr>
          <p:cNvSpPr>
            <a:spLocks noGrp="1"/>
          </p:cNvSpPr>
          <p:nvPr>
            <p:ph idx="1"/>
          </p:nvPr>
        </p:nvSpPr>
        <p:spPr>
          <a:xfrm>
            <a:off x="683287" y="889686"/>
            <a:ext cx="10108281" cy="5700584"/>
          </a:xfrm>
        </p:spPr>
        <p:txBody>
          <a:bodyPr>
            <a:normAutofit/>
          </a:bodyPr>
          <a:lstStyle/>
          <a:p>
            <a:pPr marL="457200" indent="-457200">
              <a:lnSpc>
                <a:spcPct val="140000"/>
              </a:lnSpc>
              <a:spcAft>
                <a:spcPts val="600"/>
              </a:spcAft>
              <a:buFont typeface="+mj-lt"/>
              <a:buAutoNum type="arabicPeriod"/>
            </a:pPr>
            <a:r>
              <a:rPr kumimoji="1" lang="en-US" altLang="ja-JP" sz="2800" dirty="0"/>
              <a:t>Summary of 2026ab run</a:t>
            </a:r>
          </a:p>
          <a:p>
            <a:pPr marL="457200" indent="-457200">
              <a:lnSpc>
                <a:spcPct val="140000"/>
              </a:lnSpc>
              <a:spcAft>
                <a:spcPts val="600"/>
              </a:spcAft>
              <a:buFont typeface="+mj-lt"/>
              <a:buAutoNum type="arabicPeriod"/>
            </a:pPr>
            <a:r>
              <a:rPr kumimoji="1" lang="en-US" altLang="ja-JP" sz="2800" dirty="0"/>
              <a:t>Plans for the 2027ab run</a:t>
            </a:r>
            <a:endParaRPr kumimoji="1" lang="ja-JP" altLang="en-US" sz="2800"/>
          </a:p>
          <a:p>
            <a:pPr marL="457200" indent="-457200">
              <a:lnSpc>
                <a:spcPct val="140000"/>
              </a:lnSpc>
              <a:spcAft>
                <a:spcPts val="600"/>
              </a:spcAft>
              <a:buFont typeface="+mj-lt"/>
              <a:buAutoNum type="arabicPeriod"/>
            </a:pPr>
            <a:r>
              <a:rPr kumimoji="1" lang="en-US" altLang="ja-JP" sz="2800" dirty="0"/>
              <a:t>Hardware works during this summer shutdown</a:t>
            </a:r>
          </a:p>
          <a:p>
            <a:pPr marL="1028700" lvl="1" indent="-571500">
              <a:lnSpc>
                <a:spcPct val="140000"/>
              </a:lnSpc>
              <a:spcAft>
                <a:spcPts val="600"/>
              </a:spcAft>
              <a:buFont typeface="+mj-lt"/>
              <a:buAutoNum type="romanLcPeriod"/>
            </a:pPr>
            <a:r>
              <a:rPr kumimoji="1" lang="en-US" altLang="ja-JP" sz="2600" dirty="0"/>
              <a:t>RF</a:t>
            </a:r>
          </a:p>
          <a:p>
            <a:pPr marL="1028700" lvl="1" indent="-571500">
              <a:lnSpc>
                <a:spcPct val="140000"/>
              </a:lnSpc>
              <a:spcAft>
                <a:spcPts val="600"/>
              </a:spcAft>
              <a:buFont typeface="+mj-lt"/>
              <a:buAutoNum type="romanLcPeriod"/>
            </a:pPr>
            <a:r>
              <a:rPr kumimoji="1" lang="en-US" altLang="ja-JP" sz="2600" dirty="0"/>
              <a:t>Vacuum</a:t>
            </a:r>
          </a:p>
          <a:p>
            <a:pPr marL="1028700" lvl="1" indent="-571500">
              <a:lnSpc>
                <a:spcPct val="140000"/>
              </a:lnSpc>
              <a:spcAft>
                <a:spcPts val="600"/>
              </a:spcAft>
              <a:buFont typeface="+mj-lt"/>
              <a:buAutoNum type="romanLcPeriod"/>
            </a:pPr>
            <a:r>
              <a:rPr kumimoji="1" lang="en-US" altLang="ja-JP" sz="2600" dirty="0"/>
              <a:t>Injector</a:t>
            </a:r>
          </a:p>
        </p:txBody>
      </p:sp>
      <p:sp>
        <p:nvSpPr>
          <p:cNvPr id="4" name="Slide Number Placeholder 3">
            <a:extLst>
              <a:ext uri="{FF2B5EF4-FFF2-40B4-BE49-F238E27FC236}">
                <a16:creationId xmlns:a16="http://schemas.microsoft.com/office/drawing/2014/main" id="{CDC7F808-E396-AB9F-456B-01262189484F}"/>
              </a:ext>
            </a:extLst>
          </p:cNvPr>
          <p:cNvSpPr>
            <a:spLocks noGrp="1"/>
          </p:cNvSpPr>
          <p:nvPr>
            <p:ph type="sldNum" sz="quarter" idx="12"/>
          </p:nvPr>
        </p:nvSpPr>
        <p:spPr/>
        <p:txBody>
          <a:bodyPr/>
          <a:lstStyle/>
          <a:p>
            <a:fld id="{54D9E383-D872-CA46-8441-3FD5A8D05356}" type="slidenum">
              <a:rPr lang="en-JP" smtClean="0"/>
              <a:t>2</a:t>
            </a:fld>
            <a:endParaRPr lang="en-JP"/>
          </a:p>
        </p:txBody>
      </p:sp>
    </p:spTree>
    <p:extLst>
      <p:ext uri="{BB962C8B-B14F-4D97-AF65-F5344CB8AC3E}">
        <p14:creationId xmlns:p14="http://schemas.microsoft.com/office/powerpoint/2010/main" val="32828651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67217-AFB8-50B2-0CF0-F2674550EFC4}"/>
              </a:ext>
            </a:extLst>
          </p:cNvPr>
          <p:cNvSpPr>
            <a:spLocks noGrp="1"/>
          </p:cNvSpPr>
          <p:nvPr>
            <p:ph type="title"/>
          </p:nvPr>
        </p:nvSpPr>
        <p:spPr/>
        <p:txBody>
          <a:bodyPr/>
          <a:lstStyle/>
          <a:p>
            <a:r>
              <a:rPr kumimoji="1" lang="en-US" altLang="ja-JP" b="1" dirty="0"/>
              <a:t>Brief summary of 2026ab run</a:t>
            </a:r>
            <a:endParaRPr kumimoji="1" lang="ja-JP" altLang="en-US" b="1"/>
          </a:p>
        </p:txBody>
      </p:sp>
      <p:sp>
        <p:nvSpPr>
          <p:cNvPr id="3" name="Content Placeholder 2">
            <a:extLst>
              <a:ext uri="{FF2B5EF4-FFF2-40B4-BE49-F238E27FC236}">
                <a16:creationId xmlns:a16="http://schemas.microsoft.com/office/drawing/2014/main" id="{DC561479-1ACA-BD84-30F9-C6055CA0B0B7}"/>
              </a:ext>
            </a:extLst>
          </p:cNvPr>
          <p:cNvSpPr>
            <a:spLocks noGrp="1"/>
          </p:cNvSpPr>
          <p:nvPr>
            <p:ph idx="1"/>
          </p:nvPr>
        </p:nvSpPr>
        <p:spPr>
          <a:xfrm>
            <a:off x="197725" y="835373"/>
            <a:ext cx="6767347" cy="5307654"/>
          </a:xfrm>
        </p:spPr>
        <p:txBody>
          <a:bodyPr>
            <a:normAutofit/>
          </a:bodyPr>
          <a:lstStyle/>
          <a:p>
            <a:r>
              <a:rPr kumimoji="1" lang="en-US" altLang="ja-JP" sz="1600" dirty="0"/>
              <a:t>Achieved records:</a:t>
            </a:r>
          </a:p>
          <a:p>
            <a:pPr lvl="1">
              <a:buFont typeface="Wingdings" pitchFamily="2" charset="2"/>
              <a:buChar char="ü"/>
            </a:pPr>
            <a:r>
              <a:rPr kumimoji="1" lang="en-US" altLang="ja-JP" sz="1400" dirty="0"/>
              <a:t>Max. luminosity (Belle off) : </a:t>
            </a:r>
            <a:r>
              <a:rPr kumimoji="1" lang="en-US" altLang="ja-JP" sz="1400" dirty="0">
                <a:solidFill>
                  <a:schemeClr val="accent2"/>
                </a:solidFill>
              </a:rPr>
              <a:t>5.32 x 10</a:t>
            </a:r>
            <a:r>
              <a:rPr kumimoji="1" lang="en-US" altLang="ja-JP" sz="1400" baseline="30000" dirty="0">
                <a:solidFill>
                  <a:schemeClr val="accent2"/>
                </a:solidFill>
              </a:rPr>
              <a:t>34</a:t>
            </a:r>
            <a:r>
              <a:rPr kumimoji="1" lang="en-US" altLang="ja-JP" sz="1400" dirty="0">
                <a:solidFill>
                  <a:schemeClr val="accent2"/>
                </a:solidFill>
              </a:rPr>
              <a:t> cm</a:t>
            </a:r>
            <a:r>
              <a:rPr kumimoji="1" lang="en-US" altLang="ja-JP" sz="1400" baseline="30000" dirty="0">
                <a:solidFill>
                  <a:schemeClr val="accent2"/>
                </a:solidFill>
              </a:rPr>
              <a:t>–2</a:t>
            </a:r>
            <a:r>
              <a:rPr kumimoji="1" lang="en-US" altLang="ja-JP" sz="1400" dirty="0">
                <a:solidFill>
                  <a:schemeClr val="accent2"/>
                </a:solidFill>
              </a:rPr>
              <a:t> s</a:t>
            </a:r>
            <a:r>
              <a:rPr kumimoji="1" lang="en-US" altLang="ja-JP" sz="1400" baseline="30000" dirty="0">
                <a:solidFill>
                  <a:schemeClr val="accent2"/>
                </a:solidFill>
              </a:rPr>
              <a:t>–1</a:t>
            </a:r>
            <a:endParaRPr kumimoji="1" lang="en-US" altLang="ja-JP" sz="1400" dirty="0">
              <a:solidFill>
                <a:schemeClr val="accent2"/>
              </a:solidFill>
            </a:endParaRPr>
          </a:p>
          <a:p>
            <a:pPr lvl="1">
              <a:buFont typeface="Wingdings" pitchFamily="2" charset="2"/>
              <a:buChar char="ü"/>
            </a:pPr>
            <a:r>
              <a:rPr kumimoji="1" lang="en-US" altLang="ja-JP" sz="1400" dirty="0"/>
              <a:t>Max. luminosity (Belle on) : </a:t>
            </a:r>
            <a:r>
              <a:rPr kumimoji="1" lang="en-US" altLang="ja-JP" sz="1400" dirty="0">
                <a:solidFill>
                  <a:schemeClr val="accent2"/>
                </a:solidFill>
              </a:rPr>
              <a:t>5.28 x 10</a:t>
            </a:r>
            <a:r>
              <a:rPr kumimoji="1" lang="en-US" altLang="ja-JP" sz="1400" baseline="30000" dirty="0">
                <a:solidFill>
                  <a:schemeClr val="accent2"/>
                </a:solidFill>
              </a:rPr>
              <a:t>34</a:t>
            </a:r>
            <a:r>
              <a:rPr kumimoji="1" lang="en-US" altLang="ja-JP" sz="1400" dirty="0">
                <a:solidFill>
                  <a:schemeClr val="accent2"/>
                </a:solidFill>
              </a:rPr>
              <a:t> cm</a:t>
            </a:r>
            <a:r>
              <a:rPr kumimoji="1" lang="en-US" altLang="ja-JP" sz="1400" baseline="30000" dirty="0">
                <a:solidFill>
                  <a:schemeClr val="accent2"/>
                </a:solidFill>
              </a:rPr>
              <a:t>–2</a:t>
            </a:r>
            <a:r>
              <a:rPr kumimoji="1" lang="en-US" altLang="ja-JP" sz="1400" dirty="0">
                <a:solidFill>
                  <a:schemeClr val="accent2"/>
                </a:solidFill>
              </a:rPr>
              <a:t> s</a:t>
            </a:r>
            <a:r>
              <a:rPr kumimoji="1" lang="en-US" altLang="ja-JP" sz="1400" baseline="30000" dirty="0">
                <a:solidFill>
                  <a:schemeClr val="accent2"/>
                </a:solidFill>
              </a:rPr>
              <a:t>–1</a:t>
            </a:r>
          </a:p>
          <a:p>
            <a:pPr lvl="1">
              <a:buFont typeface="Wingdings" pitchFamily="2" charset="2"/>
              <a:buChar char="ü"/>
            </a:pPr>
            <a:r>
              <a:rPr kumimoji="1" lang="en-US" altLang="ja-JP" sz="1400" dirty="0"/>
              <a:t>Max. integrated luminosity/day: </a:t>
            </a:r>
          </a:p>
          <a:p>
            <a:pPr lvl="2">
              <a:buFont typeface="Courier New" panose="02070309020205020404" pitchFamily="49" charset="0"/>
              <a:buChar char="o"/>
            </a:pPr>
            <a:r>
              <a:rPr kumimoji="1" lang="en-US" altLang="ja-JP" sz="1400" dirty="0"/>
              <a:t>3.499 fb</a:t>
            </a:r>
            <a:r>
              <a:rPr kumimoji="1" lang="en-US" altLang="ja-JP" sz="1400" baseline="30000" dirty="0"/>
              <a:t>–1</a:t>
            </a:r>
            <a:r>
              <a:rPr kumimoji="1" lang="en-US" altLang="ja-JP" sz="1400" dirty="0"/>
              <a:t> (recorded)</a:t>
            </a:r>
          </a:p>
          <a:p>
            <a:pPr lvl="2">
              <a:buFont typeface="Courier New" panose="02070309020205020404" pitchFamily="49" charset="0"/>
              <a:buChar char="o"/>
            </a:pPr>
            <a:r>
              <a:rPr kumimoji="1" lang="en-US" altLang="ja-JP" sz="1400" dirty="0"/>
              <a:t>3.948 fb</a:t>
            </a:r>
            <a:r>
              <a:rPr kumimoji="1" lang="en-US" altLang="ja-JP" sz="1400" baseline="30000" dirty="0"/>
              <a:t>–1</a:t>
            </a:r>
            <a:r>
              <a:rPr kumimoji="1" lang="en-US" altLang="ja-JP" sz="1400" dirty="0"/>
              <a:t> (delivered)</a:t>
            </a:r>
          </a:p>
          <a:p>
            <a:pPr lvl="1">
              <a:buFont typeface="Wingdings" pitchFamily="2" charset="2"/>
              <a:buChar char="ü"/>
            </a:pPr>
            <a:r>
              <a:rPr kumimoji="1" lang="en-US" altLang="ja-JP" sz="1400" dirty="0"/>
              <a:t>Integrated luminosity/2026ab run:</a:t>
            </a:r>
          </a:p>
          <a:p>
            <a:pPr lvl="2">
              <a:buFont typeface="Courier New" panose="02070309020205020404" pitchFamily="49" charset="0"/>
              <a:buChar char="o"/>
            </a:pPr>
            <a:r>
              <a:rPr kumimoji="1" lang="en-US" altLang="ja-JP" sz="1400" dirty="0">
                <a:solidFill>
                  <a:schemeClr val="accent2"/>
                </a:solidFill>
              </a:rPr>
              <a:t>314.5 fb</a:t>
            </a:r>
            <a:r>
              <a:rPr kumimoji="1" lang="en-US" altLang="ja-JP" sz="1400" baseline="30000" dirty="0">
                <a:solidFill>
                  <a:schemeClr val="accent2"/>
                </a:solidFill>
              </a:rPr>
              <a:t>–1</a:t>
            </a:r>
            <a:r>
              <a:rPr kumimoji="1" lang="en-US" altLang="ja-JP" sz="1400" dirty="0">
                <a:solidFill>
                  <a:schemeClr val="accent2"/>
                </a:solidFill>
              </a:rPr>
              <a:t> (recorded)</a:t>
            </a:r>
            <a:r>
              <a:rPr kumimoji="1" lang="en-US" altLang="ja-JP" sz="1400" baseline="30000" dirty="0">
                <a:solidFill>
                  <a:schemeClr val="accent2"/>
                </a:solidFill>
              </a:rPr>
              <a:t>	</a:t>
            </a:r>
            <a:endParaRPr kumimoji="1" lang="en-US" altLang="ja-JP" sz="1400" dirty="0">
              <a:solidFill>
                <a:schemeClr val="accent2"/>
              </a:solidFill>
            </a:endParaRPr>
          </a:p>
          <a:p>
            <a:pPr lvl="2">
              <a:buFont typeface="Courier New" panose="02070309020205020404" pitchFamily="49" charset="0"/>
              <a:buChar char="o"/>
            </a:pPr>
            <a:r>
              <a:rPr kumimoji="1" lang="en-US" altLang="ja-JP" sz="1400" dirty="0">
                <a:solidFill>
                  <a:schemeClr val="accent2"/>
                </a:solidFill>
              </a:rPr>
              <a:t>361.6 </a:t>
            </a:r>
            <a:r>
              <a:rPr kumimoji="1" lang="en-US" altLang="ja-JP" sz="1400" b="0" i="0" u="none" strike="noStrike" kern="1200" cap="none" spc="0" normalizeH="0" baseline="0" noProof="0" dirty="0">
                <a:ln>
                  <a:noFill/>
                </a:ln>
                <a:solidFill>
                  <a:schemeClr val="accent2"/>
                </a:solidFill>
                <a:effectLst/>
                <a:uLnTx/>
                <a:uFillTx/>
                <a:latin typeface="Arial" panose="020B0604020202020204"/>
                <a:ea typeface="ＭＳ Ｐゴシック" panose="020B0600070205080204" pitchFamily="34" charset="-128"/>
                <a:cs typeface="+mn-cs"/>
              </a:rPr>
              <a:t>fb</a:t>
            </a:r>
            <a:r>
              <a:rPr kumimoji="1" lang="en-US" altLang="ja-JP" sz="1400" b="0" i="0" u="none" strike="noStrike" kern="1200" cap="none" spc="0" normalizeH="0" baseline="30000" noProof="0" dirty="0">
                <a:ln>
                  <a:noFill/>
                </a:ln>
                <a:solidFill>
                  <a:schemeClr val="accent2"/>
                </a:solidFill>
                <a:effectLst/>
                <a:uLnTx/>
                <a:uFillTx/>
                <a:latin typeface="Arial" panose="020B0604020202020204"/>
                <a:ea typeface="ＭＳ Ｐゴシック" panose="020B0600070205080204" pitchFamily="34" charset="-128"/>
                <a:cs typeface="+mn-cs"/>
              </a:rPr>
              <a:t>–1</a:t>
            </a:r>
            <a:r>
              <a:rPr kumimoji="1" lang="en-US" altLang="ja-JP" sz="1400" b="0" i="0" u="none" strike="noStrike" kern="1200" cap="none" spc="0" normalizeH="0" baseline="0" noProof="0" dirty="0">
                <a:ln>
                  <a:noFill/>
                </a:ln>
                <a:solidFill>
                  <a:schemeClr val="accent2"/>
                </a:solidFill>
                <a:effectLst/>
                <a:uLnTx/>
                <a:uFillTx/>
                <a:latin typeface="Arial" panose="020B0604020202020204"/>
                <a:ea typeface="ＭＳ Ｐゴシック" panose="020B0600070205080204" pitchFamily="34" charset="-128"/>
                <a:cs typeface="+mn-cs"/>
              </a:rPr>
              <a:t> (delivered)</a:t>
            </a:r>
          </a:p>
          <a:p>
            <a:pPr lvl="1">
              <a:buFont typeface="Wingdings" pitchFamily="2" charset="2"/>
              <a:buChar char="ü"/>
            </a:pPr>
            <a:r>
              <a:rPr kumimoji="1" lang="en-US" altLang="ja-JP" sz="1400" dirty="0"/>
              <a:t>Max. beam current: </a:t>
            </a:r>
          </a:p>
          <a:p>
            <a:pPr lvl="2">
              <a:buFont typeface="Courier New" panose="02070309020205020404" pitchFamily="49" charset="0"/>
              <a:buChar char="o"/>
            </a:pPr>
            <a:r>
              <a:rPr kumimoji="1" lang="en-US" altLang="ja-JP" sz="1400" dirty="0"/>
              <a:t>LER: 1.73 A</a:t>
            </a:r>
          </a:p>
          <a:p>
            <a:pPr lvl="2">
              <a:buFont typeface="Courier New" panose="02070309020205020404" pitchFamily="49" charset="0"/>
              <a:buChar char="o"/>
            </a:pPr>
            <a:r>
              <a:rPr kumimoji="1" lang="en-US" altLang="ja-JP" sz="1400" dirty="0"/>
              <a:t>HER: 1.37 A</a:t>
            </a:r>
          </a:p>
          <a:p>
            <a:r>
              <a:rPr kumimoji="1" lang="en-US" altLang="ja-JP" sz="1600" dirty="0"/>
              <a:t>Successful 2-bunch injection to two rings </a:t>
            </a:r>
          </a:p>
          <a:p>
            <a:r>
              <a:rPr kumimoji="1" lang="en-US" altLang="ja-JP" sz="1600" dirty="0"/>
              <a:t>Physics run with β</a:t>
            </a:r>
            <a:r>
              <a:rPr kumimoji="1" lang="en-US" altLang="ja-JP" sz="1600" baseline="-25000" dirty="0"/>
              <a:t>y</a:t>
            </a:r>
            <a:r>
              <a:rPr kumimoji="1" lang="en-US" altLang="ja-JP" sz="1600" dirty="0"/>
              <a:t>* = 0.9 mm</a:t>
            </a:r>
          </a:p>
          <a:p>
            <a:r>
              <a:rPr kumimoji="1" lang="en-US" altLang="ja-JP" sz="1600" b="1" dirty="0"/>
              <a:t>Major hardware issues and related works during this summer shutdown: </a:t>
            </a:r>
          </a:p>
          <a:p>
            <a:pPr lvl="1">
              <a:buFont typeface="Wingdings" pitchFamily="2" charset="2"/>
              <a:buChar char="ü"/>
            </a:pPr>
            <a:r>
              <a:rPr kumimoji="1" lang="en-US" altLang="ja-JP" sz="1400" dirty="0"/>
              <a:t>Abnormal vacuum-pressure rise of two RF cavities → Investigation</a:t>
            </a:r>
          </a:p>
          <a:p>
            <a:pPr lvl="1">
              <a:buFont typeface="Wingdings" pitchFamily="2" charset="2"/>
              <a:buChar char="ü"/>
            </a:pPr>
            <a:r>
              <a:rPr kumimoji="1" lang="en-US" altLang="ja-JP" sz="1400" dirty="0"/>
              <a:t>Several collimators damaged → Replacement of collimator jaws </a:t>
            </a:r>
          </a:p>
          <a:p>
            <a:pPr lvl="1">
              <a:buFont typeface="Wingdings" pitchFamily="2" charset="2"/>
              <a:buChar char="ü"/>
            </a:pPr>
            <a:r>
              <a:rPr kumimoji="1" lang="en-US" altLang="ja-JP" sz="1400" dirty="0"/>
              <a:t>Vacuum leak at beam pipes → Replacements and countermeasures</a:t>
            </a:r>
            <a:endParaRPr kumimoji="1" lang="ja-JP" altLang="en-US"/>
          </a:p>
        </p:txBody>
      </p:sp>
      <p:sp>
        <p:nvSpPr>
          <p:cNvPr id="4" name="Slide Number Placeholder 3">
            <a:extLst>
              <a:ext uri="{FF2B5EF4-FFF2-40B4-BE49-F238E27FC236}">
                <a16:creationId xmlns:a16="http://schemas.microsoft.com/office/drawing/2014/main" id="{320C43E0-2890-DFE3-BB4F-ADF7B4854EF4}"/>
              </a:ext>
            </a:extLst>
          </p:cNvPr>
          <p:cNvSpPr>
            <a:spLocks noGrp="1"/>
          </p:cNvSpPr>
          <p:nvPr>
            <p:ph type="sldNum" sz="quarter" idx="12"/>
          </p:nvPr>
        </p:nvSpPr>
        <p:spPr/>
        <p:txBody>
          <a:bodyPr/>
          <a:lstStyle/>
          <a:p>
            <a:fld id="{54D9E383-D872-CA46-8441-3FD5A8D05356}" type="slidenum">
              <a:rPr lang="en-JP" smtClean="0"/>
              <a:t>3</a:t>
            </a:fld>
            <a:endParaRPr lang="en-JP" dirty="0"/>
          </a:p>
        </p:txBody>
      </p:sp>
      <p:grpSp>
        <p:nvGrpSpPr>
          <p:cNvPr id="7" name="Group 6">
            <a:extLst>
              <a:ext uri="{FF2B5EF4-FFF2-40B4-BE49-F238E27FC236}">
                <a16:creationId xmlns:a16="http://schemas.microsoft.com/office/drawing/2014/main" id="{6A87D546-663C-3CF7-2FB5-2395238F2E9A}"/>
              </a:ext>
            </a:extLst>
          </p:cNvPr>
          <p:cNvGrpSpPr/>
          <p:nvPr/>
        </p:nvGrpSpPr>
        <p:grpSpPr>
          <a:xfrm>
            <a:off x="6784750" y="835373"/>
            <a:ext cx="5407250" cy="5307654"/>
            <a:chOff x="6784750" y="835373"/>
            <a:chExt cx="5407250" cy="5307654"/>
          </a:xfrm>
        </p:grpSpPr>
        <p:pic>
          <p:nvPicPr>
            <p:cNvPr id="5" name="Picture 4">
              <a:extLst>
                <a:ext uri="{FF2B5EF4-FFF2-40B4-BE49-F238E27FC236}">
                  <a16:creationId xmlns:a16="http://schemas.microsoft.com/office/drawing/2014/main" id="{71E2360A-EA0C-EC00-124B-486503C0AD29}"/>
                </a:ext>
              </a:extLst>
            </p:cNvPr>
            <p:cNvPicPr>
              <a:picLocks noChangeAspect="1"/>
            </p:cNvPicPr>
            <p:nvPr/>
          </p:nvPicPr>
          <p:blipFill>
            <a:blip r:embed="rId2"/>
            <a:stretch>
              <a:fillRect/>
            </a:stretch>
          </p:blipFill>
          <p:spPr>
            <a:xfrm>
              <a:off x="6784750" y="835373"/>
              <a:ext cx="5407250" cy="5195445"/>
            </a:xfrm>
            <a:prstGeom prst="rect">
              <a:avLst/>
            </a:prstGeom>
          </p:spPr>
        </p:pic>
        <p:sp>
          <p:nvSpPr>
            <p:cNvPr id="6" name="TextBox 5">
              <a:extLst>
                <a:ext uri="{FF2B5EF4-FFF2-40B4-BE49-F238E27FC236}">
                  <a16:creationId xmlns:a16="http://schemas.microsoft.com/office/drawing/2014/main" id="{8D3CA467-A275-6222-185C-14F1F1A12D40}"/>
                </a:ext>
              </a:extLst>
            </p:cNvPr>
            <p:cNvSpPr txBox="1"/>
            <p:nvPr/>
          </p:nvSpPr>
          <p:spPr>
            <a:xfrm>
              <a:off x="9014119" y="5835250"/>
              <a:ext cx="1128835" cy="307777"/>
            </a:xfrm>
            <a:prstGeom prst="rect">
              <a:avLst/>
            </a:prstGeom>
            <a:noFill/>
          </p:spPr>
          <p:txBody>
            <a:bodyPr wrap="none" rtlCol="0">
              <a:spAutoFit/>
            </a:bodyPr>
            <a:lstStyle/>
            <a:p>
              <a:pPr algn="ctr"/>
              <a:r>
                <a:rPr kumimoji="1" lang="en-US" altLang="ja-JP" sz="1400" b="1" dirty="0"/>
                <a:t>2026ab run</a:t>
              </a:r>
              <a:endParaRPr kumimoji="1" lang="ja-JP" altLang="en-US" sz="1400" b="1"/>
            </a:p>
          </p:txBody>
        </p:sp>
      </p:grpSp>
      <p:sp>
        <p:nvSpPr>
          <p:cNvPr id="8" name="TextBox 7">
            <a:extLst>
              <a:ext uri="{FF2B5EF4-FFF2-40B4-BE49-F238E27FC236}">
                <a16:creationId xmlns:a16="http://schemas.microsoft.com/office/drawing/2014/main" id="{F74D9779-D8BE-8B1B-8BF1-6A1F5656A6E7}"/>
              </a:ext>
            </a:extLst>
          </p:cNvPr>
          <p:cNvSpPr txBox="1"/>
          <p:nvPr/>
        </p:nvSpPr>
        <p:spPr>
          <a:xfrm>
            <a:off x="304817" y="6413698"/>
            <a:ext cx="8822543" cy="307777"/>
          </a:xfrm>
          <a:prstGeom prst="rect">
            <a:avLst/>
          </a:prstGeom>
          <a:noFill/>
        </p:spPr>
        <p:txBody>
          <a:bodyPr wrap="none" rtlCol="0">
            <a:spAutoFit/>
          </a:bodyPr>
          <a:lstStyle/>
          <a:p>
            <a:r>
              <a:rPr kumimoji="1" lang="en-US" altLang="ja-JP" sz="1400" dirty="0"/>
              <a:t>For the detail of 2026ab run, see the previous B2GM talk by T. Okada (https://indico.belle2.org/event/17880/) </a:t>
            </a:r>
            <a:endParaRPr kumimoji="1" lang="ja-JP" altLang="en-US" sz="1400"/>
          </a:p>
        </p:txBody>
      </p:sp>
    </p:spTree>
    <p:extLst>
      <p:ext uri="{BB962C8B-B14F-4D97-AF65-F5344CB8AC3E}">
        <p14:creationId xmlns:p14="http://schemas.microsoft.com/office/powerpoint/2010/main" val="12512012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6EF43-E797-DE89-65F9-8EFABAA093E6}"/>
              </a:ext>
            </a:extLst>
          </p:cNvPr>
          <p:cNvSpPr>
            <a:spLocks noGrp="1"/>
          </p:cNvSpPr>
          <p:nvPr>
            <p:ph type="title"/>
          </p:nvPr>
        </p:nvSpPr>
        <p:spPr/>
        <p:txBody>
          <a:bodyPr>
            <a:normAutofit/>
          </a:bodyPr>
          <a:lstStyle/>
          <a:p>
            <a:r>
              <a:rPr kumimoji="1" lang="en-US" altLang="ja-JP" sz="5400" b="1" dirty="0"/>
              <a:t>Plans for the 2027ab run</a:t>
            </a:r>
            <a:endParaRPr kumimoji="1" lang="ja-JP" altLang="en-US" sz="5400" b="1"/>
          </a:p>
        </p:txBody>
      </p:sp>
      <p:sp>
        <p:nvSpPr>
          <p:cNvPr id="3" name="Text Placeholder 2">
            <a:extLst>
              <a:ext uri="{FF2B5EF4-FFF2-40B4-BE49-F238E27FC236}">
                <a16:creationId xmlns:a16="http://schemas.microsoft.com/office/drawing/2014/main" id="{BD7A927A-0C94-7E26-5410-E6A8B6D2D819}"/>
              </a:ext>
            </a:extLst>
          </p:cNvPr>
          <p:cNvSpPr>
            <a:spLocks noGrp="1"/>
          </p:cNvSpPr>
          <p:nvPr>
            <p:ph type="body" idx="1"/>
          </p:nvPr>
        </p:nvSpPr>
        <p:spPr/>
        <p:txBody>
          <a:bodyPr/>
          <a:lstStyle/>
          <a:p>
            <a:r>
              <a:rPr kumimoji="1" lang="en-US" altLang="ja-JP" dirty="0"/>
              <a:t>- Schedule from 2026c to 2027ab</a:t>
            </a:r>
          </a:p>
          <a:p>
            <a:r>
              <a:rPr kumimoji="1" lang="en-US" altLang="ja-JP" dirty="0"/>
              <a:t>- Actions for L = 1 x 10</a:t>
            </a:r>
            <a:r>
              <a:rPr kumimoji="1" lang="en-US" altLang="ja-JP" baseline="30000" dirty="0"/>
              <a:t>35</a:t>
            </a:r>
            <a:r>
              <a:rPr kumimoji="1" lang="en-US" altLang="ja-JP" dirty="0"/>
              <a:t> cm</a:t>
            </a:r>
            <a:r>
              <a:rPr kumimoji="1" lang="en-US" altLang="ja-JP" baseline="30000" dirty="0"/>
              <a:t>–2</a:t>
            </a:r>
            <a:r>
              <a:rPr kumimoji="1" lang="en-US" altLang="ja-JP" dirty="0"/>
              <a:t> s</a:t>
            </a:r>
            <a:r>
              <a:rPr kumimoji="1" lang="en-US" altLang="ja-JP" baseline="30000" dirty="0"/>
              <a:t>–1</a:t>
            </a:r>
            <a:endParaRPr kumimoji="1" lang="ja-JP" altLang="en-US"/>
          </a:p>
        </p:txBody>
      </p:sp>
      <p:sp>
        <p:nvSpPr>
          <p:cNvPr id="4" name="Slide Number Placeholder 3">
            <a:extLst>
              <a:ext uri="{FF2B5EF4-FFF2-40B4-BE49-F238E27FC236}">
                <a16:creationId xmlns:a16="http://schemas.microsoft.com/office/drawing/2014/main" id="{05F17A98-2A09-3B3E-039F-A563AC40D0DD}"/>
              </a:ext>
            </a:extLst>
          </p:cNvPr>
          <p:cNvSpPr>
            <a:spLocks noGrp="1"/>
          </p:cNvSpPr>
          <p:nvPr>
            <p:ph type="sldNum" sz="quarter" idx="12"/>
          </p:nvPr>
        </p:nvSpPr>
        <p:spPr/>
        <p:txBody>
          <a:bodyPr/>
          <a:lstStyle/>
          <a:p>
            <a:fld id="{54D9E383-D872-CA46-8441-3FD5A8D05356}" type="slidenum">
              <a:rPr lang="en-JP" smtClean="0"/>
              <a:t>4</a:t>
            </a:fld>
            <a:endParaRPr lang="en-JP"/>
          </a:p>
        </p:txBody>
      </p:sp>
    </p:spTree>
    <p:extLst>
      <p:ext uri="{BB962C8B-B14F-4D97-AF65-F5344CB8AC3E}">
        <p14:creationId xmlns:p14="http://schemas.microsoft.com/office/powerpoint/2010/main" val="38354354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DB2AB1-C731-9B59-0B46-5CD7B7DDACA8}"/>
              </a:ext>
            </a:extLst>
          </p:cNvPr>
          <p:cNvSpPr>
            <a:spLocks noGrp="1"/>
          </p:cNvSpPr>
          <p:nvPr>
            <p:ph type="title"/>
          </p:nvPr>
        </p:nvSpPr>
        <p:spPr>
          <a:xfrm>
            <a:off x="305517" y="111482"/>
            <a:ext cx="5469328" cy="678484"/>
          </a:xfrm>
        </p:spPr>
        <p:txBody>
          <a:bodyPr/>
          <a:lstStyle/>
          <a:p>
            <a:r>
              <a:rPr kumimoji="1" lang="en-US" altLang="ja-JP" b="1" dirty="0"/>
              <a:t>Schedule (2026c–2027ab)</a:t>
            </a:r>
            <a:endParaRPr kumimoji="1" lang="ja-JP" altLang="en-US" b="1"/>
          </a:p>
        </p:txBody>
      </p:sp>
      <p:sp>
        <p:nvSpPr>
          <p:cNvPr id="3" name="Content Placeholder 2">
            <a:extLst>
              <a:ext uri="{FF2B5EF4-FFF2-40B4-BE49-F238E27FC236}">
                <a16:creationId xmlns:a16="http://schemas.microsoft.com/office/drawing/2014/main" id="{FA061319-4286-C5FB-439D-244B38069EC2}"/>
              </a:ext>
            </a:extLst>
          </p:cNvPr>
          <p:cNvSpPr>
            <a:spLocks noGrp="1"/>
          </p:cNvSpPr>
          <p:nvPr>
            <p:ph idx="1"/>
          </p:nvPr>
        </p:nvSpPr>
        <p:spPr>
          <a:xfrm>
            <a:off x="76383" y="789965"/>
            <a:ext cx="7680544" cy="4845105"/>
          </a:xfrm>
        </p:spPr>
        <p:txBody>
          <a:bodyPr>
            <a:normAutofit/>
          </a:bodyPr>
          <a:lstStyle/>
          <a:p>
            <a:r>
              <a:rPr kumimoji="1" lang="en-US" altLang="ja-JP" sz="1800" u="sng" dirty="0"/>
              <a:t>2026c operation</a:t>
            </a:r>
            <a:r>
              <a:rPr kumimoji="1" lang="en-US" altLang="ja-JP" sz="1800" dirty="0"/>
              <a:t> (autumn)</a:t>
            </a:r>
          </a:p>
          <a:p>
            <a:pPr lvl="1"/>
            <a:r>
              <a:rPr kumimoji="1" lang="en-US" altLang="ja-JP" sz="1600" dirty="0"/>
              <a:t>Linac: Sep. 14–Dec. 24</a:t>
            </a:r>
          </a:p>
          <a:p>
            <a:pPr lvl="1"/>
            <a:r>
              <a:rPr kumimoji="1" lang="en-US" altLang="ja-JP" sz="1600" dirty="0"/>
              <a:t>DR, BT: Nov. 30–Dec. 24 → Beam tuning/study</a:t>
            </a:r>
          </a:p>
          <a:p>
            <a:pPr lvl="1"/>
            <a:r>
              <a:rPr kumimoji="1" lang="en-US" altLang="ja-JP" sz="1600" dirty="0"/>
              <a:t>MR: hardware works continue, beam operation is skipped.</a:t>
            </a:r>
          </a:p>
          <a:p>
            <a:r>
              <a:rPr kumimoji="1" lang="en-US" altLang="ja-JP" sz="1800" u="sng" dirty="0"/>
              <a:t>2027a operation</a:t>
            </a:r>
            <a:r>
              <a:rPr kumimoji="1" lang="en-US" altLang="ja-JP" sz="1800" dirty="0"/>
              <a:t> (former spring period)</a:t>
            </a:r>
          </a:p>
          <a:p>
            <a:pPr lvl="1"/>
            <a:r>
              <a:rPr kumimoji="1" lang="en-US" altLang="ja-JP" sz="1600" dirty="0"/>
              <a:t>Linac: Jan. 4–Mar. 31</a:t>
            </a:r>
          </a:p>
          <a:p>
            <a:pPr lvl="1"/>
            <a:r>
              <a:rPr kumimoji="1" lang="en-US" altLang="ja-JP" sz="1600" dirty="0"/>
              <a:t>DR, BT: Jan. 6–Mar. 31 </a:t>
            </a:r>
          </a:p>
          <a:p>
            <a:pPr lvl="2">
              <a:buFont typeface="Wingdings" pitchFamily="2" charset="2"/>
              <a:buChar char="Ø"/>
            </a:pPr>
            <a:r>
              <a:rPr kumimoji="1" lang="en-US" altLang="ja-JP" sz="1400" dirty="0"/>
              <a:t>2–3 weeks for beam tuning/study before MR beam operation starts</a:t>
            </a:r>
          </a:p>
          <a:p>
            <a:pPr lvl="1"/>
            <a:r>
              <a:rPr kumimoji="1" lang="en-US" altLang="ja-JP" sz="1600" dirty="0"/>
              <a:t>MR: Jan. 25–Mar. 31</a:t>
            </a:r>
          </a:p>
          <a:p>
            <a:r>
              <a:rPr kumimoji="1" lang="en-US" altLang="ja-JP" sz="1800" u="sng" dirty="0"/>
              <a:t>2027b operation</a:t>
            </a:r>
            <a:r>
              <a:rPr kumimoji="1" lang="en-US" altLang="ja-JP" sz="1800" dirty="0"/>
              <a:t> (latter spring period)</a:t>
            </a:r>
          </a:p>
          <a:p>
            <a:pPr lvl="1"/>
            <a:r>
              <a:rPr kumimoji="1" lang="en-US" altLang="ja-JP" sz="1600" dirty="0"/>
              <a:t>The baseline plan is to continue the beam operation until the end of May.</a:t>
            </a:r>
          </a:p>
          <a:p>
            <a:pPr lvl="1"/>
            <a:r>
              <a:rPr kumimoji="1" lang="en-US" altLang="ja-JP" sz="1600" dirty="0"/>
              <a:t>Depending on the budgetary situation, the operation period may be extended. </a:t>
            </a:r>
          </a:p>
          <a:p>
            <a:pPr marL="702000" lvl="1" indent="0">
              <a:buNone/>
            </a:pPr>
            <a:r>
              <a:rPr kumimoji="1" lang="en-US" altLang="ja-JP" sz="1600" dirty="0"/>
              <a:t>However, the machine stability at increasing temperature must be considered.</a:t>
            </a:r>
            <a:endParaRPr kumimoji="1" lang="ja-JP" altLang="en-US" sz="1600"/>
          </a:p>
        </p:txBody>
      </p:sp>
      <p:sp>
        <p:nvSpPr>
          <p:cNvPr id="4" name="Slide Number Placeholder 3">
            <a:extLst>
              <a:ext uri="{FF2B5EF4-FFF2-40B4-BE49-F238E27FC236}">
                <a16:creationId xmlns:a16="http://schemas.microsoft.com/office/drawing/2014/main" id="{3ACE4383-F42A-C0F6-7BB4-A2E9DE3E5B76}"/>
              </a:ext>
            </a:extLst>
          </p:cNvPr>
          <p:cNvSpPr>
            <a:spLocks noGrp="1"/>
          </p:cNvSpPr>
          <p:nvPr>
            <p:ph type="sldNum" sz="quarter" idx="12"/>
          </p:nvPr>
        </p:nvSpPr>
        <p:spPr/>
        <p:txBody>
          <a:bodyPr/>
          <a:lstStyle/>
          <a:p>
            <a:fld id="{54D9E383-D872-CA46-8441-3FD5A8D05356}" type="slidenum">
              <a:rPr lang="en-JP" smtClean="0"/>
              <a:t>5</a:t>
            </a:fld>
            <a:endParaRPr lang="en-JP"/>
          </a:p>
        </p:txBody>
      </p:sp>
      <p:graphicFrame>
        <p:nvGraphicFramePr>
          <p:cNvPr id="5" name="表 20">
            <a:extLst>
              <a:ext uri="{FF2B5EF4-FFF2-40B4-BE49-F238E27FC236}">
                <a16:creationId xmlns:a16="http://schemas.microsoft.com/office/drawing/2014/main" id="{A88DA107-9402-2E98-B22E-0959934D2C50}"/>
              </a:ext>
            </a:extLst>
          </p:cNvPr>
          <p:cNvGraphicFramePr>
            <a:graphicFrameLocks noGrp="1"/>
          </p:cNvGraphicFramePr>
          <p:nvPr/>
        </p:nvGraphicFramePr>
        <p:xfrm>
          <a:off x="7775213" y="111482"/>
          <a:ext cx="3979465" cy="2054562"/>
        </p:xfrm>
        <a:graphic>
          <a:graphicData uri="http://schemas.openxmlformats.org/drawingml/2006/table">
            <a:tbl>
              <a:tblPr firstRow="1" bandRow="1">
                <a:tableStyleId>{00A15C55-8517-42AA-B614-E9B94910E393}</a:tableStyleId>
              </a:tblPr>
              <a:tblGrid>
                <a:gridCol w="568495">
                  <a:extLst>
                    <a:ext uri="{9D8B030D-6E8A-4147-A177-3AD203B41FA5}">
                      <a16:colId xmlns:a16="http://schemas.microsoft.com/office/drawing/2014/main" val="3480961473"/>
                    </a:ext>
                  </a:extLst>
                </a:gridCol>
                <a:gridCol w="568495">
                  <a:extLst>
                    <a:ext uri="{9D8B030D-6E8A-4147-A177-3AD203B41FA5}">
                      <a16:colId xmlns:a16="http://schemas.microsoft.com/office/drawing/2014/main" val="2047819751"/>
                    </a:ext>
                  </a:extLst>
                </a:gridCol>
                <a:gridCol w="568495">
                  <a:extLst>
                    <a:ext uri="{9D8B030D-6E8A-4147-A177-3AD203B41FA5}">
                      <a16:colId xmlns:a16="http://schemas.microsoft.com/office/drawing/2014/main" val="946712307"/>
                    </a:ext>
                  </a:extLst>
                </a:gridCol>
                <a:gridCol w="568495">
                  <a:extLst>
                    <a:ext uri="{9D8B030D-6E8A-4147-A177-3AD203B41FA5}">
                      <a16:colId xmlns:a16="http://schemas.microsoft.com/office/drawing/2014/main" val="3646503404"/>
                    </a:ext>
                  </a:extLst>
                </a:gridCol>
                <a:gridCol w="568495">
                  <a:extLst>
                    <a:ext uri="{9D8B030D-6E8A-4147-A177-3AD203B41FA5}">
                      <a16:colId xmlns:a16="http://schemas.microsoft.com/office/drawing/2014/main" val="1806280304"/>
                    </a:ext>
                  </a:extLst>
                </a:gridCol>
                <a:gridCol w="568495">
                  <a:extLst>
                    <a:ext uri="{9D8B030D-6E8A-4147-A177-3AD203B41FA5}">
                      <a16:colId xmlns:a16="http://schemas.microsoft.com/office/drawing/2014/main" val="3253288576"/>
                    </a:ext>
                  </a:extLst>
                </a:gridCol>
                <a:gridCol w="568495">
                  <a:extLst>
                    <a:ext uri="{9D8B030D-6E8A-4147-A177-3AD203B41FA5}">
                      <a16:colId xmlns:a16="http://schemas.microsoft.com/office/drawing/2014/main" val="3231432331"/>
                    </a:ext>
                  </a:extLst>
                </a:gridCol>
              </a:tblGrid>
              <a:tr h="342427">
                <a:tc>
                  <a:txBody>
                    <a:bodyPr/>
                    <a:lstStyle/>
                    <a:p>
                      <a:pPr algn="ctr"/>
                      <a:r>
                        <a:rPr kumimoji="1" lang="en-US" altLang="ja-JP" sz="900" dirty="0">
                          <a:solidFill>
                            <a:srgbClr val="FF0000"/>
                          </a:solidFill>
                        </a:rPr>
                        <a:t>Sun</a:t>
                      </a:r>
                      <a:endParaRPr kumimoji="1" lang="ja-JP" altLang="en-US" sz="900">
                        <a:solidFill>
                          <a:srgbClr val="FF0000"/>
                        </a:solidFill>
                      </a:endParaRPr>
                    </a:p>
                  </a:txBody>
                  <a:tcPr anchor="ctr"/>
                </a:tc>
                <a:tc>
                  <a:txBody>
                    <a:bodyPr/>
                    <a:lstStyle/>
                    <a:p>
                      <a:pPr algn="ctr"/>
                      <a:r>
                        <a:rPr kumimoji="1" lang="en-US" altLang="ja-JP" sz="900" dirty="0"/>
                        <a:t>Mon</a:t>
                      </a:r>
                      <a:endParaRPr kumimoji="1" lang="ja-JP" altLang="en-US" sz="900"/>
                    </a:p>
                  </a:txBody>
                  <a:tcPr anchor="ctr"/>
                </a:tc>
                <a:tc>
                  <a:txBody>
                    <a:bodyPr/>
                    <a:lstStyle/>
                    <a:p>
                      <a:pPr algn="ctr"/>
                      <a:r>
                        <a:rPr kumimoji="1" lang="en-US" altLang="ja-JP" sz="900" dirty="0"/>
                        <a:t>Tue</a:t>
                      </a:r>
                      <a:endParaRPr kumimoji="1" lang="ja-JP" altLang="en-US" sz="900"/>
                    </a:p>
                  </a:txBody>
                  <a:tcPr anchor="ctr"/>
                </a:tc>
                <a:tc>
                  <a:txBody>
                    <a:bodyPr/>
                    <a:lstStyle/>
                    <a:p>
                      <a:pPr algn="ctr"/>
                      <a:r>
                        <a:rPr kumimoji="1" lang="en-US" altLang="ja-JP" sz="900" dirty="0"/>
                        <a:t>Wed</a:t>
                      </a:r>
                      <a:endParaRPr kumimoji="1" lang="ja-JP" altLang="en-US" sz="900"/>
                    </a:p>
                  </a:txBody>
                  <a:tcPr anchor="ctr"/>
                </a:tc>
                <a:tc>
                  <a:txBody>
                    <a:bodyPr/>
                    <a:lstStyle/>
                    <a:p>
                      <a:pPr algn="ctr"/>
                      <a:r>
                        <a:rPr kumimoji="1" lang="en-US" altLang="ja-JP" sz="900" dirty="0"/>
                        <a:t>Thu</a:t>
                      </a:r>
                      <a:endParaRPr kumimoji="1" lang="ja-JP" altLang="en-US" sz="900"/>
                    </a:p>
                  </a:txBody>
                  <a:tcPr anchor="ctr"/>
                </a:tc>
                <a:tc>
                  <a:txBody>
                    <a:bodyPr/>
                    <a:lstStyle/>
                    <a:p>
                      <a:pPr algn="ctr"/>
                      <a:r>
                        <a:rPr kumimoji="1" lang="en-US" altLang="ja-JP" sz="900" dirty="0"/>
                        <a:t>Fri</a:t>
                      </a:r>
                      <a:endParaRPr kumimoji="1" lang="ja-JP" altLang="en-US" sz="900"/>
                    </a:p>
                  </a:txBody>
                  <a:tcPr anchor="ctr"/>
                </a:tc>
                <a:tc>
                  <a:txBody>
                    <a:bodyPr/>
                    <a:lstStyle/>
                    <a:p>
                      <a:pPr algn="ctr"/>
                      <a:r>
                        <a:rPr kumimoji="1" lang="en-US" altLang="ja-JP" sz="900" dirty="0">
                          <a:solidFill>
                            <a:srgbClr val="0000FF"/>
                          </a:solidFill>
                        </a:rPr>
                        <a:t>Sat</a:t>
                      </a:r>
                      <a:endParaRPr kumimoji="1" lang="ja-JP" altLang="en-US" sz="900">
                        <a:solidFill>
                          <a:srgbClr val="0000FF"/>
                        </a:solidFill>
                      </a:endParaRPr>
                    </a:p>
                  </a:txBody>
                  <a:tcPr anchor="ctr"/>
                </a:tc>
                <a:extLst>
                  <a:ext uri="{0D108BD9-81ED-4DB2-BD59-A6C34878D82A}">
                    <a16:rowId xmlns:a16="http://schemas.microsoft.com/office/drawing/2014/main" val="4135086562"/>
                  </a:ext>
                </a:extLst>
              </a:tr>
              <a:tr h="342427">
                <a:tc>
                  <a:txBody>
                    <a:bodyPr/>
                    <a:lstStyle/>
                    <a:p>
                      <a:pPr algn="l"/>
                      <a:r>
                        <a:rPr kumimoji="1" lang="en-US" altLang="ja-JP" sz="900" dirty="0">
                          <a:solidFill>
                            <a:srgbClr val="FF0000"/>
                          </a:solidFill>
                        </a:rPr>
                        <a:t>1</a:t>
                      </a:r>
                      <a:endParaRPr kumimoji="1" lang="ja-JP" altLang="en-US" sz="900">
                        <a:solidFill>
                          <a:srgbClr val="FF0000"/>
                        </a:solidFill>
                      </a:endParaRPr>
                    </a:p>
                  </a:txBody>
                  <a:tcPr/>
                </a:tc>
                <a:tc>
                  <a:txBody>
                    <a:bodyPr/>
                    <a:lstStyle/>
                    <a:p>
                      <a:pPr algn="l"/>
                      <a:r>
                        <a:rPr kumimoji="1" lang="en-US" altLang="ja-JP" sz="900" dirty="0"/>
                        <a:t>2</a:t>
                      </a:r>
                      <a:endParaRPr kumimoji="1" lang="ja-JP" altLang="en-US" sz="900"/>
                    </a:p>
                  </a:txBody>
                  <a:tcPr/>
                </a:tc>
                <a:tc>
                  <a:txBody>
                    <a:bodyPr/>
                    <a:lstStyle/>
                    <a:p>
                      <a:pPr algn="l"/>
                      <a:r>
                        <a:rPr kumimoji="1" lang="en-US" altLang="ja-JP" sz="900" dirty="0">
                          <a:solidFill>
                            <a:srgbClr val="FF0000"/>
                          </a:solidFill>
                        </a:rPr>
                        <a:t>3</a:t>
                      </a:r>
                      <a:endParaRPr kumimoji="1" lang="ja-JP" altLang="en-US" sz="900">
                        <a:solidFill>
                          <a:srgbClr val="FF0000"/>
                        </a:solidFill>
                      </a:endParaRPr>
                    </a:p>
                  </a:txBody>
                  <a:tcPr/>
                </a:tc>
                <a:tc>
                  <a:txBody>
                    <a:bodyPr/>
                    <a:lstStyle/>
                    <a:p>
                      <a:pPr algn="l"/>
                      <a:r>
                        <a:rPr kumimoji="1" lang="en-US" altLang="ja-JP" sz="900" dirty="0"/>
                        <a:t>4</a:t>
                      </a:r>
                      <a:endParaRPr kumimoji="1" lang="ja-JP" altLang="en-US" sz="900"/>
                    </a:p>
                  </a:txBody>
                  <a:tcPr/>
                </a:tc>
                <a:tc>
                  <a:txBody>
                    <a:bodyPr/>
                    <a:lstStyle/>
                    <a:p>
                      <a:pPr algn="l"/>
                      <a:r>
                        <a:rPr kumimoji="1" lang="en-US" altLang="ja-JP" sz="900" dirty="0"/>
                        <a:t>5</a:t>
                      </a:r>
                      <a:endParaRPr kumimoji="1" lang="ja-JP" altLang="en-US" sz="900"/>
                    </a:p>
                  </a:txBody>
                  <a:tcPr/>
                </a:tc>
                <a:tc>
                  <a:txBody>
                    <a:bodyPr/>
                    <a:lstStyle/>
                    <a:p>
                      <a:pPr algn="l"/>
                      <a:r>
                        <a:rPr kumimoji="1" lang="en-US" altLang="ja-JP" sz="900" dirty="0"/>
                        <a:t>6</a:t>
                      </a:r>
                      <a:endParaRPr kumimoji="1" lang="ja-JP" altLang="en-US" sz="900"/>
                    </a:p>
                  </a:txBody>
                  <a:tcPr/>
                </a:tc>
                <a:tc>
                  <a:txBody>
                    <a:bodyPr/>
                    <a:lstStyle/>
                    <a:p>
                      <a:pPr algn="l"/>
                      <a:r>
                        <a:rPr kumimoji="1" lang="en-US" altLang="ja-JP" sz="900" dirty="0">
                          <a:solidFill>
                            <a:srgbClr val="0000FF"/>
                          </a:solidFill>
                        </a:rPr>
                        <a:t>7</a:t>
                      </a:r>
                      <a:endParaRPr kumimoji="1" lang="ja-JP" altLang="en-US" sz="900">
                        <a:solidFill>
                          <a:srgbClr val="0000FF"/>
                        </a:solidFill>
                      </a:endParaRPr>
                    </a:p>
                  </a:txBody>
                  <a:tcPr/>
                </a:tc>
                <a:extLst>
                  <a:ext uri="{0D108BD9-81ED-4DB2-BD59-A6C34878D82A}">
                    <a16:rowId xmlns:a16="http://schemas.microsoft.com/office/drawing/2014/main" val="340507359"/>
                  </a:ext>
                </a:extLst>
              </a:tr>
              <a:tr h="342427">
                <a:tc>
                  <a:txBody>
                    <a:bodyPr/>
                    <a:lstStyle/>
                    <a:p>
                      <a:pPr algn="l"/>
                      <a:r>
                        <a:rPr kumimoji="1" lang="en-US" altLang="ja-JP" sz="900" dirty="0">
                          <a:solidFill>
                            <a:srgbClr val="FF0000"/>
                          </a:solidFill>
                        </a:rPr>
                        <a:t>8</a:t>
                      </a:r>
                      <a:endParaRPr kumimoji="1" lang="ja-JP" altLang="en-US" sz="900">
                        <a:solidFill>
                          <a:srgbClr val="FF0000"/>
                        </a:solidFill>
                      </a:endParaRPr>
                    </a:p>
                  </a:txBody>
                  <a:tcPr/>
                </a:tc>
                <a:tc>
                  <a:txBody>
                    <a:bodyPr/>
                    <a:lstStyle/>
                    <a:p>
                      <a:pPr algn="l"/>
                      <a:r>
                        <a:rPr kumimoji="1" lang="en-US" altLang="ja-JP" sz="900" dirty="0"/>
                        <a:t>9</a:t>
                      </a:r>
                      <a:endParaRPr kumimoji="1" lang="ja-JP" altLang="en-US" sz="900"/>
                    </a:p>
                  </a:txBody>
                  <a:tcPr/>
                </a:tc>
                <a:tc>
                  <a:txBody>
                    <a:bodyPr/>
                    <a:lstStyle/>
                    <a:p>
                      <a:pPr algn="l"/>
                      <a:r>
                        <a:rPr kumimoji="1" lang="en-US" altLang="ja-JP" sz="900" dirty="0"/>
                        <a:t>10</a:t>
                      </a:r>
                      <a:endParaRPr kumimoji="1" lang="ja-JP" altLang="en-US" sz="900"/>
                    </a:p>
                  </a:txBody>
                  <a:tcPr/>
                </a:tc>
                <a:tc>
                  <a:txBody>
                    <a:bodyPr/>
                    <a:lstStyle/>
                    <a:p>
                      <a:pPr algn="l"/>
                      <a:r>
                        <a:rPr kumimoji="1" lang="en-US" altLang="ja-JP" sz="900" dirty="0"/>
                        <a:t>11</a:t>
                      </a:r>
                      <a:endParaRPr kumimoji="1" lang="ja-JP" altLang="en-US" sz="900"/>
                    </a:p>
                  </a:txBody>
                  <a:tcPr/>
                </a:tc>
                <a:tc>
                  <a:txBody>
                    <a:bodyPr/>
                    <a:lstStyle/>
                    <a:p>
                      <a:pPr algn="l"/>
                      <a:r>
                        <a:rPr kumimoji="1" lang="en-US" altLang="ja-JP" sz="900" dirty="0"/>
                        <a:t>12</a:t>
                      </a:r>
                      <a:endParaRPr kumimoji="1" lang="ja-JP" altLang="en-US" sz="900"/>
                    </a:p>
                  </a:txBody>
                  <a:tcPr/>
                </a:tc>
                <a:tc>
                  <a:txBody>
                    <a:bodyPr/>
                    <a:lstStyle/>
                    <a:p>
                      <a:pPr algn="l"/>
                      <a:r>
                        <a:rPr kumimoji="1" lang="en-US" altLang="ja-JP" sz="900" dirty="0"/>
                        <a:t>13</a:t>
                      </a:r>
                      <a:endParaRPr kumimoji="1" lang="ja-JP" altLang="en-US" sz="900"/>
                    </a:p>
                  </a:txBody>
                  <a:tcPr/>
                </a:tc>
                <a:tc>
                  <a:txBody>
                    <a:bodyPr/>
                    <a:lstStyle/>
                    <a:p>
                      <a:pPr algn="l"/>
                      <a:r>
                        <a:rPr kumimoji="1" lang="en-US" altLang="ja-JP" sz="900" dirty="0">
                          <a:solidFill>
                            <a:srgbClr val="0000FF"/>
                          </a:solidFill>
                        </a:rPr>
                        <a:t>14</a:t>
                      </a:r>
                      <a:endParaRPr kumimoji="1" lang="ja-JP" altLang="en-US" sz="900">
                        <a:solidFill>
                          <a:srgbClr val="0000FF"/>
                        </a:solidFill>
                      </a:endParaRPr>
                    </a:p>
                  </a:txBody>
                  <a:tcPr/>
                </a:tc>
                <a:extLst>
                  <a:ext uri="{0D108BD9-81ED-4DB2-BD59-A6C34878D82A}">
                    <a16:rowId xmlns:a16="http://schemas.microsoft.com/office/drawing/2014/main" val="3159289446"/>
                  </a:ext>
                </a:extLst>
              </a:tr>
              <a:tr h="342427">
                <a:tc>
                  <a:txBody>
                    <a:bodyPr/>
                    <a:lstStyle/>
                    <a:p>
                      <a:pPr algn="l"/>
                      <a:r>
                        <a:rPr kumimoji="1" lang="en-US" altLang="ja-JP" sz="900" dirty="0">
                          <a:solidFill>
                            <a:srgbClr val="FF0000"/>
                          </a:solidFill>
                        </a:rPr>
                        <a:t>15</a:t>
                      </a:r>
                      <a:endParaRPr kumimoji="1" lang="ja-JP" altLang="en-US" sz="900">
                        <a:solidFill>
                          <a:srgbClr val="FF0000"/>
                        </a:solidFill>
                      </a:endParaRPr>
                    </a:p>
                  </a:txBody>
                  <a:tcPr/>
                </a:tc>
                <a:tc>
                  <a:txBody>
                    <a:bodyPr/>
                    <a:lstStyle/>
                    <a:p>
                      <a:pPr algn="l"/>
                      <a:r>
                        <a:rPr kumimoji="1" lang="en-US" altLang="ja-JP" sz="900" dirty="0"/>
                        <a:t>16</a:t>
                      </a:r>
                      <a:endParaRPr kumimoji="1" lang="ja-JP" altLang="en-US" sz="900"/>
                    </a:p>
                  </a:txBody>
                  <a:tcPr/>
                </a:tc>
                <a:tc>
                  <a:txBody>
                    <a:bodyPr/>
                    <a:lstStyle/>
                    <a:p>
                      <a:pPr algn="l"/>
                      <a:r>
                        <a:rPr kumimoji="1" lang="en-US" altLang="ja-JP" sz="900" dirty="0"/>
                        <a:t>17</a:t>
                      </a:r>
                      <a:endParaRPr kumimoji="1" lang="ja-JP" altLang="en-US" sz="900"/>
                    </a:p>
                  </a:txBody>
                  <a:tcPr/>
                </a:tc>
                <a:tc>
                  <a:txBody>
                    <a:bodyPr/>
                    <a:lstStyle/>
                    <a:p>
                      <a:pPr algn="l"/>
                      <a:r>
                        <a:rPr kumimoji="1" lang="en-US" altLang="ja-JP" sz="900" dirty="0"/>
                        <a:t>18</a:t>
                      </a:r>
                      <a:endParaRPr kumimoji="1" lang="ja-JP" altLang="en-US" sz="900"/>
                    </a:p>
                  </a:txBody>
                  <a:tcPr/>
                </a:tc>
                <a:tc>
                  <a:txBody>
                    <a:bodyPr/>
                    <a:lstStyle/>
                    <a:p>
                      <a:pPr algn="l"/>
                      <a:r>
                        <a:rPr kumimoji="1" lang="en-US" altLang="ja-JP" sz="900" dirty="0"/>
                        <a:t>19</a:t>
                      </a:r>
                      <a:endParaRPr kumimoji="1" lang="ja-JP" altLang="en-US" sz="900"/>
                    </a:p>
                  </a:txBody>
                  <a:tcPr/>
                </a:tc>
                <a:tc>
                  <a:txBody>
                    <a:bodyPr/>
                    <a:lstStyle/>
                    <a:p>
                      <a:pPr algn="l"/>
                      <a:r>
                        <a:rPr kumimoji="1" lang="en-US" altLang="ja-JP" sz="900" dirty="0"/>
                        <a:t>20</a:t>
                      </a:r>
                      <a:endParaRPr kumimoji="1" lang="ja-JP" altLang="en-US" sz="900"/>
                    </a:p>
                  </a:txBody>
                  <a:tcPr/>
                </a:tc>
                <a:tc>
                  <a:txBody>
                    <a:bodyPr/>
                    <a:lstStyle/>
                    <a:p>
                      <a:pPr algn="l"/>
                      <a:r>
                        <a:rPr kumimoji="1" lang="en-US" altLang="ja-JP" sz="900" dirty="0">
                          <a:solidFill>
                            <a:srgbClr val="0000FF"/>
                          </a:solidFill>
                        </a:rPr>
                        <a:t>21</a:t>
                      </a:r>
                      <a:endParaRPr kumimoji="1" lang="ja-JP" altLang="en-US" sz="900">
                        <a:solidFill>
                          <a:srgbClr val="0000FF"/>
                        </a:solidFill>
                      </a:endParaRPr>
                    </a:p>
                  </a:txBody>
                  <a:tcPr/>
                </a:tc>
                <a:extLst>
                  <a:ext uri="{0D108BD9-81ED-4DB2-BD59-A6C34878D82A}">
                    <a16:rowId xmlns:a16="http://schemas.microsoft.com/office/drawing/2014/main" val="4223707328"/>
                  </a:ext>
                </a:extLst>
              </a:tr>
              <a:tr h="342427">
                <a:tc>
                  <a:txBody>
                    <a:bodyPr/>
                    <a:lstStyle/>
                    <a:p>
                      <a:pPr algn="l"/>
                      <a:r>
                        <a:rPr kumimoji="1" lang="en-US" altLang="ja-JP" sz="900" dirty="0">
                          <a:solidFill>
                            <a:srgbClr val="FF0000"/>
                          </a:solidFill>
                        </a:rPr>
                        <a:t>22</a:t>
                      </a:r>
                      <a:endParaRPr kumimoji="1" lang="ja-JP" altLang="en-US" sz="900">
                        <a:solidFill>
                          <a:srgbClr val="FF0000"/>
                        </a:solidFill>
                      </a:endParaRPr>
                    </a:p>
                  </a:txBody>
                  <a:tcPr/>
                </a:tc>
                <a:tc>
                  <a:txBody>
                    <a:bodyPr/>
                    <a:lstStyle/>
                    <a:p>
                      <a:pPr algn="l"/>
                      <a:r>
                        <a:rPr kumimoji="1" lang="en-US" altLang="ja-JP" sz="900" dirty="0">
                          <a:solidFill>
                            <a:srgbClr val="FF0000"/>
                          </a:solidFill>
                        </a:rPr>
                        <a:t>23</a:t>
                      </a:r>
                      <a:endParaRPr kumimoji="1" lang="ja-JP" altLang="en-US" sz="900">
                        <a:solidFill>
                          <a:srgbClr val="FF0000"/>
                        </a:solidFill>
                      </a:endParaRPr>
                    </a:p>
                  </a:txBody>
                  <a:tcPr/>
                </a:tc>
                <a:tc>
                  <a:txBody>
                    <a:bodyPr/>
                    <a:lstStyle/>
                    <a:p>
                      <a:pPr algn="l"/>
                      <a:r>
                        <a:rPr kumimoji="1" lang="en-US" altLang="ja-JP" sz="900" dirty="0"/>
                        <a:t>24</a:t>
                      </a:r>
                      <a:endParaRPr kumimoji="1" lang="ja-JP" altLang="en-US" sz="900"/>
                    </a:p>
                  </a:txBody>
                  <a:tcPr/>
                </a:tc>
                <a:tc>
                  <a:txBody>
                    <a:bodyPr/>
                    <a:lstStyle/>
                    <a:p>
                      <a:pPr algn="l"/>
                      <a:r>
                        <a:rPr kumimoji="1" lang="en-US" altLang="ja-JP" sz="900" dirty="0"/>
                        <a:t>25</a:t>
                      </a:r>
                      <a:endParaRPr kumimoji="1" lang="ja-JP" altLang="en-US" sz="900"/>
                    </a:p>
                  </a:txBody>
                  <a:tcPr/>
                </a:tc>
                <a:tc>
                  <a:txBody>
                    <a:bodyPr/>
                    <a:lstStyle/>
                    <a:p>
                      <a:pPr algn="l"/>
                      <a:r>
                        <a:rPr kumimoji="1" lang="en-US" altLang="ja-JP" sz="900" dirty="0"/>
                        <a:t>26</a:t>
                      </a:r>
                      <a:endParaRPr kumimoji="1" lang="ja-JP" altLang="en-US" sz="900"/>
                    </a:p>
                  </a:txBody>
                  <a:tcPr/>
                </a:tc>
                <a:tc>
                  <a:txBody>
                    <a:bodyPr/>
                    <a:lstStyle/>
                    <a:p>
                      <a:pPr algn="l"/>
                      <a:r>
                        <a:rPr kumimoji="1" lang="en-US" altLang="ja-JP" sz="900" dirty="0"/>
                        <a:t>27</a:t>
                      </a:r>
                      <a:endParaRPr kumimoji="1" lang="ja-JP" altLang="en-US" sz="900"/>
                    </a:p>
                  </a:txBody>
                  <a:tcPr/>
                </a:tc>
                <a:tc>
                  <a:txBody>
                    <a:bodyPr/>
                    <a:lstStyle/>
                    <a:p>
                      <a:pPr algn="l"/>
                      <a:r>
                        <a:rPr kumimoji="1" lang="en-US" altLang="ja-JP" sz="900" dirty="0">
                          <a:solidFill>
                            <a:srgbClr val="0000FF"/>
                          </a:solidFill>
                        </a:rPr>
                        <a:t>28</a:t>
                      </a:r>
                      <a:endParaRPr kumimoji="1" lang="ja-JP" altLang="en-US" sz="900">
                        <a:solidFill>
                          <a:srgbClr val="0000FF"/>
                        </a:solidFill>
                      </a:endParaRPr>
                    </a:p>
                  </a:txBody>
                  <a:tcPr/>
                </a:tc>
                <a:extLst>
                  <a:ext uri="{0D108BD9-81ED-4DB2-BD59-A6C34878D82A}">
                    <a16:rowId xmlns:a16="http://schemas.microsoft.com/office/drawing/2014/main" val="81688698"/>
                  </a:ext>
                </a:extLst>
              </a:tr>
              <a:tr h="342427">
                <a:tc>
                  <a:txBody>
                    <a:bodyPr/>
                    <a:lstStyle/>
                    <a:p>
                      <a:pPr algn="l"/>
                      <a:r>
                        <a:rPr kumimoji="1" lang="en-US" altLang="ja-JP" sz="900" dirty="0">
                          <a:solidFill>
                            <a:srgbClr val="FF0000"/>
                          </a:solidFill>
                        </a:rPr>
                        <a:t>29</a:t>
                      </a:r>
                      <a:endParaRPr kumimoji="1" lang="ja-JP" altLang="en-US" sz="900">
                        <a:solidFill>
                          <a:srgbClr val="FF0000"/>
                        </a:solidFill>
                      </a:endParaRPr>
                    </a:p>
                  </a:txBody>
                  <a:tcPr/>
                </a:tc>
                <a:tc>
                  <a:txBody>
                    <a:bodyPr/>
                    <a:lstStyle/>
                    <a:p>
                      <a:pPr algn="l"/>
                      <a:r>
                        <a:rPr kumimoji="1" lang="en-US" altLang="ja-JP" sz="900" dirty="0"/>
                        <a:t>30</a:t>
                      </a:r>
                      <a:endParaRPr kumimoji="1" lang="ja-JP" altLang="en-US" sz="900"/>
                    </a:p>
                  </a:txBody>
                  <a:tcPr/>
                </a:tc>
                <a:tc>
                  <a:txBody>
                    <a:bodyPr/>
                    <a:lstStyle/>
                    <a:p>
                      <a:pPr algn="l"/>
                      <a:r>
                        <a:rPr kumimoji="1" lang="en-US" altLang="ja-JP" sz="900" dirty="0">
                          <a:solidFill>
                            <a:schemeClr val="bg1">
                              <a:lumMod val="65000"/>
                            </a:schemeClr>
                          </a:solidFill>
                        </a:rPr>
                        <a:t>1</a:t>
                      </a:r>
                      <a:endParaRPr kumimoji="1" lang="ja-JP" altLang="en-US" sz="900">
                        <a:solidFill>
                          <a:schemeClr val="bg1">
                            <a:lumMod val="65000"/>
                          </a:schemeClr>
                        </a:solidFill>
                      </a:endParaRPr>
                    </a:p>
                  </a:txBody>
                  <a:tcPr/>
                </a:tc>
                <a:tc>
                  <a:txBody>
                    <a:bodyPr/>
                    <a:lstStyle/>
                    <a:p>
                      <a:pPr algn="l"/>
                      <a:r>
                        <a:rPr kumimoji="1" lang="en-US" altLang="ja-JP" sz="900" dirty="0">
                          <a:solidFill>
                            <a:schemeClr val="bg1">
                              <a:lumMod val="65000"/>
                            </a:schemeClr>
                          </a:solidFill>
                        </a:rPr>
                        <a:t>2</a:t>
                      </a:r>
                      <a:endParaRPr kumimoji="1" lang="ja-JP" altLang="en-US" sz="900">
                        <a:solidFill>
                          <a:schemeClr val="bg1">
                            <a:lumMod val="65000"/>
                          </a:schemeClr>
                        </a:solidFill>
                      </a:endParaRPr>
                    </a:p>
                  </a:txBody>
                  <a:tcPr/>
                </a:tc>
                <a:tc>
                  <a:txBody>
                    <a:bodyPr/>
                    <a:lstStyle/>
                    <a:p>
                      <a:pPr algn="l"/>
                      <a:r>
                        <a:rPr kumimoji="1" lang="en-US" altLang="ja-JP" sz="900" dirty="0">
                          <a:solidFill>
                            <a:schemeClr val="bg1">
                              <a:lumMod val="65000"/>
                            </a:schemeClr>
                          </a:solidFill>
                        </a:rPr>
                        <a:t>3</a:t>
                      </a:r>
                      <a:endParaRPr kumimoji="1" lang="ja-JP" altLang="en-US" sz="900">
                        <a:solidFill>
                          <a:schemeClr val="bg1">
                            <a:lumMod val="65000"/>
                          </a:schemeClr>
                        </a:solidFill>
                      </a:endParaRPr>
                    </a:p>
                  </a:txBody>
                  <a:tcPr/>
                </a:tc>
                <a:tc>
                  <a:txBody>
                    <a:bodyPr/>
                    <a:lstStyle/>
                    <a:p>
                      <a:pPr algn="l"/>
                      <a:r>
                        <a:rPr kumimoji="1" lang="en-US" altLang="ja-JP" sz="900" dirty="0">
                          <a:solidFill>
                            <a:schemeClr val="bg1">
                              <a:lumMod val="65000"/>
                            </a:schemeClr>
                          </a:solidFill>
                        </a:rPr>
                        <a:t>4</a:t>
                      </a:r>
                      <a:endParaRPr kumimoji="1" lang="ja-JP" altLang="en-US" sz="900">
                        <a:solidFill>
                          <a:schemeClr val="bg1">
                            <a:lumMod val="65000"/>
                          </a:schemeClr>
                        </a:solidFill>
                      </a:endParaRPr>
                    </a:p>
                  </a:txBody>
                  <a:tcPr/>
                </a:tc>
                <a:tc>
                  <a:txBody>
                    <a:bodyPr/>
                    <a:lstStyle/>
                    <a:p>
                      <a:pPr algn="l"/>
                      <a:r>
                        <a:rPr kumimoji="1" lang="en-US" altLang="ja-JP" sz="900" dirty="0">
                          <a:solidFill>
                            <a:schemeClr val="bg1">
                              <a:lumMod val="65000"/>
                            </a:schemeClr>
                          </a:solidFill>
                        </a:rPr>
                        <a:t>5</a:t>
                      </a:r>
                    </a:p>
                  </a:txBody>
                  <a:tcPr/>
                </a:tc>
                <a:extLst>
                  <a:ext uri="{0D108BD9-81ED-4DB2-BD59-A6C34878D82A}">
                    <a16:rowId xmlns:a16="http://schemas.microsoft.com/office/drawing/2014/main" val="1980147838"/>
                  </a:ext>
                </a:extLst>
              </a:tr>
            </a:tbl>
          </a:graphicData>
        </a:graphic>
      </p:graphicFrame>
      <p:graphicFrame>
        <p:nvGraphicFramePr>
          <p:cNvPr id="6" name="表 22">
            <a:extLst>
              <a:ext uri="{FF2B5EF4-FFF2-40B4-BE49-F238E27FC236}">
                <a16:creationId xmlns:a16="http://schemas.microsoft.com/office/drawing/2014/main" id="{91C71092-00E8-7BB6-B97F-C9D0A4672858}"/>
              </a:ext>
            </a:extLst>
          </p:cNvPr>
          <p:cNvGraphicFramePr>
            <a:graphicFrameLocks noGrp="1"/>
          </p:cNvGraphicFramePr>
          <p:nvPr/>
        </p:nvGraphicFramePr>
        <p:xfrm>
          <a:off x="7775212" y="2286264"/>
          <a:ext cx="3979465" cy="2054562"/>
        </p:xfrm>
        <a:graphic>
          <a:graphicData uri="http://schemas.openxmlformats.org/drawingml/2006/table">
            <a:tbl>
              <a:tblPr firstRow="1" bandRow="1">
                <a:tableStyleId>{93296810-A885-4BE3-A3E7-6D5BEEA58F35}</a:tableStyleId>
              </a:tblPr>
              <a:tblGrid>
                <a:gridCol w="568495">
                  <a:extLst>
                    <a:ext uri="{9D8B030D-6E8A-4147-A177-3AD203B41FA5}">
                      <a16:colId xmlns:a16="http://schemas.microsoft.com/office/drawing/2014/main" val="3480961473"/>
                    </a:ext>
                  </a:extLst>
                </a:gridCol>
                <a:gridCol w="568495">
                  <a:extLst>
                    <a:ext uri="{9D8B030D-6E8A-4147-A177-3AD203B41FA5}">
                      <a16:colId xmlns:a16="http://schemas.microsoft.com/office/drawing/2014/main" val="2047819751"/>
                    </a:ext>
                  </a:extLst>
                </a:gridCol>
                <a:gridCol w="568495">
                  <a:extLst>
                    <a:ext uri="{9D8B030D-6E8A-4147-A177-3AD203B41FA5}">
                      <a16:colId xmlns:a16="http://schemas.microsoft.com/office/drawing/2014/main" val="946712307"/>
                    </a:ext>
                  </a:extLst>
                </a:gridCol>
                <a:gridCol w="568495">
                  <a:extLst>
                    <a:ext uri="{9D8B030D-6E8A-4147-A177-3AD203B41FA5}">
                      <a16:colId xmlns:a16="http://schemas.microsoft.com/office/drawing/2014/main" val="3646503404"/>
                    </a:ext>
                  </a:extLst>
                </a:gridCol>
                <a:gridCol w="568495">
                  <a:extLst>
                    <a:ext uri="{9D8B030D-6E8A-4147-A177-3AD203B41FA5}">
                      <a16:colId xmlns:a16="http://schemas.microsoft.com/office/drawing/2014/main" val="1806280304"/>
                    </a:ext>
                  </a:extLst>
                </a:gridCol>
                <a:gridCol w="568495">
                  <a:extLst>
                    <a:ext uri="{9D8B030D-6E8A-4147-A177-3AD203B41FA5}">
                      <a16:colId xmlns:a16="http://schemas.microsoft.com/office/drawing/2014/main" val="3253288576"/>
                    </a:ext>
                  </a:extLst>
                </a:gridCol>
                <a:gridCol w="568495">
                  <a:extLst>
                    <a:ext uri="{9D8B030D-6E8A-4147-A177-3AD203B41FA5}">
                      <a16:colId xmlns:a16="http://schemas.microsoft.com/office/drawing/2014/main" val="3231432331"/>
                    </a:ext>
                  </a:extLst>
                </a:gridCol>
              </a:tblGrid>
              <a:tr h="342427">
                <a:tc>
                  <a:txBody>
                    <a:bodyPr/>
                    <a:lstStyle/>
                    <a:p>
                      <a:pPr algn="ctr"/>
                      <a:r>
                        <a:rPr kumimoji="1" lang="en-US" altLang="ja-JP" sz="900" dirty="0">
                          <a:solidFill>
                            <a:srgbClr val="FF0000"/>
                          </a:solidFill>
                        </a:rPr>
                        <a:t>Sun</a:t>
                      </a:r>
                      <a:endParaRPr kumimoji="1" lang="ja-JP" altLang="en-US" sz="900">
                        <a:solidFill>
                          <a:srgbClr val="FF0000"/>
                        </a:solidFill>
                      </a:endParaRPr>
                    </a:p>
                  </a:txBody>
                  <a:tcPr anchor="ctr"/>
                </a:tc>
                <a:tc>
                  <a:txBody>
                    <a:bodyPr/>
                    <a:lstStyle/>
                    <a:p>
                      <a:pPr algn="ctr"/>
                      <a:r>
                        <a:rPr kumimoji="1" lang="en-US" altLang="ja-JP" sz="900" dirty="0"/>
                        <a:t>Mon</a:t>
                      </a:r>
                      <a:endParaRPr kumimoji="1" lang="ja-JP" altLang="en-US" sz="900"/>
                    </a:p>
                  </a:txBody>
                  <a:tcPr anchor="ctr"/>
                </a:tc>
                <a:tc>
                  <a:txBody>
                    <a:bodyPr/>
                    <a:lstStyle/>
                    <a:p>
                      <a:pPr algn="ctr"/>
                      <a:r>
                        <a:rPr kumimoji="1" lang="en-US" altLang="ja-JP" sz="900" dirty="0"/>
                        <a:t>Tue</a:t>
                      </a:r>
                      <a:endParaRPr kumimoji="1" lang="ja-JP" altLang="en-US" sz="900"/>
                    </a:p>
                  </a:txBody>
                  <a:tcPr anchor="ctr"/>
                </a:tc>
                <a:tc>
                  <a:txBody>
                    <a:bodyPr/>
                    <a:lstStyle/>
                    <a:p>
                      <a:pPr algn="ctr"/>
                      <a:r>
                        <a:rPr kumimoji="1" lang="en-US" altLang="ja-JP" sz="900" dirty="0"/>
                        <a:t>Wed</a:t>
                      </a:r>
                      <a:endParaRPr kumimoji="1" lang="ja-JP" altLang="en-US" sz="900"/>
                    </a:p>
                  </a:txBody>
                  <a:tcPr anchor="ctr"/>
                </a:tc>
                <a:tc>
                  <a:txBody>
                    <a:bodyPr/>
                    <a:lstStyle/>
                    <a:p>
                      <a:pPr algn="ctr"/>
                      <a:r>
                        <a:rPr kumimoji="1" lang="en-US" altLang="ja-JP" sz="900" dirty="0"/>
                        <a:t>Thu</a:t>
                      </a:r>
                      <a:endParaRPr kumimoji="1" lang="ja-JP" altLang="en-US" sz="900"/>
                    </a:p>
                  </a:txBody>
                  <a:tcPr anchor="ctr"/>
                </a:tc>
                <a:tc>
                  <a:txBody>
                    <a:bodyPr/>
                    <a:lstStyle/>
                    <a:p>
                      <a:pPr algn="ctr"/>
                      <a:r>
                        <a:rPr kumimoji="1" lang="en-US" altLang="ja-JP" sz="900" dirty="0"/>
                        <a:t>Fri</a:t>
                      </a:r>
                      <a:endParaRPr kumimoji="1" lang="ja-JP" altLang="en-US" sz="900"/>
                    </a:p>
                  </a:txBody>
                  <a:tcPr anchor="ctr"/>
                </a:tc>
                <a:tc>
                  <a:txBody>
                    <a:bodyPr/>
                    <a:lstStyle/>
                    <a:p>
                      <a:pPr algn="ctr"/>
                      <a:r>
                        <a:rPr kumimoji="1" lang="en-US" altLang="ja-JP" sz="900" dirty="0">
                          <a:solidFill>
                            <a:srgbClr val="0000FF"/>
                          </a:solidFill>
                        </a:rPr>
                        <a:t>Sat</a:t>
                      </a:r>
                      <a:endParaRPr kumimoji="1" lang="ja-JP" altLang="en-US" sz="900">
                        <a:solidFill>
                          <a:srgbClr val="0000FF"/>
                        </a:solidFill>
                      </a:endParaRPr>
                    </a:p>
                  </a:txBody>
                  <a:tcPr anchor="ctr"/>
                </a:tc>
                <a:extLst>
                  <a:ext uri="{0D108BD9-81ED-4DB2-BD59-A6C34878D82A}">
                    <a16:rowId xmlns:a16="http://schemas.microsoft.com/office/drawing/2014/main" val="4135086562"/>
                  </a:ext>
                </a:extLst>
              </a:tr>
              <a:tr h="342427">
                <a:tc>
                  <a:txBody>
                    <a:bodyPr/>
                    <a:lstStyle/>
                    <a:p>
                      <a:pPr algn="l"/>
                      <a:r>
                        <a:rPr kumimoji="1" lang="en-US" altLang="ja-JP" sz="900" dirty="0">
                          <a:solidFill>
                            <a:schemeClr val="bg1">
                              <a:lumMod val="65000"/>
                            </a:schemeClr>
                          </a:solidFill>
                        </a:rPr>
                        <a:t>29</a:t>
                      </a:r>
                      <a:endParaRPr kumimoji="1" lang="ja-JP" altLang="en-US" sz="900">
                        <a:solidFill>
                          <a:schemeClr val="bg1">
                            <a:lumMod val="65000"/>
                          </a:schemeClr>
                        </a:solidFill>
                      </a:endParaRPr>
                    </a:p>
                  </a:txBody>
                  <a:tcPr/>
                </a:tc>
                <a:tc>
                  <a:txBody>
                    <a:bodyPr/>
                    <a:lstStyle/>
                    <a:p>
                      <a:pPr algn="l"/>
                      <a:r>
                        <a:rPr kumimoji="1" lang="en-US" altLang="ja-JP" sz="900" dirty="0">
                          <a:solidFill>
                            <a:schemeClr val="bg1">
                              <a:lumMod val="65000"/>
                            </a:schemeClr>
                          </a:solidFill>
                        </a:rPr>
                        <a:t>30</a:t>
                      </a:r>
                    </a:p>
                  </a:txBody>
                  <a:tcPr/>
                </a:tc>
                <a:tc>
                  <a:txBody>
                    <a:bodyPr/>
                    <a:lstStyle/>
                    <a:p>
                      <a:pPr algn="l"/>
                      <a:r>
                        <a:rPr kumimoji="1" lang="en-US" altLang="ja-JP" sz="900" dirty="0"/>
                        <a:t>1</a:t>
                      </a:r>
                      <a:endParaRPr kumimoji="1" lang="ja-JP" altLang="en-US" sz="900"/>
                    </a:p>
                  </a:txBody>
                  <a:tcPr/>
                </a:tc>
                <a:tc>
                  <a:txBody>
                    <a:bodyPr/>
                    <a:lstStyle/>
                    <a:p>
                      <a:pPr algn="l"/>
                      <a:r>
                        <a:rPr kumimoji="1" lang="en-US" altLang="ja-JP" sz="900" dirty="0"/>
                        <a:t>2</a:t>
                      </a:r>
                      <a:endParaRPr kumimoji="1" lang="ja-JP" altLang="en-US" sz="900"/>
                    </a:p>
                  </a:txBody>
                  <a:tcPr/>
                </a:tc>
                <a:tc>
                  <a:txBody>
                    <a:bodyPr/>
                    <a:lstStyle/>
                    <a:p>
                      <a:pPr algn="l"/>
                      <a:r>
                        <a:rPr kumimoji="1" lang="en-US" altLang="ja-JP" sz="900" dirty="0"/>
                        <a:t>3</a:t>
                      </a:r>
                      <a:endParaRPr kumimoji="1" lang="ja-JP" altLang="en-US" sz="900"/>
                    </a:p>
                  </a:txBody>
                  <a:tcPr/>
                </a:tc>
                <a:tc>
                  <a:txBody>
                    <a:bodyPr/>
                    <a:lstStyle/>
                    <a:p>
                      <a:pPr algn="l"/>
                      <a:r>
                        <a:rPr kumimoji="1" lang="en-US" altLang="ja-JP" sz="900" dirty="0"/>
                        <a:t>4</a:t>
                      </a:r>
                      <a:endParaRPr kumimoji="1" lang="ja-JP" altLang="en-US" sz="900"/>
                    </a:p>
                  </a:txBody>
                  <a:tcPr/>
                </a:tc>
                <a:tc>
                  <a:txBody>
                    <a:bodyPr/>
                    <a:lstStyle/>
                    <a:p>
                      <a:pPr algn="l"/>
                      <a:r>
                        <a:rPr kumimoji="1" lang="en-US" altLang="ja-JP" sz="900" dirty="0">
                          <a:solidFill>
                            <a:srgbClr val="0000FF"/>
                          </a:solidFill>
                        </a:rPr>
                        <a:t>5</a:t>
                      </a:r>
                      <a:endParaRPr kumimoji="1" lang="ja-JP" altLang="en-US" sz="900">
                        <a:solidFill>
                          <a:srgbClr val="0000FF"/>
                        </a:solidFill>
                      </a:endParaRPr>
                    </a:p>
                  </a:txBody>
                  <a:tcPr/>
                </a:tc>
                <a:extLst>
                  <a:ext uri="{0D108BD9-81ED-4DB2-BD59-A6C34878D82A}">
                    <a16:rowId xmlns:a16="http://schemas.microsoft.com/office/drawing/2014/main" val="340507359"/>
                  </a:ext>
                </a:extLst>
              </a:tr>
              <a:tr h="342427">
                <a:tc>
                  <a:txBody>
                    <a:bodyPr/>
                    <a:lstStyle/>
                    <a:p>
                      <a:pPr algn="l"/>
                      <a:r>
                        <a:rPr kumimoji="1" lang="en-US" altLang="ja-JP" sz="900" dirty="0">
                          <a:solidFill>
                            <a:srgbClr val="FF0000"/>
                          </a:solidFill>
                        </a:rPr>
                        <a:t>6</a:t>
                      </a:r>
                      <a:endParaRPr kumimoji="1" lang="ja-JP" altLang="en-US" sz="900">
                        <a:solidFill>
                          <a:srgbClr val="FF0000"/>
                        </a:solidFill>
                      </a:endParaRPr>
                    </a:p>
                  </a:txBody>
                  <a:tcPr/>
                </a:tc>
                <a:tc>
                  <a:txBody>
                    <a:bodyPr/>
                    <a:lstStyle/>
                    <a:p>
                      <a:pPr algn="l"/>
                      <a:r>
                        <a:rPr kumimoji="1" lang="en-US" altLang="ja-JP" sz="900" dirty="0"/>
                        <a:t>7</a:t>
                      </a:r>
                      <a:endParaRPr kumimoji="1" lang="ja-JP" altLang="en-US" sz="900"/>
                    </a:p>
                  </a:txBody>
                  <a:tcPr/>
                </a:tc>
                <a:tc>
                  <a:txBody>
                    <a:bodyPr/>
                    <a:lstStyle/>
                    <a:p>
                      <a:pPr algn="l"/>
                      <a:r>
                        <a:rPr kumimoji="1" lang="en-US" altLang="ja-JP" sz="900" dirty="0"/>
                        <a:t>8</a:t>
                      </a:r>
                    </a:p>
                  </a:txBody>
                  <a:tcPr/>
                </a:tc>
                <a:tc>
                  <a:txBody>
                    <a:bodyPr/>
                    <a:lstStyle/>
                    <a:p>
                      <a:pPr algn="l"/>
                      <a:r>
                        <a:rPr kumimoji="1" lang="en-US" altLang="ja-JP" sz="900" dirty="0"/>
                        <a:t>9</a:t>
                      </a:r>
                      <a:endParaRPr kumimoji="1" lang="ja-JP" altLang="en-US" sz="900"/>
                    </a:p>
                  </a:txBody>
                  <a:tcPr/>
                </a:tc>
                <a:tc>
                  <a:txBody>
                    <a:bodyPr/>
                    <a:lstStyle/>
                    <a:p>
                      <a:pPr algn="l"/>
                      <a:r>
                        <a:rPr kumimoji="1" lang="en-US" altLang="ja-JP" sz="900" dirty="0"/>
                        <a:t>10</a:t>
                      </a:r>
                      <a:endParaRPr kumimoji="1" lang="ja-JP" altLang="en-US" sz="900"/>
                    </a:p>
                  </a:txBody>
                  <a:tcPr/>
                </a:tc>
                <a:tc>
                  <a:txBody>
                    <a:bodyPr/>
                    <a:lstStyle/>
                    <a:p>
                      <a:pPr algn="l"/>
                      <a:r>
                        <a:rPr kumimoji="1" lang="en-US" altLang="ja-JP" sz="900" dirty="0"/>
                        <a:t>11</a:t>
                      </a:r>
                      <a:endParaRPr kumimoji="1" lang="ja-JP" altLang="en-US" sz="900"/>
                    </a:p>
                  </a:txBody>
                  <a:tcPr/>
                </a:tc>
                <a:tc>
                  <a:txBody>
                    <a:bodyPr/>
                    <a:lstStyle/>
                    <a:p>
                      <a:pPr algn="l"/>
                      <a:r>
                        <a:rPr kumimoji="1" lang="en-US" altLang="ja-JP" sz="900" dirty="0">
                          <a:solidFill>
                            <a:srgbClr val="0000FF"/>
                          </a:solidFill>
                        </a:rPr>
                        <a:t>12</a:t>
                      </a:r>
                      <a:endParaRPr kumimoji="1" lang="ja-JP" altLang="en-US" sz="900">
                        <a:solidFill>
                          <a:srgbClr val="0000FF"/>
                        </a:solidFill>
                      </a:endParaRPr>
                    </a:p>
                  </a:txBody>
                  <a:tcPr/>
                </a:tc>
                <a:extLst>
                  <a:ext uri="{0D108BD9-81ED-4DB2-BD59-A6C34878D82A}">
                    <a16:rowId xmlns:a16="http://schemas.microsoft.com/office/drawing/2014/main" val="3159289446"/>
                  </a:ext>
                </a:extLst>
              </a:tr>
              <a:tr h="342427">
                <a:tc>
                  <a:txBody>
                    <a:bodyPr/>
                    <a:lstStyle/>
                    <a:p>
                      <a:pPr algn="l"/>
                      <a:r>
                        <a:rPr kumimoji="1" lang="en-US" altLang="ja-JP" sz="900" dirty="0">
                          <a:solidFill>
                            <a:srgbClr val="FF0000"/>
                          </a:solidFill>
                        </a:rPr>
                        <a:t>13</a:t>
                      </a:r>
                      <a:endParaRPr kumimoji="1" lang="ja-JP" altLang="en-US" sz="900">
                        <a:solidFill>
                          <a:srgbClr val="FF0000"/>
                        </a:solidFill>
                      </a:endParaRPr>
                    </a:p>
                  </a:txBody>
                  <a:tcPr/>
                </a:tc>
                <a:tc>
                  <a:txBody>
                    <a:bodyPr/>
                    <a:lstStyle/>
                    <a:p>
                      <a:pPr algn="l"/>
                      <a:r>
                        <a:rPr kumimoji="1" lang="en-US" altLang="ja-JP" sz="900" dirty="0"/>
                        <a:t>14</a:t>
                      </a:r>
                      <a:endParaRPr kumimoji="1" lang="ja-JP" altLang="en-US" sz="900"/>
                    </a:p>
                  </a:txBody>
                  <a:tcPr/>
                </a:tc>
                <a:tc>
                  <a:txBody>
                    <a:bodyPr/>
                    <a:lstStyle/>
                    <a:p>
                      <a:pPr algn="l"/>
                      <a:r>
                        <a:rPr kumimoji="1" lang="en-US" altLang="ja-JP" sz="900" dirty="0"/>
                        <a:t>15</a:t>
                      </a:r>
                      <a:endParaRPr kumimoji="1" lang="ja-JP" altLang="en-US" sz="900"/>
                    </a:p>
                  </a:txBody>
                  <a:tcPr/>
                </a:tc>
                <a:tc>
                  <a:txBody>
                    <a:bodyPr/>
                    <a:lstStyle/>
                    <a:p>
                      <a:pPr algn="l"/>
                      <a:r>
                        <a:rPr kumimoji="1" lang="en-US" altLang="ja-JP" sz="900" dirty="0"/>
                        <a:t>16</a:t>
                      </a:r>
                      <a:endParaRPr kumimoji="1" lang="ja-JP" altLang="en-US" sz="900"/>
                    </a:p>
                  </a:txBody>
                  <a:tcPr/>
                </a:tc>
                <a:tc>
                  <a:txBody>
                    <a:bodyPr/>
                    <a:lstStyle/>
                    <a:p>
                      <a:pPr algn="l"/>
                      <a:r>
                        <a:rPr kumimoji="1" lang="en-US" altLang="ja-JP" sz="900" dirty="0"/>
                        <a:t>17</a:t>
                      </a:r>
                      <a:endParaRPr kumimoji="1" lang="ja-JP" altLang="en-US" sz="900"/>
                    </a:p>
                  </a:txBody>
                  <a:tcPr/>
                </a:tc>
                <a:tc>
                  <a:txBody>
                    <a:bodyPr/>
                    <a:lstStyle/>
                    <a:p>
                      <a:pPr algn="l"/>
                      <a:r>
                        <a:rPr kumimoji="1" lang="en-US" altLang="ja-JP" sz="900" dirty="0"/>
                        <a:t>18</a:t>
                      </a:r>
                      <a:endParaRPr kumimoji="1" lang="ja-JP" altLang="en-US" sz="900"/>
                    </a:p>
                  </a:txBody>
                  <a:tcPr/>
                </a:tc>
                <a:tc>
                  <a:txBody>
                    <a:bodyPr/>
                    <a:lstStyle/>
                    <a:p>
                      <a:pPr algn="l"/>
                      <a:r>
                        <a:rPr kumimoji="1" lang="en-US" altLang="ja-JP" sz="900" dirty="0">
                          <a:solidFill>
                            <a:srgbClr val="0000FF"/>
                          </a:solidFill>
                        </a:rPr>
                        <a:t>19</a:t>
                      </a:r>
                      <a:endParaRPr kumimoji="1" lang="ja-JP" altLang="en-US" sz="900">
                        <a:solidFill>
                          <a:srgbClr val="0000FF"/>
                        </a:solidFill>
                      </a:endParaRPr>
                    </a:p>
                  </a:txBody>
                  <a:tcPr/>
                </a:tc>
                <a:extLst>
                  <a:ext uri="{0D108BD9-81ED-4DB2-BD59-A6C34878D82A}">
                    <a16:rowId xmlns:a16="http://schemas.microsoft.com/office/drawing/2014/main" val="4223707328"/>
                  </a:ext>
                </a:extLst>
              </a:tr>
              <a:tr h="342427">
                <a:tc>
                  <a:txBody>
                    <a:bodyPr/>
                    <a:lstStyle/>
                    <a:p>
                      <a:pPr algn="l"/>
                      <a:r>
                        <a:rPr kumimoji="1" lang="en-US" altLang="ja-JP" sz="900" dirty="0">
                          <a:solidFill>
                            <a:srgbClr val="FF0000"/>
                          </a:solidFill>
                        </a:rPr>
                        <a:t>20</a:t>
                      </a:r>
                      <a:endParaRPr kumimoji="1" lang="ja-JP" altLang="en-US" sz="900">
                        <a:solidFill>
                          <a:srgbClr val="FF0000"/>
                        </a:solidFill>
                      </a:endParaRPr>
                    </a:p>
                  </a:txBody>
                  <a:tcPr/>
                </a:tc>
                <a:tc>
                  <a:txBody>
                    <a:bodyPr/>
                    <a:lstStyle/>
                    <a:p>
                      <a:pPr algn="l"/>
                      <a:r>
                        <a:rPr kumimoji="1" lang="en-US" altLang="ja-JP" sz="900" dirty="0"/>
                        <a:t>21</a:t>
                      </a:r>
                      <a:endParaRPr kumimoji="1" lang="ja-JP" altLang="en-US" sz="900"/>
                    </a:p>
                  </a:txBody>
                  <a:tcPr/>
                </a:tc>
                <a:tc>
                  <a:txBody>
                    <a:bodyPr/>
                    <a:lstStyle/>
                    <a:p>
                      <a:pPr algn="l"/>
                      <a:r>
                        <a:rPr kumimoji="1" lang="en-US" altLang="ja-JP" sz="900" dirty="0"/>
                        <a:t>22</a:t>
                      </a:r>
                      <a:endParaRPr kumimoji="1" lang="ja-JP" altLang="en-US" sz="900"/>
                    </a:p>
                  </a:txBody>
                  <a:tcPr/>
                </a:tc>
                <a:tc>
                  <a:txBody>
                    <a:bodyPr/>
                    <a:lstStyle/>
                    <a:p>
                      <a:pPr algn="l"/>
                      <a:r>
                        <a:rPr kumimoji="1" lang="en-US" altLang="ja-JP" sz="900" dirty="0"/>
                        <a:t>23</a:t>
                      </a:r>
                      <a:endParaRPr kumimoji="1" lang="ja-JP" altLang="en-US" sz="900"/>
                    </a:p>
                  </a:txBody>
                  <a:tcPr/>
                </a:tc>
                <a:tc>
                  <a:txBody>
                    <a:bodyPr/>
                    <a:lstStyle/>
                    <a:p>
                      <a:pPr algn="l"/>
                      <a:r>
                        <a:rPr kumimoji="1" lang="en-US" altLang="ja-JP" sz="900" dirty="0"/>
                        <a:t>24</a:t>
                      </a:r>
                      <a:endParaRPr kumimoji="1" lang="ja-JP" altLang="en-US" sz="900"/>
                    </a:p>
                  </a:txBody>
                  <a:tcPr/>
                </a:tc>
                <a:tc>
                  <a:txBody>
                    <a:bodyPr/>
                    <a:lstStyle/>
                    <a:p>
                      <a:pPr algn="l"/>
                      <a:r>
                        <a:rPr kumimoji="1" lang="en-US" altLang="ja-JP" sz="900" dirty="0"/>
                        <a:t>25</a:t>
                      </a:r>
                      <a:endParaRPr kumimoji="1" lang="ja-JP" altLang="en-US" sz="900"/>
                    </a:p>
                  </a:txBody>
                  <a:tcPr/>
                </a:tc>
                <a:tc>
                  <a:txBody>
                    <a:bodyPr/>
                    <a:lstStyle/>
                    <a:p>
                      <a:pPr algn="l"/>
                      <a:r>
                        <a:rPr kumimoji="1" lang="en-US" altLang="ja-JP" sz="900" dirty="0">
                          <a:solidFill>
                            <a:srgbClr val="0000FF"/>
                          </a:solidFill>
                        </a:rPr>
                        <a:t>26</a:t>
                      </a:r>
                      <a:endParaRPr kumimoji="1" lang="ja-JP" altLang="en-US" sz="900">
                        <a:solidFill>
                          <a:srgbClr val="0000FF"/>
                        </a:solidFill>
                      </a:endParaRPr>
                    </a:p>
                  </a:txBody>
                  <a:tcPr/>
                </a:tc>
                <a:extLst>
                  <a:ext uri="{0D108BD9-81ED-4DB2-BD59-A6C34878D82A}">
                    <a16:rowId xmlns:a16="http://schemas.microsoft.com/office/drawing/2014/main" val="81688698"/>
                  </a:ext>
                </a:extLst>
              </a:tr>
              <a:tr h="342427">
                <a:tc>
                  <a:txBody>
                    <a:bodyPr/>
                    <a:lstStyle/>
                    <a:p>
                      <a:pPr algn="l"/>
                      <a:r>
                        <a:rPr kumimoji="1" lang="en-US" altLang="ja-JP" sz="900" dirty="0">
                          <a:solidFill>
                            <a:srgbClr val="FF0000"/>
                          </a:solidFill>
                        </a:rPr>
                        <a:t>27</a:t>
                      </a:r>
                      <a:endParaRPr kumimoji="1" lang="ja-JP" altLang="en-US" sz="900">
                        <a:solidFill>
                          <a:srgbClr val="FF0000"/>
                        </a:solidFill>
                      </a:endParaRPr>
                    </a:p>
                  </a:txBody>
                  <a:tcPr/>
                </a:tc>
                <a:tc>
                  <a:txBody>
                    <a:bodyPr/>
                    <a:lstStyle/>
                    <a:p>
                      <a:pPr algn="l"/>
                      <a:r>
                        <a:rPr kumimoji="1" lang="en-US" altLang="ja-JP" sz="900" dirty="0"/>
                        <a:t>28</a:t>
                      </a:r>
                    </a:p>
                  </a:txBody>
                  <a:tcPr/>
                </a:tc>
                <a:tc>
                  <a:txBody>
                    <a:bodyPr/>
                    <a:lstStyle/>
                    <a:p>
                      <a:pPr algn="l"/>
                      <a:r>
                        <a:rPr kumimoji="1" lang="en-US" altLang="ja-JP" sz="900" dirty="0">
                          <a:solidFill>
                            <a:srgbClr val="FF0000"/>
                          </a:solidFill>
                        </a:rPr>
                        <a:t>29</a:t>
                      </a:r>
                      <a:endParaRPr kumimoji="1" lang="ja-JP" altLang="en-US" sz="900">
                        <a:solidFill>
                          <a:srgbClr val="FF0000"/>
                        </a:solidFill>
                      </a:endParaRPr>
                    </a:p>
                  </a:txBody>
                  <a:tcPr/>
                </a:tc>
                <a:tc>
                  <a:txBody>
                    <a:bodyPr/>
                    <a:lstStyle/>
                    <a:p>
                      <a:pPr algn="l"/>
                      <a:r>
                        <a:rPr kumimoji="1" lang="en-US" altLang="ja-JP" sz="900" dirty="0">
                          <a:solidFill>
                            <a:srgbClr val="FF0000"/>
                          </a:solidFill>
                        </a:rPr>
                        <a:t>30</a:t>
                      </a:r>
                      <a:endParaRPr kumimoji="1" lang="ja-JP" altLang="en-US" sz="900">
                        <a:solidFill>
                          <a:srgbClr val="FF0000"/>
                        </a:solidFill>
                      </a:endParaRPr>
                    </a:p>
                  </a:txBody>
                  <a:tcPr/>
                </a:tc>
                <a:tc>
                  <a:txBody>
                    <a:bodyPr/>
                    <a:lstStyle/>
                    <a:p>
                      <a:pPr algn="l"/>
                      <a:r>
                        <a:rPr kumimoji="1" lang="en-US" altLang="ja-JP" sz="900" dirty="0">
                          <a:solidFill>
                            <a:srgbClr val="FF0000"/>
                          </a:solidFill>
                        </a:rPr>
                        <a:t>31</a:t>
                      </a:r>
                      <a:endParaRPr kumimoji="1" lang="ja-JP" altLang="en-US" sz="900">
                        <a:solidFill>
                          <a:srgbClr val="FF0000"/>
                        </a:solidFill>
                      </a:endParaRPr>
                    </a:p>
                  </a:txBody>
                  <a:tcPr/>
                </a:tc>
                <a:tc>
                  <a:txBody>
                    <a:bodyPr/>
                    <a:lstStyle/>
                    <a:p>
                      <a:pPr algn="l"/>
                      <a:r>
                        <a:rPr kumimoji="1" lang="en-US" altLang="ja-JP" sz="900" dirty="0">
                          <a:solidFill>
                            <a:schemeClr val="bg1">
                              <a:lumMod val="65000"/>
                            </a:schemeClr>
                          </a:solidFill>
                        </a:rPr>
                        <a:t>1</a:t>
                      </a:r>
                      <a:endParaRPr kumimoji="1" lang="ja-JP" altLang="en-US" sz="900">
                        <a:solidFill>
                          <a:schemeClr val="bg1">
                            <a:lumMod val="65000"/>
                          </a:schemeClr>
                        </a:solidFill>
                      </a:endParaRPr>
                    </a:p>
                  </a:txBody>
                  <a:tcPr/>
                </a:tc>
                <a:tc>
                  <a:txBody>
                    <a:bodyPr/>
                    <a:lstStyle/>
                    <a:p>
                      <a:pPr algn="l"/>
                      <a:r>
                        <a:rPr kumimoji="1" lang="en-US" altLang="ja-JP" sz="900" dirty="0">
                          <a:solidFill>
                            <a:schemeClr val="bg1">
                              <a:lumMod val="65000"/>
                            </a:schemeClr>
                          </a:solidFill>
                        </a:rPr>
                        <a:t>2</a:t>
                      </a:r>
                    </a:p>
                  </a:txBody>
                  <a:tcPr/>
                </a:tc>
                <a:extLst>
                  <a:ext uri="{0D108BD9-81ED-4DB2-BD59-A6C34878D82A}">
                    <a16:rowId xmlns:a16="http://schemas.microsoft.com/office/drawing/2014/main" val="1980147838"/>
                  </a:ext>
                </a:extLst>
              </a:tr>
            </a:tbl>
          </a:graphicData>
        </a:graphic>
      </p:graphicFrame>
      <p:graphicFrame>
        <p:nvGraphicFramePr>
          <p:cNvPr id="7" name="表 24">
            <a:extLst>
              <a:ext uri="{FF2B5EF4-FFF2-40B4-BE49-F238E27FC236}">
                <a16:creationId xmlns:a16="http://schemas.microsoft.com/office/drawing/2014/main" id="{DB42A6B5-0C6E-C15D-9441-4A595E7A2580}"/>
              </a:ext>
            </a:extLst>
          </p:cNvPr>
          <p:cNvGraphicFramePr>
            <a:graphicFrameLocks noGrp="1"/>
          </p:cNvGraphicFramePr>
          <p:nvPr/>
        </p:nvGraphicFramePr>
        <p:xfrm>
          <a:off x="7775212" y="4439099"/>
          <a:ext cx="3979465" cy="2359364"/>
        </p:xfrm>
        <a:graphic>
          <a:graphicData uri="http://schemas.openxmlformats.org/drawingml/2006/table">
            <a:tbl>
              <a:tblPr firstRow="1" bandRow="1">
                <a:tableStyleId>{21E4AEA4-8DFA-4A89-87EB-49C32662AFE0}</a:tableStyleId>
              </a:tblPr>
              <a:tblGrid>
                <a:gridCol w="568495">
                  <a:extLst>
                    <a:ext uri="{9D8B030D-6E8A-4147-A177-3AD203B41FA5}">
                      <a16:colId xmlns:a16="http://schemas.microsoft.com/office/drawing/2014/main" val="3480961473"/>
                    </a:ext>
                  </a:extLst>
                </a:gridCol>
                <a:gridCol w="568495">
                  <a:extLst>
                    <a:ext uri="{9D8B030D-6E8A-4147-A177-3AD203B41FA5}">
                      <a16:colId xmlns:a16="http://schemas.microsoft.com/office/drawing/2014/main" val="2047819751"/>
                    </a:ext>
                  </a:extLst>
                </a:gridCol>
                <a:gridCol w="568495">
                  <a:extLst>
                    <a:ext uri="{9D8B030D-6E8A-4147-A177-3AD203B41FA5}">
                      <a16:colId xmlns:a16="http://schemas.microsoft.com/office/drawing/2014/main" val="946712307"/>
                    </a:ext>
                  </a:extLst>
                </a:gridCol>
                <a:gridCol w="568495">
                  <a:extLst>
                    <a:ext uri="{9D8B030D-6E8A-4147-A177-3AD203B41FA5}">
                      <a16:colId xmlns:a16="http://schemas.microsoft.com/office/drawing/2014/main" val="3646503404"/>
                    </a:ext>
                  </a:extLst>
                </a:gridCol>
                <a:gridCol w="568495">
                  <a:extLst>
                    <a:ext uri="{9D8B030D-6E8A-4147-A177-3AD203B41FA5}">
                      <a16:colId xmlns:a16="http://schemas.microsoft.com/office/drawing/2014/main" val="1806280304"/>
                    </a:ext>
                  </a:extLst>
                </a:gridCol>
                <a:gridCol w="568495">
                  <a:extLst>
                    <a:ext uri="{9D8B030D-6E8A-4147-A177-3AD203B41FA5}">
                      <a16:colId xmlns:a16="http://schemas.microsoft.com/office/drawing/2014/main" val="3253288576"/>
                    </a:ext>
                  </a:extLst>
                </a:gridCol>
                <a:gridCol w="568495">
                  <a:extLst>
                    <a:ext uri="{9D8B030D-6E8A-4147-A177-3AD203B41FA5}">
                      <a16:colId xmlns:a16="http://schemas.microsoft.com/office/drawing/2014/main" val="3231432331"/>
                    </a:ext>
                  </a:extLst>
                </a:gridCol>
              </a:tblGrid>
              <a:tr h="337052">
                <a:tc>
                  <a:txBody>
                    <a:bodyPr/>
                    <a:lstStyle/>
                    <a:p>
                      <a:pPr algn="ctr"/>
                      <a:r>
                        <a:rPr kumimoji="1" lang="en-US" altLang="ja-JP" sz="900" dirty="0">
                          <a:solidFill>
                            <a:srgbClr val="FF0000"/>
                          </a:solidFill>
                        </a:rPr>
                        <a:t>Sun</a:t>
                      </a:r>
                      <a:endParaRPr kumimoji="1" lang="ja-JP" altLang="en-US" sz="900">
                        <a:solidFill>
                          <a:srgbClr val="FF0000"/>
                        </a:solidFill>
                      </a:endParaRPr>
                    </a:p>
                  </a:txBody>
                  <a:tcPr anchor="ctr"/>
                </a:tc>
                <a:tc>
                  <a:txBody>
                    <a:bodyPr/>
                    <a:lstStyle/>
                    <a:p>
                      <a:pPr algn="ctr"/>
                      <a:r>
                        <a:rPr kumimoji="1" lang="en-US" altLang="ja-JP" sz="900" dirty="0"/>
                        <a:t>Mon</a:t>
                      </a:r>
                      <a:endParaRPr kumimoji="1" lang="ja-JP" altLang="en-US" sz="900"/>
                    </a:p>
                  </a:txBody>
                  <a:tcPr anchor="ctr"/>
                </a:tc>
                <a:tc>
                  <a:txBody>
                    <a:bodyPr/>
                    <a:lstStyle/>
                    <a:p>
                      <a:pPr algn="ctr"/>
                      <a:r>
                        <a:rPr kumimoji="1" lang="en-US" altLang="ja-JP" sz="900" dirty="0"/>
                        <a:t>Tue</a:t>
                      </a:r>
                      <a:endParaRPr kumimoji="1" lang="ja-JP" altLang="en-US" sz="900"/>
                    </a:p>
                  </a:txBody>
                  <a:tcPr anchor="ctr"/>
                </a:tc>
                <a:tc>
                  <a:txBody>
                    <a:bodyPr/>
                    <a:lstStyle/>
                    <a:p>
                      <a:pPr algn="ctr"/>
                      <a:r>
                        <a:rPr kumimoji="1" lang="en-US" altLang="ja-JP" sz="900" dirty="0"/>
                        <a:t>Wed</a:t>
                      </a:r>
                      <a:endParaRPr kumimoji="1" lang="ja-JP" altLang="en-US" sz="900"/>
                    </a:p>
                  </a:txBody>
                  <a:tcPr anchor="ctr"/>
                </a:tc>
                <a:tc>
                  <a:txBody>
                    <a:bodyPr/>
                    <a:lstStyle/>
                    <a:p>
                      <a:pPr algn="ctr"/>
                      <a:r>
                        <a:rPr kumimoji="1" lang="en-US" altLang="ja-JP" sz="900" dirty="0"/>
                        <a:t>Thu</a:t>
                      </a:r>
                      <a:endParaRPr kumimoji="1" lang="ja-JP" altLang="en-US" sz="900"/>
                    </a:p>
                  </a:txBody>
                  <a:tcPr anchor="ctr"/>
                </a:tc>
                <a:tc>
                  <a:txBody>
                    <a:bodyPr/>
                    <a:lstStyle/>
                    <a:p>
                      <a:pPr algn="ctr"/>
                      <a:r>
                        <a:rPr kumimoji="1" lang="en-US" altLang="ja-JP" sz="900" dirty="0"/>
                        <a:t>Fri</a:t>
                      </a:r>
                      <a:endParaRPr kumimoji="1" lang="ja-JP" altLang="en-US" sz="900"/>
                    </a:p>
                  </a:txBody>
                  <a:tcPr anchor="ctr"/>
                </a:tc>
                <a:tc>
                  <a:txBody>
                    <a:bodyPr/>
                    <a:lstStyle/>
                    <a:p>
                      <a:pPr algn="ctr"/>
                      <a:r>
                        <a:rPr kumimoji="1" lang="en-US" altLang="ja-JP" sz="900" dirty="0">
                          <a:solidFill>
                            <a:srgbClr val="0000FF"/>
                          </a:solidFill>
                        </a:rPr>
                        <a:t>Sat</a:t>
                      </a:r>
                      <a:endParaRPr kumimoji="1" lang="ja-JP" altLang="en-US" sz="900">
                        <a:solidFill>
                          <a:srgbClr val="0000FF"/>
                        </a:solidFill>
                      </a:endParaRPr>
                    </a:p>
                  </a:txBody>
                  <a:tcPr anchor="ctr"/>
                </a:tc>
                <a:extLst>
                  <a:ext uri="{0D108BD9-81ED-4DB2-BD59-A6C34878D82A}">
                    <a16:rowId xmlns:a16="http://schemas.microsoft.com/office/drawing/2014/main" val="4135086562"/>
                  </a:ext>
                </a:extLst>
              </a:tr>
              <a:tr h="337052">
                <a:tc>
                  <a:txBody>
                    <a:bodyPr/>
                    <a:lstStyle/>
                    <a:p>
                      <a:pPr algn="l"/>
                      <a:r>
                        <a:rPr kumimoji="1" lang="en-US" altLang="ja-JP" sz="900" dirty="0">
                          <a:solidFill>
                            <a:schemeClr val="bg1">
                              <a:lumMod val="65000"/>
                            </a:schemeClr>
                          </a:solidFill>
                        </a:rPr>
                        <a:t>27</a:t>
                      </a:r>
                      <a:endParaRPr kumimoji="1" lang="ja-JP" altLang="en-US" sz="900">
                        <a:solidFill>
                          <a:schemeClr val="bg1">
                            <a:lumMod val="65000"/>
                          </a:schemeClr>
                        </a:solidFill>
                      </a:endParaRPr>
                    </a:p>
                  </a:txBody>
                  <a:tcPr/>
                </a:tc>
                <a:tc>
                  <a:txBody>
                    <a:bodyPr/>
                    <a:lstStyle/>
                    <a:p>
                      <a:pPr algn="l"/>
                      <a:r>
                        <a:rPr kumimoji="1" lang="en-US" altLang="ja-JP" sz="900" dirty="0">
                          <a:solidFill>
                            <a:schemeClr val="bg1">
                              <a:lumMod val="65000"/>
                            </a:schemeClr>
                          </a:solidFill>
                        </a:rPr>
                        <a:t>28</a:t>
                      </a:r>
                    </a:p>
                  </a:txBody>
                  <a:tcPr/>
                </a:tc>
                <a:tc>
                  <a:txBody>
                    <a:bodyPr/>
                    <a:lstStyle/>
                    <a:p>
                      <a:pPr algn="l"/>
                      <a:r>
                        <a:rPr kumimoji="1" lang="en-US" altLang="ja-JP" sz="900" dirty="0">
                          <a:solidFill>
                            <a:schemeClr val="bg1">
                              <a:lumMod val="65000"/>
                            </a:schemeClr>
                          </a:solidFill>
                        </a:rPr>
                        <a:t>29</a:t>
                      </a:r>
                      <a:endParaRPr kumimoji="1" lang="ja-JP" altLang="en-US" sz="900">
                        <a:solidFill>
                          <a:schemeClr val="bg1">
                            <a:lumMod val="65000"/>
                          </a:schemeClr>
                        </a:solidFill>
                      </a:endParaRPr>
                    </a:p>
                  </a:txBody>
                  <a:tcPr/>
                </a:tc>
                <a:tc>
                  <a:txBody>
                    <a:bodyPr/>
                    <a:lstStyle/>
                    <a:p>
                      <a:pPr algn="l"/>
                      <a:r>
                        <a:rPr kumimoji="1" lang="en-US" altLang="ja-JP" sz="900" dirty="0">
                          <a:solidFill>
                            <a:schemeClr val="bg1">
                              <a:lumMod val="65000"/>
                            </a:schemeClr>
                          </a:solidFill>
                        </a:rPr>
                        <a:t>30</a:t>
                      </a:r>
                      <a:endParaRPr kumimoji="1" lang="ja-JP" altLang="en-US" sz="900">
                        <a:solidFill>
                          <a:schemeClr val="bg1">
                            <a:lumMod val="65000"/>
                          </a:schemeClr>
                        </a:solidFill>
                      </a:endParaRPr>
                    </a:p>
                  </a:txBody>
                  <a:tcPr/>
                </a:tc>
                <a:tc>
                  <a:txBody>
                    <a:bodyPr/>
                    <a:lstStyle/>
                    <a:p>
                      <a:pPr algn="l"/>
                      <a:r>
                        <a:rPr kumimoji="1" lang="en-US" altLang="ja-JP" sz="900" dirty="0">
                          <a:solidFill>
                            <a:schemeClr val="bg1">
                              <a:lumMod val="65000"/>
                            </a:schemeClr>
                          </a:solidFill>
                        </a:rPr>
                        <a:t>31</a:t>
                      </a:r>
                      <a:endParaRPr kumimoji="1" lang="ja-JP" altLang="en-US" sz="900">
                        <a:solidFill>
                          <a:schemeClr val="bg1">
                            <a:lumMod val="65000"/>
                          </a:schemeClr>
                        </a:solidFill>
                      </a:endParaRPr>
                    </a:p>
                  </a:txBody>
                  <a:tcPr/>
                </a:tc>
                <a:tc>
                  <a:txBody>
                    <a:bodyPr/>
                    <a:lstStyle/>
                    <a:p>
                      <a:pPr algn="l"/>
                      <a:r>
                        <a:rPr kumimoji="1" lang="en-US" altLang="ja-JP" sz="900" dirty="0">
                          <a:solidFill>
                            <a:srgbClr val="FF0000"/>
                          </a:solidFill>
                        </a:rPr>
                        <a:t>1</a:t>
                      </a:r>
                      <a:endParaRPr kumimoji="1" lang="ja-JP" altLang="en-US" sz="900">
                        <a:solidFill>
                          <a:srgbClr val="FF0000"/>
                        </a:solidFill>
                      </a:endParaRPr>
                    </a:p>
                  </a:txBody>
                  <a:tcPr/>
                </a:tc>
                <a:tc>
                  <a:txBody>
                    <a:bodyPr/>
                    <a:lstStyle/>
                    <a:p>
                      <a:pPr algn="l"/>
                      <a:r>
                        <a:rPr kumimoji="1" lang="en-US" altLang="ja-JP" sz="900" dirty="0">
                          <a:solidFill>
                            <a:srgbClr val="FF0000"/>
                          </a:solidFill>
                        </a:rPr>
                        <a:t>2</a:t>
                      </a:r>
                    </a:p>
                  </a:txBody>
                  <a:tcPr/>
                </a:tc>
                <a:extLst>
                  <a:ext uri="{0D108BD9-81ED-4DB2-BD59-A6C34878D82A}">
                    <a16:rowId xmlns:a16="http://schemas.microsoft.com/office/drawing/2014/main" val="340507359"/>
                  </a:ext>
                </a:extLst>
              </a:tr>
              <a:tr h="337052">
                <a:tc>
                  <a:txBody>
                    <a:bodyPr/>
                    <a:lstStyle/>
                    <a:p>
                      <a:pPr algn="l"/>
                      <a:r>
                        <a:rPr kumimoji="1" lang="en-US" altLang="ja-JP" sz="900" dirty="0">
                          <a:solidFill>
                            <a:srgbClr val="FF0000"/>
                          </a:solidFill>
                        </a:rPr>
                        <a:t>3</a:t>
                      </a:r>
                      <a:endParaRPr kumimoji="1" lang="ja-JP" altLang="en-US" sz="900">
                        <a:solidFill>
                          <a:srgbClr val="FF0000"/>
                        </a:solidFill>
                      </a:endParaRPr>
                    </a:p>
                  </a:txBody>
                  <a:tcPr/>
                </a:tc>
                <a:tc>
                  <a:txBody>
                    <a:bodyPr/>
                    <a:lstStyle/>
                    <a:p>
                      <a:pPr algn="l"/>
                      <a:r>
                        <a:rPr kumimoji="1" lang="en-US" altLang="ja-JP" sz="900" dirty="0"/>
                        <a:t>4</a:t>
                      </a:r>
                      <a:endParaRPr kumimoji="1" lang="ja-JP" altLang="en-US" sz="900"/>
                    </a:p>
                  </a:txBody>
                  <a:tcPr/>
                </a:tc>
                <a:tc>
                  <a:txBody>
                    <a:bodyPr/>
                    <a:lstStyle/>
                    <a:p>
                      <a:pPr algn="l"/>
                      <a:r>
                        <a:rPr kumimoji="1" lang="en-US" altLang="ja-JP" sz="900" dirty="0"/>
                        <a:t>5</a:t>
                      </a:r>
                      <a:endParaRPr kumimoji="1" lang="ja-JP" altLang="en-US" sz="900"/>
                    </a:p>
                  </a:txBody>
                  <a:tcPr/>
                </a:tc>
                <a:tc>
                  <a:txBody>
                    <a:bodyPr/>
                    <a:lstStyle/>
                    <a:p>
                      <a:pPr algn="l"/>
                      <a:r>
                        <a:rPr kumimoji="1" lang="en-US" altLang="ja-JP" sz="900" dirty="0"/>
                        <a:t>6</a:t>
                      </a:r>
                      <a:endParaRPr kumimoji="1" lang="ja-JP" altLang="en-US" sz="900"/>
                    </a:p>
                  </a:txBody>
                  <a:tcPr/>
                </a:tc>
                <a:tc>
                  <a:txBody>
                    <a:bodyPr/>
                    <a:lstStyle/>
                    <a:p>
                      <a:pPr algn="l"/>
                      <a:r>
                        <a:rPr kumimoji="1" lang="en-US" altLang="ja-JP" sz="900" dirty="0"/>
                        <a:t>7</a:t>
                      </a:r>
                      <a:endParaRPr kumimoji="1" lang="ja-JP" altLang="en-US" sz="900"/>
                    </a:p>
                  </a:txBody>
                  <a:tcPr/>
                </a:tc>
                <a:tc>
                  <a:txBody>
                    <a:bodyPr/>
                    <a:lstStyle/>
                    <a:p>
                      <a:pPr algn="l"/>
                      <a:r>
                        <a:rPr kumimoji="1" lang="en-US" altLang="ja-JP" sz="900" dirty="0"/>
                        <a:t>8</a:t>
                      </a:r>
                      <a:endParaRPr kumimoji="1" lang="ja-JP" altLang="en-US" sz="900"/>
                    </a:p>
                  </a:txBody>
                  <a:tcPr/>
                </a:tc>
                <a:tc>
                  <a:txBody>
                    <a:bodyPr/>
                    <a:lstStyle/>
                    <a:p>
                      <a:pPr algn="l"/>
                      <a:r>
                        <a:rPr kumimoji="1" lang="en-US" altLang="ja-JP" sz="900" dirty="0">
                          <a:solidFill>
                            <a:srgbClr val="0000FF"/>
                          </a:solidFill>
                        </a:rPr>
                        <a:t>9</a:t>
                      </a:r>
                    </a:p>
                  </a:txBody>
                  <a:tcPr/>
                </a:tc>
                <a:extLst>
                  <a:ext uri="{0D108BD9-81ED-4DB2-BD59-A6C34878D82A}">
                    <a16:rowId xmlns:a16="http://schemas.microsoft.com/office/drawing/2014/main" val="3159289446"/>
                  </a:ext>
                </a:extLst>
              </a:tr>
              <a:tr h="337052">
                <a:tc>
                  <a:txBody>
                    <a:bodyPr/>
                    <a:lstStyle/>
                    <a:p>
                      <a:pPr algn="l"/>
                      <a:r>
                        <a:rPr kumimoji="1" lang="en-US" altLang="ja-JP" sz="900" dirty="0">
                          <a:solidFill>
                            <a:srgbClr val="FF0000"/>
                          </a:solidFill>
                        </a:rPr>
                        <a:t>10</a:t>
                      </a:r>
                      <a:endParaRPr kumimoji="1" lang="ja-JP" altLang="en-US" sz="900">
                        <a:solidFill>
                          <a:srgbClr val="FF0000"/>
                        </a:solidFill>
                      </a:endParaRPr>
                    </a:p>
                  </a:txBody>
                  <a:tcPr/>
                </a:tc>
                <a:tc>
                  <a:txBody>
                    <a:bodyPr/>
                    <a:lstStyle/>
                    <a:p>
                      <a:pPr algn="l"/>
                      <a:r>
                        <a:rPr kumimoji="1" lang="en-US" altLang="ja-JP" sz="900" dirty="0">
                          <a:solidFill>
                            <a:srgbClr val="FF0000"/>
                          </a:solidFill>
                        </a:rPr>
                        <a:t>11</a:t>
                      </a:r>
                      <a:endParaRPr kumimoji="1" lang="ja-JP" altLang="en-US" sz="900">
                        <a:solidFill>
                          <a:srgbClr val="FF0000"/>
                        </a:solidFill>
                      </a:endParaRPr>
                    </a:p>
                  </a:txBody>
                  <a:tcPr/>
                </a:tc>
                <a:tc>
                  <a:txBody>
                    <a:bodyPr/>
                    <a:lstStyle/>
                    <a:p>
                      <a:pPr algn="l"/>
                      <a:r>
                        <a:rPr kumimoji="1" lang="en-US" altLang="ja-JP" sz="900" dirty="0"/>
                        <a:t>12</a:t>
                      </a:r>
                      <a:endParaRPr kumimoji="1" lang="ja-JP" altLang="en-US" sz="900"/>
                    </a:p>
                  </a:txBody>
                  <a:tcPr/>
                </a:tc>
                <a:tc>
                  <a:txBody>
                    <a:bodyPr/>
                    <a:lstStyle/>
                    <a:p>
                      <a:pPr algn="l"/>
                      <a:r>
                        <a:rPr kumimoji="1" lang="en-US" altLang="ja-JP" sz="900" dirty="0"/>
                        <a:t>13</a:t>
                      </a:r>
                      <a:endParaRPr kumimoji="1" lang="ja-JP" altLang="en-US" sz="900"/>
                    </a:p>
                  </a:txBody>
                  <a:tcPr/>
                </a:tc>
                <a:tc>
                  <a:txBody>
                    <a:bodyPr/>
                    <a:lstStyle/>
                    <a:p>
                      <a:pPr algn="l"/>
                      <a:r>
                        <a:rPr kumimoji="1" lang="en-US" altLang="ja-JP" sz="900" dirty="0"/>
                        <a:t>14</a:t>
                      </a:r>
                      <a:endParaRPr kumimoji="1" lang="ja-JP" altLang="en-US" sz="900"/>
                    </a:p>
                  </a:txBody>
                  <a:tcPr/>
                </a:tc>
                <a:tc>
                  <a:txBody>
                    <a:bodyPr/>
                    <a:lstStyle/>
                    <a:p>
                      <a:pPr algn="l"/>
                      <a:r>
                        <a:rPr kumimoji="1" lang="en-US" altLang="ja-JP" sz="900" dirty="0"/>
                        <a:t>15</a:t>
                      </a:r>
                      <a:endParaRPr kumimoji="1" lang="ja-JP" altLang="en-US" sz="900"/>
                    </a:p>
                  </a:txBody>
                  <a:tcPr/>
                </a:tc>
                <a:tc>
                  <a:txBody>
                    <a:bodyPr/>
                    <a:lstStyle/>
                    <a:p>
                      <a:pPr algn="l"/>
                      <a:r>
                        <a:rPr kumimoji="1" lang="en-US" altLang="ja-JP" sz="900" dirty="0">
                          <a:solidFill>
                            <a:srgbClr val="0000FF"/>
                          </a:solidFill>
                        </a:rPr>
                        <a:t>16</a:t>
                      </a:r>
                      <a:endParaRPr kumimoji="1" lang="ja-JP" altLang="en-US" sz="900">
                        <a:solidFill>
                          <a:srgbClr val="0000FF"/>
                        </a:solidFill>
                      </a:endParaRPr>
                    </a:p>
                  </a:txBody>
                  <a:tcPr/>
                </a:tc>
                <a:extLst>
                  <a:ext uri="{0D108BD9-81ED-4DB2-BD59-A6C34878D82A}">
                    <a16:rowId xmlns:a16="http://schemas.microsoft.com/office/drawing/2014/main" val="4223707328"/>
                  </a:ext>
                </a:extLst>
              </a:tr>
              <a:tr h="337052">
                <a:tc>
                  <a:txBody>
                    <a:bodyPr/>
                    <a:lstStyle/>
                    <a:p>
                      <a:pPr algn="l"/>
                      <a:r>
                        <a:rPr kumimoji="1" lang="en-US" altLang="ja-JP" sz="900" dirty="0">
                          <a:solidFill>
                            <a:srgbClr val="FF0000"/>
                          </a:solidFill>
                        </a:rPr>
                        <a:t>17</a:t>
                      </a:r>
                      <a:endParaRPr kumimoji="1" lang="ja-JP" altLang="en-US" sz="900">
                        <a:solidFill>
                          <a:srgbClr val="FF0000"/>
                        </a:solidFill>
                      </a:endParaRPr>
                    </a:p>
                  </a:txBody>
                  <a:tcPr/>
                </a:tc>
                <a:tc>
                  <a:txBody>
                    <a:bodyPr/>
                    <a:lstStyle/>
                    <a:p>
                      <a:pPr algn="l"/>
                      <a:r>
                        <a:rPr kumimoji="1" lang="en-US" altLang="ja-JP" sz="900" dirty="0"/>
                        <a:t>18</a:t>
                      </a:r>
                      <a:endParaRPr kumimoji="1" lang="ja-JP" altLang="en-US" sz="900"/>
                    </a:p>
                  </a:txBody>
                  <a:tcPr/>
                </a:tc>
                <a:tc>
                  <a:txBody>
                    <a:bodyPr/>
                    <a:lstStyle/>
                    <a:p>
                      <a:pPr algn="l"/>
                      <a:r>
                        <a:rPr kumimoji="1" lang="en-US" altLang="ja-JP" sz="900" dirty="0"/>
                        <a:t>19</a:t>
                      </a:r>
                      <a:endParaRPr kumimoji="1" lang="ja-JP" altLang="en-US" sz="900"/>
                    </a:p>
                  </a:txBody>
                  <a:tcPr/>
                </a:tc>
                <a:tc>
                  <a:txBody>
                    <a:bodyPr/>
                    <a:lstStyle/>
                    <a:p>
                      <a:pPr algn="l"/>
                      <a:r>
                        <a:rPr kumimoji="1" lang="en-US" altLang="ja-JP" sz="900" dirty="0"/>
                        <a:t>20</a:t>
                      </a:r>
                      <a:endParaRPr kumimoji="1" lang="ja-JP" altLang="en-US" sz="900"/>
                    </a:p>
                  </a:txBody>
                  <a:tcPr/>
                </a:tc>
                <a:tc>
                  <a:txBody>
                    <a:bodyPr/>
                    <a:lstStyle/>
                    <a:p>
                      <a:pPr algn="l"/>
                      <a:r>
                        <a:rPr kumimoji="1" lang="en-US" altLang="ja-JP" sz="900" dirty="0"/>
                        <a:t>21</a:t>
                      </a:r>
                      <a:endParaRPr kumimoji="1" lang="ja-JP" altLang="en-US" sz="900"/>
                    </a:p>
                  </a:txBody>
                  <a:tcPr/>
                </a:tc>
                <a:tc>
                  <a:txBody>
                    <a:bodyPr/>
                    <a:lstStyle/>
                    <a:p>
                      <a:pPr algn="l"/>
                      <a:r>
                        <a:rPr kumimoji="1" lang="en-US" altLang="ja-JP" sz="900" dirty="0"/>
                        <a:t>22</a:t>
                      </a:r>
                      <a:endParaRPr kumimoji="1" lang="ja-JP" altLang="en-US" sz="900"/>
                    </a:p>
                  </a:txBody>
                  <a:tcPr/>
                </a:tc>
                <a:tc>
                  <a:txBody>
                    <a:bodyPr/>
                    <a:lstStyle/>
                    <a:p>
                      <a:pPr algn="l"/>
                      <a:r>
                        <a:rPr kumimoji="1" lang="en-US" altLang="ja-JP" sz="900" dirty="0">
                          <a:solidFill>
                            <a:srgbClr val="0000FF"/>
                          </a:solidFill>
                        </a:rPr>
                        <a:t>23</a:t>
                      </a:r>
                      <a:endParaRPr kumimoji="1" lang="ja-JP" altLang="en-US" sz="900">
                        <a:solidFill>
                          <a:srgbClr val="0000FF"/>
                        </a:solidFill>
                      </a:endParaRPr>
                    </a:p>
                  </a:txBody>
                  <a:tcPr/>
                </a:tc>
                <a:extLst>
                  <a:ext uri="{0D108BD9-81ED-4DB2-BD59-A6C34878D82A}">
                    <a16:rowId xmlns:a16="http://schemas.microsoft.com/office/drawing/2014/main" val="81688698"/>
                  </a:ext>
                </a:extLst>
              </a:tr>
              <a:tr h="337052">
                <a:tc>
                  <a:txBody>
                    <a:bodyPr/>
                    <a:lstStyle/>
                    <a:p>
                      <a:pPr algn="l"/>
                      <a:r>
                        <a:rPr kumimoji="1" lang="en-US" altLang="ja-JP" sz="900" dirty="0">
                          <a:solidFill>
                            <a:srgbClr val="FF0000"/>
                          </a:solidFill>
                        </a:rPr>
                        <a:t>24</a:t>
                      </a:r>
                      <a:endParaRPr kumimoji="1" lang="ja-JP" altLang="en-US" sz="900">
                        <a:solidFill>
                          <a:srgbClr val="FF0000"/>
                        </a:solidFill>
                      </a:endParaRPr>
                    </a:p>
                  </a:txBody>
                  <a:tcPr/>
                </a:tc>
                <a:tc>
                  <a:txBody>
                    <a:bodyPr/>
                    <a:lstStyle/>
                    <a:p>
                      <a:pPr algn="l"/>
                      <a:r>
                        <a:rPr kumimoji="1" lang="en-US" altLang="ja-JP" sz="900" dirty="0"/>
                        <a:t>25</a:t>
                      </a:r>
                      <a:endParaRPr kumimoji="1" lang="ja-JP" altLang="en-US" sz="900"/>
                    </a:p>
                  </a:txBody>
                  <a:tcPr/>
                </a:tc>
                <a:tc>
                  <a:txBody>
                    <a:bodyPr/>
                    <a:lstStyle/>
                    <a:p>
                      <a:pPr algn="l"/>
                      <a:r>
                        <a:rPr kumimoji="1" lang="en-US" altLang="ja-JP" sz="900" dirty="0"/>
                        <a:t>26</a:t>
                      </a:r>
                      <a:endParaRPr kumimoji="1" lang="ja-JP" altLang="en-US" sz="900"/>
                    </a:p>
                  </a:txBody>
                  <a:tcPr/>
                </a:tc>
                <a:tc>
                  <a:txBody>
                    <a:bodyPr/>
                    <a:lstStyle/>
                    <a:p>
                      <a:pPr algn="l"/>
                      <a:r>
                        <a:rPr kumimoji="1" lang="en-US" altLang="ja-JP" sz="900" dirty="0"/>
                        <a:t>27</a:t>
                      </a:r>
                      <a:endParaRPr kumimoji="1" lang="ja-JP" altLang="en-US" sz="900"/>
                    </a:p>
                  </a:txBody>
                  <a:tcPr/>
                </a:tc>
                <a:tc>
                  <a:txBody>
                    <a:bodyPr/>
                    <a:lstStyle/>
                    <a:p>
                      <a:pPr algn="l"/>
                      <a:r>
                        <a:rPr kumimoji="1" lang="en-US" altLang="ja-JP" sz="900" dirty="0"/>
                        <a:t>28</a:t>
                      </a:r>
                    </a:p>
                  </a:txBody>
                  <a:tcPr/>
                </a:tc>
                <a:tc>
                  <a:txBody>
                    <a:bodyPr/>
                    <a:lstStyle/>
                    <a:p>
                      <a:pPr algn="l"/>
                      <a:r>
                        <a:rPr kumimoji="1" lang="en-US" altLang="ja-JP" sz="900" dirty="0"/>
                        <a:t>29</a:t>
                      </a:r>
                      <a:endParaRPr kumimoji="1" lang="ja-JP" altLang="en-US" sz="900"/>
                    </a:p>
                  </a:txBody>
                  <a:tcPr/>
                </a:tc>
                <a:tc>
                  <a:txBody>
                    <a:bodyPr/>
                    <a:lstStyle/>
                    <a:p>
                      <a:pPr algn="l"/>
                      <a:r>
                        <a:rPr kumimoji="1" lang="en-US" altLang="ja-JP" sz="900" dirty="0">
                          <a:solidFill>
                            <a:srgbClr val="0000FF"/>
                          </a:solidFill>
                        </a:rPr>
                        <a:t>30</a:t>
                      </a:r>
                      <a:endParaRPr kumimoji="1" lang="ja-JP" altLang="en-US" sz="900">
                        <a:solidFill>
                          <a:srgbClr val="0000FF"/>
                        </a:solidFill>
                      </a:endParaRPr>
                    </a:p>
                  </a:txBody>
                  <a:tcPr/>
                </a:tc>
                <a:extLst>
                  <a:ext uri="{0D108BD9-81ED-4DB2-BD59-A6C34878D82A}">
                    <a16:rowId xmlns:a16="http://schemas.microsoft.com/office/drawing/2014/main" val="1980147838"/>
                  </a:ext>
                </a:extLst>
              </a:tr>
              <a:tr h="337052">
                <a:tc>
                  <a:txBody>
                    <a:bodyPr/>
                    <a:lstStyle/>
                    <a:p>
                      <a:pPr algn="l"/>
                      <a:r>
                        <a:rPr kumimoji="1" lang="en-US" altLang="ja-JP" sz="900" dirty="0">
                          <a:solidFill>
                            <a:srgbClr val="FF0000"/>
                          </a:solidFill>
                        </a:rPr>
                        <a:t>31</a:t>
                      </a:r>
                    </a:p>
                  </a:txBody>
                  <a:tcPr/>
                </a:tc>
                <a:tc>
                  <a:txBody>
                    <a:bodyPr/>
                    <a:lstStyle/>
                    <a:p>
                      <a:pPr algn="l"/>
                      <a:r>
                        <a:rPr kumimoji="1" lang="en-US" altLang="ja-JP" sz="900" dirty="0">
                          <a:solidFill>
                            <a:schemeClr val="bg1">
                              <a:lumMod val="65000"/>
                            </a:schemeClr>
                          </a:solidFill>
                        </a:rPr>
                        <a:t>1</a:t>
                      </a:r>
                      <a:endParaRPr kumimoji="1" lang="ja-JP" altLang="en-US" sz="900">
                        <a:solidFill>
                          <a:schemeClr val="bg1">
                            <a:lumMod val="65000"/>
                          </a:schemeClr>
                        </a:solidFill>
                      </a:endParaRPr>
                    </a:p>
                  </a:txBody>
                  <a:tcPr/>
                </a:tc>
                <a:tc>
                  <a:txBody>
                    <a:bodyPr/>
                    <a:lstStyle/>
                    <a:p>
                      <a:pPr algn="l"/>
                      <a:r>
                        <a:rPr kumimoji="1" lang="en-US" altLang="ja-JP" sz="900" dirty="0">
                          <a:solidFill>
                            <a:schemeClr val="bg1">
                              <a:lumMod val="65000"/>
                            </a:schemeClr>
                          </a:solidFill>
                        </a:rPr>
                        <a:t>2</a:t>
                      </a:r>
                      <a:endParaRPr kumimoji="1" lang="ja-JP" altLang="en-US" sz="900">
                        <a:solidFill>
                          <a:schemeClr val="bg1">
                            <a:lumMod val="65000"/>
                          </a:schemeClr>
                        </a:solidFill>
                      </a:endParaRPr>
                    </a:p>
                  </a:txBody>
                  <a:tcPr/>
                </a:tc>
                <a:tc>
                  <a:txBody>
                    <a:bodyPr/>
                    <a:lstStyle/>
                    <a:p>
                      <a:pPr algn="l"/>
                      <a:r>
                        <a:rPr kumimoji="1" lang="en-US" altLang="ja-JP" sz="900" dirty="0">
                          <a:solidFill>
                            <a:schemeClr val="bg1">
                              <a:lumMod val="65000"/>
                            </a:schemeClr>
                          </a:solidFill>
                        </a:rPr>
                        <a:t>3</a:t>
                      </a:r>
                      <a:endParaRPr kumimoji="1" lang="ja-JP" altLang="en-US" sz="900">
                        <a:solidFill>
                          <a:schemeClr val="bg1">
                            <a:lumMod val="65000"/>
                          </a:schemeClr>
                        </a:solidFill>
                      </a:endParaRPr>
                    </a:p>
                  </a:txBody>
                  <a:tcPr/>
                </a:tc>
                <a:tc>
                  <a:txBody>
                    <a:bodyPr/>
                    <a:lstStyle/>
                    <a:p>
                      <a:pPr algn="l"/>
                      <a:r>
                        <a:rPr kumimoji="1" lang="en-US" altLang="ja-JP" sz="900" dirty="0">
                          <a:solidFill>
                            <a:schemeClr val="bg1">
                              <a:lumMod val="65000"/>
                            </a:schemeClr>
                          </a:solidFill>
                        </a:rPr>
                        <a:t>4</a:t>
                      </a:r>
                      <a:endParaRPr kumimoji="1" lang="ja-JP" altLang="en-US" sz="900">
                        <a:solidFill>
                          <a:schemeClr val="bg1">
                            <a:lumMod val="65000"/>
                          </a:schemeClr>
                        </a:solidFill>
                      </a:endParaRPr>
                    </a:p>
                  </a:txBody>
                  <a:tcPr/>
                </a:tc>
                <a:tc>
                  <a:txBody>
                    <a:bodyPr/>
                    <a:lstStyle/>
                    <a:p>
                      <a:pPr algn="l"/>
                      <a:r>
                        <a:rPr kumimoji="1" lang="en-US" altLang="ja-JP" sz="900" dirty="0">
                          <a:solidFill>
                            <a:schemeClr val="bg1">
                              <a:lumMod val="65000"/>
                            </a:schemeClr>
                          </a:solidFill>
                        </a:rPr>
                        <a:t>5</a:t>
                      </a:r>
                      <a:endParaRPr kumimoji="1" lang="ja-JP" altLang="en-US" sz="900">
                        <a:solidFill>
                          <a:schemeClr val="bg1">
                            <a:lumMod val="65000"/>
                          </a:schemeClr>
                        </a:solidFill>
                      </a:endParaRPr>
                    </a:p>
                  </a:txBody>
                  <a:tcPr/>
                </a:tc>
                <a:tc>
                  <a:txBody>
                    <a:bodyPr/>
                    <a:lstStyle/>
                    <a:p>
                      <a:pPr algn="l"/>
                      <a:r>
                        <a:rPr kumimoji="1" lang="en-US" altLang="ja-JP" sz="900" dirty="0">
                          <a:solidFill>
                            <a:schemeClr val="bg1">
                              <a:lumMod val="65000"/>
                            </a:schemeClr>
                          </a:solidFill>
                        </a:rPr>
                        <a:t>6</a:t>
                      </a:r>
                      <a:endParaRPr kumimoji="1" lang="ja-JP" altLang="en-US" sz="900">
                        <a:solidFill>
                          <a:schemeClr val="bg1">
                            <a:lumMod val="65000"/>
                          </a:schemeClr>
                        </a:solidFill>
                      </a:endParaRPr>
                    </a:p>
                  </a:txBody>
                  <a:tcPr/>
                </a:tc>
                <a:extLst>
                  <a:ext uri="{0D108BD9-81ED-4DB2-BD59-A6C34878D82A}">
                    <a16:rowId xmlns:a16="http://schemas.microsoft.com/office/drawing/2014/main" val="2406135909"/>
                  </a:ext>
                </a:extLst>
              </a:tr>
            </a:tbl>
          </a:graphicData>
        </a:graphic>
      </p:graphicFrame>
      <p:sp>
        <p:nvSpPr>
          <p:cNvPr id="8" name="テキスト ボックス 25">
            <a:extLst>
              <a:ext uri="{FF2B5EF4-FFF2-40B4-BE49-F238E27FC236}">
                <a16:creationId xmlns:a16="http://schemas.microsoft.com/office/drawing/2014/main" id="{E3AC603D-F743-1DD5-9A61-5CDC042161D9}"/>
              </a:ext>
            </a:extLst>
          </p:cNvPr>
          <p:cNvSpPr txBox="1"/>
          <p:nvPr/>
        </p:nvSpPr>
        <p:spPr>
          <a:xfrm>
            <a:off x="6285351" y="137329"/>
            <a:ext cx="2033626" cy="461665"/>
          </a:xfrm>
          <a:prstGeom prst="rect">
            <a:avLst/>
          </a:prstGeom>
          <a:noFill/>
        </p:spPr>
        <p:txBody>
          <a:bodyPr wrap="square" rtlCol="0">
            <a:spAutoFit/>
          </a:bodyPr>
          <a:lstStyle/>
          <a:p>
            <a:pPr algn="ctr"/>
            <a:r>
              <a:rPr kumimoji="1" lang="en-US" altLang="ja-JP" sz="1200" dirty="0"/>
              <a:t>2026c</a:t>
            </a:r>
          </a:p>
          <a:p>
            <a:pPr algn="ctr"/>
            <a:r>
              <a:rPr kumimoji="1" lang="en-US" altLang="ja-JP" sz="1200" dirty="0"/>
              <a:t>November</a:t>
            </a:r>
          </a:p>
        </p:txBody>
      </p:sp>
      <p:sp>
        <p:nvSpPr>
          <p:cNvPr id="9" name="テキスト ボックス 26">
            <a:extLst>
              <a:ext uri="{FF2B5EF4-FFF2-40B4-BE49-F238E27FC236}">
                <a16:creationId xmlns:a16="http://schemas.microsoft.com/office/drawing/2014/main" id="{6D599AE8-3978-5037-007D-9098469F70EA}"/>
              </a:ext>
            </a:extLst>
          </p:cNvPr>
          <p:cNvSpPr txBox="1"/>
          <p:nvPr/>
        </p:nvSpPr>
        <p:spPr>
          <a:xfrm>
            <a:off x="6285351" y="2278049"/>
            <a:ext cx="2033626" cy="461665"/>
          </a:xfrm>
          <a:prstGeom prst="rect">
            <a:avLst/>
          </a:prstGeom>
          <a:noFill/>
        </p:spPr>
        <p:txBody>
          <a:bodyPr wrap="square" rtlCol="0">
            <a:spAutoFit/>
          </a:bodyPr>
          <a:lstStyle/>
          <a:p>
            <a:pPr algn="ctr"/>
            <a:r>
              <a:rPr lang="en-US" altLang="ja-JP" sz="1200" dirty="0"/>
              <a:t>2026c</a:t>
            </a:r>
          </a:p>
          <a:p>
            <a:pPr algn="ctr"/>
            <a:r>
              <a:rPr lang="en-US" altLang="ja-JP" sz="1200" dirty="0"/>
              <a:t>Decem</a:t>
            </a:r>
            <a:r>
              <a:rPr kumimoji="1" lang="en-US" altLang="ja-JP" sz="1200" dirty="0"/>
              <a:t>ber</a:t>
            </a:r>
            <a:endParaRPr kumimoji="1" lang="ja-JP" altLang="en-US" sz="1200"/>
          </a:p>
        </p:txBody>
      </p:sp>
      <p:sp>
        <p:nvSpPr>
          <p:cNvPr id="10" name="テキスト ボックス 27">
            <a:extLst>
              <a:ext uri="{FF2B5EF4-FFF2-40B4-BE49-F238E27FC236}">
                <a16:creationId xmlns:a16="http://schemas.microsoft.com/office/drawing/2014/main" id="{5B1BA01A-9656-2F72-BC27-B0B2A5C6116F}"/>
              </a:ext>
            </a:extLst>
          </p:cNvPr>
          <p:cNvSpPr txBox="1"/>
          <p:nvPr/>
        </p:nvSpPr>
        <p:spPr>
          <a:xfrm>
            <a:off x="6293876" y="4464453"/>
            <a:ext cx="2033626" cy="461665"/>
          </a:xfrm>
          <a:prstGeom prst="rect">
            <a:avLst/>
          </a:prstGeom>
          <a:noFill/>
        </p:spPr>
        <p:txBody>
          <a:bodyPr wrap="square" rtlCol="0">
            <a:spAutoFit/>
          </a:bodyPr>
          <a:lstStyle/>
          <a:p>
            <a:pPr algn="ctr"/>
            <a:r>
              <a:rPr kumimoji="1" lang="en-US" altLang="ja-JP" sz="1200" dirty="0"/>
              <a:t>2027a</a:t>
            </a:r>
          </a:p>
          <a:p>
            <a:pPr algn="ctr"/>
            <a:r>
              <a:rPr kumimoji="1" lang="en-US" altLang="ja-JP" sz="1200" dirty="0"/>
              <a:t>January</a:t>
            </a:r>
            <a:endParaRPr kumimoji="1" lang="ja-JP" altLang="en-US" sz="1200"/>
          </a:p>
        </p:txBody>
      </p:sp>
      <p:cxnSp>
        <p:nvCxnSpPr>
          <p:cNvPr id="11" name="直線矢印コネクタ 32">
            <a:extLst>
              <a:ext uri="{FF2B5EF4-FFF2-40B4-BE49-F238E27FC236}">
                <a16:creationId xmlns:a16="http://schemas.microsoft.com/office/drawing/2014/main" id="{4FA05213-05E8-4694-A73C-01724D7CB271}"/>
              </a:ext>
            </a:extLst>
          </p:cNvPr>
          <p:cNvCxnSpPr>
            <a:cxnSpLocks/>
          </p:cNvCxnSpPr>
          <p:nvPr/>
        </p:nvCxnSpPr>
        <p:spPr>
          <a:xfrm>
            <a:off x="7775211" y="650985"/>
            <a:ext cx="3979465" cy="0"/>
          </a:xfrm>
          <a:prstGeom prst="straightConnector1">
            <a:avLst/>
          </a:prstGeom>
          <a:ln w="19050">
            <a:headEnd type="arrow" w="sm" len="sm"/>
            <a:tailEnd type="arrow" w="sm" len="sm"/>
          </a:ln>
        </p:spPr>
        <p:style>
          <a:lnRef idx="2">
            <a:schemeClr val="accent2"/>
          </a:lnRef>
          <a:fillRef idx="0">
            <a:schemeClr val="accent2"/>
          </a:fillRef>
          <a:effectRef idx="1">
            <a:schemeClr val="accent2"/>
          </a:effectRef>
          <a:fontRef idx="minor">
            <a:schemeClr val="tx1"/>
          </a:fontRef>
        </p:style>
      </p:cxnSp>
      <p:cxnSp>
        <p:nvCxnSpPr>
          <p:cNvPr id="12" name="直線矢印コネクタ 33">
            <a:extLst>
              <a:ext uri="{FF2B5EF4-FFF2-40B4-BE49-F238E27FC236}">
                <a16:creationId xmlns:a16="http://schemas.microsoft.com/office/drawing/2014/main" id="{A7CD9710-AF49-9AAE-F29C-AB773281C417}"/>
              </a:ext>
            </a:extLst>
          </p:cNvPr>
          <p:cNvCxnSpPr>
            <a:cxnSpLocks/>
          </p:cNvCxnSpPr>
          <p:nvPr/>
        </p:nvCxnSpPr>
        <p:spPr>
          <a:xfrm>
            <a:off x="7775210" y="993580"/>
            <a:ext cx="3979465" cy="0"/>
          </a:xfrm>
          <a:prstGeom prst="straightConnector1">
            <a:avLst/>
          </a:prstGeom>
          <a:ln w="19050">
            <a:headEnd type="arrow" w="sm" len="sm"/>
            <a:tailEnd type="arrow" w="sm" len="sm"/>
          </a:ln>
        </p:spPr>
        <p:style>
          <a:lnRef idx="2">
            <a:schemeClr val="accent2"/>
          </a:lnRef>
          <a:fillRef idx="0">
            <a:schemeClr val="accent2"/>
          </a:fillRef>
          <a:effectRef idx="1">
            <a:schemeClr val="accent2"/>
          </a:effectRef>
          <a:fontRef idx="minor">
            <a:schemeClr val="tx1"/>
          </a:fontRef>
        </p:style>
      </p:cxnSp>
      <p:cxnSp>
        <p:nvCxnSpPr>
          <p:cNvPr id="13" name="直線矢印コネクタ 34">
            <a:extLst>
              <a:ext uri="{FF2B5EF4-FFF2-40B4-BE49-F238E27FC236}">
                <a16:creationId xmlns:a16="http://schemas.microsoft.com/office/drawing/2014/main" id="{E54B2DE8-2F39-178F-930B-4A787B147F9D}"/>
              </a:ext>
            </a:extLst>
          </p:cNvPr>
          <p:cNvCxnSpPr>
            <a:cxnSpLocks/>
          </p:cNvCxnSpPr>
          <p:nvPr/>
        </p:nvCxnSpPr>
        <p:spPr>
          <a:xfrm>
            <a:off x="7775209" y="1337395"/>
            <a:ext cx="3979465" cy="0"/>
          </a:xfrm>
          <a:prstGeom prst="straightConnector1">
            <a:avLst/>
          </a:prstGeom>
          <a:ln w="19050">
            <a:headEnd type="arrow" w="sm" len="sm"/>
            <a:tailEnd type="arrow" w="sm" len="sm"/>
          </a:ln>
        </p:spPr>
        <p:style>
          <a:lnRef idx="2">
            <a:schemeClr val="accent2"/>
          </a:lnRef>
          <a:fillRef idx="0">
            <a:schemeClr val="accent2"/>
          </a:fillRef>
          <a:effectRef idx="1">
            <a:schemeClr val="accent2"/>
          </a:effectRef>
          <a:fontRef idx="minor">
            <a:schemeClr val="tx1"/>
          </a:fontRef>
        </p:style>
      </p:cxnSp>
      <p:cxnSp>
        <p:nvCxnSpPr>
          <p:cNvPr id="14" name="直線矢印コネクタ 35">
            <a:extLst>
              <a:ext uri="{FF2B5EF4-FFF2-40B4-BE49-F238E27FC236}">
                <a16:creationId xmlns:a16="http://schemas.microsoft.com/office/drawing/2014/main" id="{5A254BAD-08EA-83F6-D929-9FC8C69FC02B}"/>
              </a:ext>
            </a:extLst>
          </p:cNvPr>
          <p:cNvCxnSpPr>
            <a:cxnSpLocks/>
          </p:cNvCxnSpPr>
          <p:nvPr/>
        </p:nvCxnSpPr>
        <p:spPr>
          <a:xfrm>
            <a:off x="7775208" y="1681209"/>
            <a:ext cx="3979465" cy="0"/>
          </a:xfrm>
          <a:prstGeom prst="straightConnector1">
            <a:avLst/>
          </a:prstGeom>
          <a:ln w="19050">
            <a:headEnd type="arrow" w="sm" len="sm"/>
            <a:tailEnd type="arrow" w="sm" len="sm"/>
          </a:ln>
        </p:spPr>
        <p:style>
          <a:lnRef idx="2">
            <a:schemeClr val="accent2"/>
          </a:lnRef>
          <a:fillRef idx="0">
            <a:schemeClr val="accent2"/>
          </a:fillRef>
          <a:effectRef idx="1">
            <a:schemeClr val="accent2"/>
          </a:effectRef>
          <a:fontRef idx="minor">
            <a:schemeClr val="tx1"/>
          </a:fontRef>
        </p:style>
      </p:cxnSp>
      <p:cxnSp>
        <p:nvCxnSpPr>
          <p:cNvPr id="15" name="直線矢印コネクタ 36">
            <a:extLst>
              <a:ext uri="{FF2B5EF4-FFF2-40B4-BE49-F238E27FC236}">
                <a16:creationId xmlns:a16="http://schemas.microsoft.com/office/drawing/2014/main" id="{F201154E-C777-A1A3-3695-1BC4F8456C6E}"/>
              </a:ext>
            </a:extLst>
          </p:cNvPr>
          <p:cNvCxnSpPr>
            <a:cxnSpLocks/>
          </p:cNvCxnSpPr>
          <p:nvPr/>
        </p:nvCxnSpPr>
        <p:spPr>
          <a:xfrm>
            <a:off x="7775207" y="2039654"/>
            <a:ext cx="731526" cy="0"/>
          </a:xfrm>
          <a:prstGeom prst="straightConnector1">
            <a:avLst/>
          </a:prstGeom>
          <a:ln w="19050">
            <a:headEnd type="arrow" w="sm" len="sm"/>
            <a:tailEnd type="arrow" w="sm" len="sm"/>
          </a:ln>
        </p:spPr>
        <p:style>
          <a:lnRef idx="2">
            <a:schemeClr val="accent2"/>
          </a:lnRef>
          <a:fillRef idx="0">
            <a:schemeClr val="accent2"/>
          </a:fillRef>
          <a:effectRef idx="1">
            <a:schemeClr val="accent2"/>
          </a:effectRef>
          <a:fontRef idx="minor">
            <a:schemeClr val="tx1"/>
          </a:fontRef>
        </p:style>
      </p:cxnSp>
      <p:cxnSp>
        <p:nvCxnSpPr>
          <p:cNvPr id="16" name="直線矢印コネクタ 37">
            <a:extLst>
              <a:ext uri="{FF2B5EF4-FFF2-40B4-BE49-F238E27FC236}">
                <a16:creationId xmlns:a16="http://schemas.microsoft.com/office/drawing/2014/main" id="{DB45D5FA-18EB-0393-08FA-7994B443EC56}"/>
              </a:ext>
            </a:extLst>
          </p:cNvPr>
          <p:cNvCxnSpPr>
            <a:cxnSpLocks/>
          </p:cNvCxnSpPr>
          <p:nvPr/>
        </p:nvCxnSpPr>
        <p:spPr>
          <a:xfrm>
            <a:off x="8506733" y="2821161"/>
            <a:ext cx="3247939" cy="0"/>
          </a:xfrm>
          <a:prstGeom prst="straightConnector1">
            <a:avLst/>
          </a:prstGeom>
          <a:ln w="19050">
            <a:solidFill>
              <a:srgbClr val="00B0F0"/>
            </a:solidFill>
            <a:headEnd type="arrow" w="sm" len="sm"/>
            <a:tailEnd type="arrow" w="sm" len="sm"/>
          </a:ln>
        </p:spPr>
        <p:style>
          <a:lnRef idx="2">
            <a:schemeClr val="accent2"/>
          </a:lnRef>
          <a:fillRef idx="0">
            <a:schemeClr val="accent2"/>
          </a:fillRef>
          <a:effectRef idx="1">
            <a:schemeClr val="accent2"/>
          </a:effectRef>
          <a:fontRef idx="minor">
            <a:schemeClr val="tx1"/>
          </a:fontRef>
        </p:style>
      </p:cxnSp>
      <p:cxnSp>
        <p:nvCxnSpPr>
          <p:cNvPr id="17" name="直線矢印コネクタ 38">
            <a:extLst>
              <a:ext uri="{FF2B5EF4-FFF2-40B4-BE49-F238E27FC236}">
                <a16:creationId xmlns:a16="http://schemas.microsoft.com/office/drawing/2014/main" id="{41D28F7E-9150-32EA-6A8E-17C39C406305}"/>
              </a:ext>
            </a:extLst>
          </p:cNvPr>
          <p:cNvCxnSpPr>
            <a:cxnSpLocks/>
          </p:cNvCxnSpPr>
          <p:nvPr/>
        </p:nvCxnSpPr>
        <p:spPr>
          <a:xfrm>
            <a:off x="7775207" y="3150345"/>
            <a:ext cx="3979465" cy="0"/>
          </a:xfrm>
          <a:prstGeom prst="straightConnector1">
            <a:avLst/>
          </a:prstGeom>
          <a:ln w="19050">
            <a:solidFill>
              <a:srgbClr val="00B0F0"/>
            </a:solidFill>
            <a:headEnd type="arrow" w="sm" len="sm"/>
            <a:tailEnd type="arrow" w="sm" len="sm"/>
          </a:ln>
        </p:spPr>
        <p:style>
          <a:lnRef idx="2">
            <a:schemeClr val="accent2"/>
          </a:lnRef>
          <a:fillRef idx="0">
            <a:schemeClr val="accent2"/>
          </a:fillRef>
          <a:effectRef idx="1">
            <a:schemeClr val="accent2"/>
          </a:effectRef>
          <a:fontRef idx="minor">
            <a:schemeClr val="tx1"/>
          </a:fontRef>
        </p:style>
      </p:cxnSp>
      <p:cxnSp>
        <p:nvCxnSpPr>
          <p:cNvPr id="18" name="直線矢印コネクタ 39">
            <a:extLst>
              <a:ext uri="{FF2B5EF4-FFF2-40B4-BE49-F238E27FC236}">
                <a16:creationId xmlns:a16="http://schemas.microsoft.com/office/drawing/2014/main" id="{22126DED-6D2B-04F0-F3CD-110D7EDF96DB}"/>
              </a:ext>
            </a:extLst>
          </p:cNvPr>
          <p:cNvCxnSpPr>
            <a:cxnSpLocks/>
          </p:cNvCxnSpPr>
          <p:nvPr/>
        </p:nvCxnSpPr>
        <p:spPr>
          <a:xfrm>
            <a:off x="7775207" y="3519152"/>
            <a:ext cx="3979465" cy="0"/>
          </a:xfrm>
          <a:prstGeom prst="straightConnector1">
            <a:avLst/>
          </a:prstGeom>
          <a:ln w="19050">
            <a:solidFill>
              <a:srgbClr val="00B0F0"/>
            </a:solidFill>
            <a:headEnd type="arrow" w="sm" len="sm"/>
            <a:tailEnd type="arrow" w="sm" len="sm"/>
          </a:ln>
        </p:spPr>
        <p:style>
          <a:lnRef idx="2">
            <a:schemeClr val="accent2"/>
          </a:lnRef>
          <a:fillRef idx="0">
            <a:schemeClr val="accent2"/>
          </a:fillRef>
          <a:effectRef idx="1">
            <a:schemeClr val="accent2"/>
          </a:effectRef>
          <a:fontRef idx="minor">
            <a:schemeClr val="tx1"/>
          </a:fontRef>
        </p:style>
      </p:cxnSp>
      <p:cxnSp>
        <p:nvCxnSpPr>
          <p:cNvPr id="19" name="直線矢印コネクタ 40">
            <a:extLst>
              <a:ext uri="{FF2B5EF4-FFF2-40B4-BE49-F238E27FC236}">
                <a16:creationId xmlns:a16="http://schemas.microsoft.com/office/drawing/2014/main" id="{A6CA0E6A-B6FD-3316-DE9A-A0171907819C}"/>
              </a:ext>
            </a:extLst>
          </p:cNvPr>
          <p:cNvCxnSpPr>
            <a:cxnSpLocks/>
          </p:cNvCxnSpPr>
          <p:nvPr/>
        </p:nvCxnSpPr>
        <p:spPr>
          <a:xfrm>
            <a:off x="7775207" y="3877587"/>
            <a:ext cx="2582272" cy="0"/>
          </a:xfrm>
          <a:prstGeom prst="straightConnector1">
            <a:avLst/>
          </a:prstGeom>
          <a:ln w="19050">
            <a:solidFill>
              <a:srgbClr val="00B0F0"/>
            </a:solidFill>
            <a:headEnd type="arrow" w="sm" len="sm"/>
            <a:tailEnd type="arrow" w="sm" len="sm"/>
          </a:ln>
        </p:spPr>
        <p:style>
          <a:lnRef idx="2">
            <a:schemeClr val="accent2"/>
          </a:lnRef>
          <a:fillRef idx="0">
            <a:schemeClr val="accent2"/>
          </a:fillRef>
          <a:effectRef idx="1">
            <a:schemeClr val="accent2"/>
          </a:effectRef>
          <a:fontRef idx="minor">
            <a:schemeClr val="tx1"/>
          </a:fontRef>
        </p:style>
      </p:cxnSp>
      <p:cxnSp>
        <p:nvCxnSpPr>
          <p:cNvPr id="20" name="直線矢印コネクタ 45">
            <a:extLst>
              <a:ext uri="{FF2B5EF4-FFF2-40B4-BE49-F238E27FC236}">
                <a16:creationId xmlns:a16="http://schemas.microsoft.com/office/drawing/2014/main" id="{3F6DD362-4F91-86DC-AC3F-9943E74858DA}"/>
              </a:ext>
            </a:extLst>
          </p:cNvPr>
          <p:cNvCxnSpPr>
            <a:cxnSpLocks/>
          </p:cNvCxnSpPr>
          <p:nvPr/>
        </p:nvCxnSpPr>
        <p:spPr>
          <a:xfrm>
            <a:off x="8506733" y="2039654"/>
            <a:ext cx="3247939" cy="0"/>
          </a:xfrm>
          <a:prstGeom prst="straightConnector1">
            <a:avLst/>
          </a:prstGeom>
          <a:ln w="19050">
            <a:solidFill>
              <a:srgbClr val="00B0F0"/>
            </a:solidFill>
            <a:headEnd type="arrow" w="sm" len="sm"/>
            <a:tailEnd type="arrow" w="sm" len="sm"/>
          </a:ln>
        </p:spPr>
        <p:style>
          <a:lnRef idx="2">
            <a:schemeClr val="accent2"/>
          </a:lnRef>
          <a:fillRef idx="0">
            <a:schemeClr val="accent2"/>
          </a:fillRef>
          <a:effectRef idx="1">
            <a:schemeClr val="accent2"/>
          </a:effectRef>
          <a:fontRef idx="minor">
            <a:schemeClr val="tx1"/>
          </a:fontRef>
        </p:style>
      </p:cxnSp>
      <p:cxnSp>
        <p:nvCxnSpPr>
          <p:cNvPr id="21" name="直線矢印コネクタ 52">
            <a:extLst>
              <a:ext uri="{FF2B5EF4-FFF2-40B4-BE49-F238E27FC236}">
                <a16:creationId xmlns:a16="http://schemas.microsoft.com/office/drawing/2014/main" id="{F524A73F-5988-43A9-8E77-DA3DFFF0CF77}"/>
              </a:ext>
            </a:extLst>
          </p:cNvPr>
          <p:cNvCxnSpPr>
            <a:cxnSpLocks/>
          </p:cNvCxnSpPr>
          <p:nvPr/>
        </p:nvCxnSpPr>
        <p:spPr>
          <a:xfrm>
            <a:off x="7775207" y="2821161"/>
            <a:ext cx="731526" cy="0"/>
          </a:xfrm>
          <a:prstGeom prst="straightConnector1">
            <a:avLst/>
          </a:prstGeom>
          <a:ln w="19050">
            <a:headEnd type="arrow" w="sm" len="sm"/>
            <a:tailEnd type="arrow" w="sm" len="sm"/>
          </a:ln>
        </p:spPr>
        <p:style>
          <a:lnRef idx="2">
            <a:schemeClr val="accent2"/>
          </a:lnRef>
          <a:fillRef idx="0">
            <a:schemeClr val="accent2"/>
          </a:fillRef>
          <a:effectRef idx="1">
            <a:schemeClr val="accent2"/>
          </a:effectRef>
          <a:fontRef idx="minor">
            <a:schemeClr val="tx1"/>
          </a:fontRef>
        </p:style>
      </p:cxnSp>
      <p:cxnSp>
        <p:nvCxnSpPr>
          <p:cNvPr id="22" name="直線矢印コネクタ 56">
            <a:extLst>
              <a:ext uri="{FF2B5EF4-FFF2-40B4-BE49-F238E27FC236}">
                <a16:creationId xmlns:a16="http://schemas.microsoft.com/office/drawing/2014/main" id="{6861314B-05A0-E697-AF4C-01B85AA7FC0C}"/>
              </a:ext>
            </a:extLst>
          </p:cNvPr>
          <p:cNvCxnSpPr>
            <a:cxnSpLocks/>
          </p:cNvCxnSpPr>
          <p:nvPr/>
        </p:nvCxnSpPr>
        <p:spPr>
          <a:xfrm>
            <a:off x="8334817" y="5299795"/>
            <a:ext cx="1356979" cy="0"/>
          </a:xfrm>
          <a:prstGeom prst="straightConnector1">
            <a:avLst/>
          </a:prstGeom>
          <a:ln w="19050">
            <a:headEnd type="arrow" w="sm" len="sm"/>
            <a:tailEnd type="arrow" w="sm" len="sm"/>
          </a:ln>
        </p:spPr>
        <p:style>
          <a:lnRef idx="2">
            <a:schemeClr val="accent2"/>
          </a:lnRef>
          <a:fillRef idx="0">
            <a:schemeClr val="accent2"/>
          </a:fillRef>
          <a:effectRef idx="1">
            <a:schemeClr val="accent2"/>
          </a:effectRef>
          <a:fontRef idx="minor">
            <a:schemeClr val="tx1"/>
          </a:fontRef>
        </p:style>
      </p:cxnSp>
      <p:cxnSp>
        <p:nvCxnSpPr>
          <p:cNvPr id="23" name="直線矢印コネクタ 58">
            <a:extLst>
              <a:ext uri="{FF2B5EF4-FFF2-40B4-BE49-F238E27FC236}">
                <a16:creationId xmlns:a16="http://schemas.microsoft.com/office/drawing/2014/main" id="{B998F23A-5027-3A1F-F51E-6963F7FC9208}"/>
              </a:ext>
            </a:extLst>
          </p:cNvPr>
          <p:cNvCxnSpPr>
            <a:cxnSpLocks/>
          </p:cNvCxnSpPr>
          <p:nvPr/>
        </p:nvCxnSpPr>
        <p:spPr>
          <a:xfrm>
            <a:off x="9691796" y="5299795"/>
            <a:ext cx="2062876" cy="0"/>
          </a:xfrm>
          <a:prstGeom prst="straightConnector1">
            <a:avLst/>
          </a:prstGeom>
          <a:ln w="19050">
            <a:solidFill>
              <a:srgbClr val="00B0F0"/>
            </a:solidFill>
            <a:headEnd type="arrow" w="sm" len="sm"/>
            <a:tailEnd type="arrow" w="sm" len="sm"/>
          </a:ln>
        </p:spPr>
        <p:style>
          <a:lnRef idx="2">
            <a:schemeClr val="accent2"/>
          </a:lnRef>
          <a:fillRef idx="0">
            <a:schemeClr val="accent2"/>
          </a:fillRef>
          <a:effectRef idx="1">
            <a:schemeClr val="accent2"/>
          </a:effectRef>
          <a:fontRef idx="minor">
            <a:schemeClr val="tx1"/>
          </a:fontRef>
        </p:style>
      </p:cxnSp>
      <p:cxnSp>
        <p:nvCxnSpPr>
          <p:cNvPr id="24" name="直線矢印コネクタ 62">
            <a:extLst>
              <a:ext uri="{FF2B5EF4-FFF2-40B4-BE49-F238E27FC236}">
                <a16:creationId xmlns:a16="http://schemas.microsoft.com/office/drawing/2014/main" id="{D62EA874-E677-410D-15B5-DFC0B95D8E72}"/>
              </a:ext>
            </a:extLst>
          </p:cNvPr>
          <p:cNvCxnSpPr>
            <a:cxnSpLocks/>
          </p:cNvCxnSpPr>
          <p:nvPr/>
        </p:nvCxnSpPr>
        <p:spPr>
          <a:xfrm>
            <a:off x="7775207" y="5635075"/>
            <a:ext cx="3979465" cy="0"/>
          </a:xfrm>
          <a:prstGeom prst="straightConnector1">
            <a:avLst/>
          </a:prstGeom>
          <a:ln w="19050">
            <a:solidFill>
              <a:srgbClr val="00B0F0"/>
            </a:solidFill>
            <a:headEnd type="arrow" w="sm" len="sm"/>
            <a:tailEnd type="arrow" w="sm" len="sm"/>
          </a:ln>
        </p:spPr>
        <p:style>
          <a:lnRef idx="2">
            <a:schemeClr val="accent2"/>
          </a:lnRef>
          <a:fillRef idx="0">
            <a:schemeClr val="accent2"/>
          </a:fillRef>
          <a:effectRef idx="1">
            <a:schemeClr val="accent2"/>
          </a:effectRef>
          <a:fontRef idx="minor">
            <a:schemeClr val="tx1"/>
          </a:fontRef>
        </p:style>
      </p:cxnSp>
      <p:cxnSp>
        <p:nvCxnSpPr>
          <p:cNvPr id="25" name="直線矢印コネクタ 66">
            <a:extLst>
              <a:ext uri="{FF2B5EF4-FFF2-40B4-BE49-F238E27FC236}">
                <a16:creationId xmlns:a16="http://schemas.microsoft.com/office/drawing/2014/main" id="{693989C5-7782-3F6B-9C5E-B08D516AA0F9}"/>
              </a:ext>
            </a:extLst>
          </p:cNvPr>
          <p:cNvCxnSpPr>
            <a:cxnSpLocks/>
          </p:cNvCxnSpPr>
          <p:nvPr/>
        </p:nvCxnSpPr>
        <p:spPr>
          <a:xfrm>
            <a:off x="7775207" y="5970355"/>
            <a:ext cx="3979465" cy="0"/>
          </a:xfrm>
          <a:prstGeom prst="straightConnector1">
            <a:avLst/>
          </a:prstGeom>
          <a:ln w="19050">
            <a:solidFill>
              <a:srgbClr val="00B0F0"/>
            </a:solidFill>
            <a:headEnd type="arrow" w="sm" len="sm"/>
            <a:tailEnd type="arrow" w="sm" len="sm"/>
          </a:ln>
        </p:spPr>
        <p:style>
          <a:lnRef idx="2">
            <a:schemeClr val="accent2"/>
          </a:lnRef>
          <a:fillRef idx="0">
            <a:schemeClr val="accent2"/>
          </a:fillRef>
          <a:effectRef idx="1">
            <a:schemeClr val="accent2"/>
          </a:effectRef>
          <a:fontRef idx="minor">
            <a:schemeClr val="tx1"/>
          </a:fontRef>
        </p:style>
      </p:cxnSp>
      <p:cxnSp>
        <p:nvCxnSpPr>
          <p:cNvPr id="26" name="直線矢印コネクタ 67">
            <a:extLst>
              <a:ext uri="{FF2B5EF4-FFF2-40B4-BE49-F238E27FC236}">
                <a16:creationId xmlns:a16="http://schemas.microsoft.com/office/drawing/2014/main" id="{9306B4AA-042B-4D29-4524-299BB9DEF55F}"/>
              </a:ext>
            </a:extLst>
          </p:cNvPr>
          <p:cNvCxnSpPr>
            <a:cxnSpLocks/>
          </p:cNvCxnSpPr>
          <p:nvPr/>
        </p:nvCxnSpPr>
        <p:spPr>
          <a:xfrm>
            <a:off x="7775207" y="6293443"/>
            <a:ext cx="790048" cy="0"/>
          </a:xfrm>
          <a:prstGeom prst="straightConnector1">
            <a:avLst/>
          </a:prstGeom>
          <a:ln w="19050">
            <a:solidFill>
              <a:srgbClr val="00B0F0"/>
            </a:solidFill>
            <a:headEnd type="arrow" w="sm" len="sm"/>
            <a:tailEnd type="arrow" w="sm" len="sm"/>
          </a:ln>
        </p:spPr>
        <p:style>
          <a:lnRef idx="2">
            <a:schemeClr val="accent2"/>
          </a:lnRef>
          <a:fillRef idx="0">
            <a:schemeClr val="accent2"/>
          </a:fillRef>
          <a:effectRef idx="1">
            <a:schemeClr val="accent2"/>
          </a:effectRef>
          <a:fontRef idx="minor">
            <a:schemeClr val="tx1"/>
          </a:fontRef>
        </p:style>
      </p:cxnSp>
      <p:cxnSp>
        <p:nvCxnSpPr>
          <p:cNvPr id="27" name="直線矢印コネクタ 71">
            <a:extLst>
              <a:ext uri="{FF2B5EF4-FFF2-40B4-BE49-F238E27FC236}">
                <a16:creationId xmlns:a16="http://schemas.microsoft.com/office/drawing/2014/main" id="{34999BFF-F6BA-C5FD-7D17-77525FD72FA1}"/>
              </a:ext>
            </a:extLst>
          </p:cNvPr>
          <p:cNvCxnSpPr>
            <a:cxnSpLocks/>
          </p:cNvCxnSpPr>
          <p:nvPr/>
        </p:nvCxnSpPr>
        <p:spPr>
          <a:xfrm>
            <a:off x="8565255" y="6300759"/>
            <a:ext cx="3189417" cy="0"/>
          </a:xfrm>
          <a:prstGeom prst="straightConnector1">
            <a:avLst/>
          </a:prstGeom>
          <a:ln w="19050">
            <a:solidFill>
              <a:srgbClr val="0000FF"/>
            </a:solidFill>
            <a:headEnd type="arrow" w="sm" len="sm"/>
            <a:tailEnd type="arrow" w="sm" len="sm"/>
          </a:ln>
        </p:spPr>
        <p:style>
          <a:lnRef idx="2">
            <a:schemeClr val="accent2"/>
          </a:lnRef>
          <a:fillRef idx="0">
            <a:schemeClr val="accent2"/>
          </a:fillRef>
          <a:effectRef idx="1">
            <a:schemeClr val="accent2"/>
          </a:effectRef>
          <a:fontRef idx="minor">
            <a:schemeClr val="tx1"/>
          </a:fontRef>
        </p:style>
      </p:cxnSp>
      <p:cxnSp>
        <p:nvCxnSpPr>
          <p:cNvPr id="28" name="直線矢印コネクタ 75">
            <a:extLst>
              <a:ext uri="{FF2B5EF4-FFF2-40B4-BE49-F238E27FC236}">
                <a16:creationId xmlns:a16="http://schemas.microsoft.com/office/drawing/2014/main" id="{E801BE57-32E1-D6B1-8201-3D273BB7A8BD}"/>
              </a:ext>
            </a:extLst>
          </p:cNvPr>
          <p:cNvCxnSpPr>
            <a:cxnSpLocks/>
          </p:cNvCxnSpPr>
          <p:nvPr/>
        </p:nvCxnSpPr>
        <p:spPr>
          <a:xfrm>
            <a:off x="7775207" y="6636039"/>
            <a:ext cx="3979465" cy="0"/>
          </a:xfrm>
          <a:prstGeom prst="straightConnector1">
            <a:avLst/>
          </a:prstGeom>
          <a:ln w="19050">
            <a:solidFill>
              <a:srgbClr val="0000FF"/>
            </a:solidFill>
            <a:headEnd type="arrow" w="sm" len="sm"/>
            <a:tailEnd type="arrow" w="sm" len="sm"/>
          </a:ln>
        </p:spPr>
        <p:style>
          <a:lnRef idx="2">
            <a:schemeClr val="accent2"/>
          </a:lnRef>
          <a:fillRef idx="0">
            <a:schemeClr val="accent2"/>
          </a:fillRef>
          <a:effectRef idx="1">
            <a:schemeClr val="accent2"/>
          </a:effectRef>
          <a:fontRef idx="minor">
            <a:schemeClr val="tx1"/>
          </a:fontRef>
        </p:style>
      </p:cxnSp>
      <p:sp>
        <p:nvSpPr>
          <p:cNvPr id="29" name="テキスト ボックス 83">
            <a:extLst>
              <a:ext uri="{FF2B5EF4-FFF2-40B4-BE49-F238E27FC236}">
                <a16:creationId xmlns:a16="http://schemas.microsoft.com/office/drawing/2014/main" id="{A42F6F9A-004C-F6DA-AD25-E60DCD23AE23}"/>
              </a:ext>
            </a:extLst>
          </p:cNvPr>
          <p:cNvSpPr txBox="1"/>
          <p:nvPr/>
        </p:nvSpPr>
        <p:spPr>
          <a:xfrm>
            <a:off x="9521716" y="606591"/>
            <a:ext cx="524256" cy="230832"/>
          </a:xfrm>
          <a:prstGeom prst="rect">
            <a:avLst/>
          </a:prstGeom>
          <a:noFill/>
        </p:spPr>
        <p:txBody>
          <a:bodyPr wrap="square" rtlCol="0">
            <a:spAutoFit/>
          </a:bodyPr>
          <a:lstStyle/>
          <a:p>
            <a:pPr algn="ctr"/>
            <a:r>
              <a:rPr kumimoji="1" lang="en-US" altLang="ja-JP" sz="900" dirty="0">
                <a:solidFill>
                  <a:schemeClr val="accent2">
                    <a:lumMod val="75000"/>
                  </a:schemeClr>
                </a:solidFill>
              </a:rPr>
              <a:t>Linac</a:t>
            </a:r>
            <a:endParaRPr kumimoji="1" lang="ja-JP" altLang="en-US" sz="900">
              <a:solidFill>
                <a:schemeClr val="accent2">
                  <a:lumMod val="75000"/>
                </a:schemeClr>
              </a:solidFill>
            </a:endParaRPr>
          </a:p>
        </p:txBody>
      </p:sp>
      <p:sp>
        <p:nvSpPr>
          <p:cNvPr id="30" name="テキスト ボックス 85">
            <a:extLst>
              <a:ext uri="{FF2B5EF4-FFF2-40B4-BE49-F238E27FC236}">
                <a16:creationId xmlns:a16="http://schemas.microsoft.com/office/drawing/2014/main" id="{203B438B-22ED-FD44-038D-A244F92D7960}"/>
              </a:ext>
            </a:extLst>
          </p:cNvPr>
          <p:cNvSpPr txBox="1"/>
          <p:nvPr/>
        </p:nvSpPr>
        <p:spPr>
          <a:xfrm>
            <a:off x="9521716" y="963983"/>
            <a:ext cx="524256" cy="230832"/>
          </a:xfrm>
          <a:prstGeom prst="rect">
            <a:avLst/>
          </a:prstGeom>
          <a:noFill/>
        </p:spPr>
        <p:txBody>
          <a:bodyPr wrap="square" rtlCol="0">
            <a:spAutoFit/>
          </a:bodyPr>
          <a:lstStyle/>
          <a:p>
            <a:pPr algn="ctr"/>
            <a:r>
              <a:rPr kumimoji="1" lang="en-US" altLang="ja-JP" sz="900" dirty="0">
                <a:solidFill>
                  <a:schemeClr val="accent2">
                    <a:lumMod val="75000"/>
                  </a:schemeClr>
                </a:solidFill>
              </a:rPr>
              <a:t>Linac</a:t>
            </a:r>
            <a:endParaRPr kumimoji="1" lang="ja-JP" altLang="en-US" sz="900">
              <a:solidFill>
                <a:schemeClr val="accent2">
                  <a:lumMod val="75000"/>
                </a:schemeClr>
              </a:solidFill>
            </a:endParaRPr>
          </a:p>
        </p:txBody>
      </p:sp>
      <p:sp>
        <p:nvSpPr>
          <p:cNvPr id="31" name="テキスト ボックス 86">
            <a:extLst>
              <a:ext uri="{FF2B5EF4-FFF2-40B4-BE49-F238E27FC236}">
                <a16:creationId xmlns:a16="http://schemas.microsoft.com/office/drawing/2014/main" id="{0C82BB48-2E40-8BB6-9FCA-15FEFDD26D85}"/>
              </a:ext>
            </a:extLst>
          </p:cNvPr>
          <p:cNvSpPr txBox="1"/>
          <p:nvPr/>
        </p:nvSpPr>
        <p:spPr>
          <a:xfrm>
            <a:off x="9521716" y="1307797"/>
            <a:ext cx="524256" cy="230832"/>
          </a:xfrm>
          <a:prstGeom prst="rect">
            <a:avLst/>
          </a:prstGeom>
          <a:noFill/>
        </p:spPr>
        <p:txBody>
          <a:bodyPr wrap="square" rtlCol="0">
            <a:spAutoFit/>
          </a:bodyPr>
          <a:lstStyle/>
          <a:p>
            <a:pPr algn="ctr"/>
            <a:r>
              <a:rPr kumimoji="1" lang="en-US" altLang="ja-JP" sz="900" dirty="0">
                <a:solidFill>
                  <a:schemeClr val="accent2">
                    <a:lumMod val="75000"/>
                  </a:schemeClr>
                </a:solidFill>
              </a:rPr>
              <a:t>Linac</a:t>
            </a:r>
            <a:endParaRPr kumimoji="1" lang="ja-JP" altLang="en-US" sz="900">
              <a:solidFill>
                <a:schemeClr val="accent2">
                  <a:lumMod val="75000"/>
                </a:schemeClr>
              </a:solidFill>
            </a:endParaRPr>
          </a:p>
        </p:txBody>
      </p:sp>
      <p:sp>
        <p:nvSpPr>
          <p:cNvPr id="32" name="テキスト ボックス 87">
            <a:extLst>
              <a:ext uri="{FF2B5EF4-FFF2-40B4-BE49-F238E27FC236}">
                <a16:creationId xmlns:a16="http://schemas.microsoft.com/office/drawing/2014/main" id="{F28EF278-8C59-6AFE-4B6E-46995D8236E3}"/>
              </a:ext>
            </a:extLst>
          </p:cNvPr>
          <p:cNvSpPr txBox="1"/>
          <p:nvPr/>
        </p:nvSpPr>
        <p:spPr>
          <a:xfrm>
            <a:off x="9521716" y="1650726"/>
            <a:ext cx="524256" cy="230832"/>
          </a:xfrm>
          <a:prstGeom prst="rect">
            <a:avLst/>
          </a:prstGeom>
          <a:noFill/>
        </p:spPr>
        <p:txBody>
          <a:bodyPr wrap="square" rtlCol="0">
            <a:spAutoFit/>
          </a:bodyPr>
          <a:lstStyle/>
          <a:p>
            <a:pPr algn="ctr"/>
            <a:r>
              <a:rPr kumimoji="1" lang="en-US" altLang="ja-JP" sz="900" dirty="0">
                <a:solidFill>
                  <a:schemeClr val="accent2">
                    <a:lumMod val="75000"/>
                  </a:schemeClr>
                </a:solidFill>
              </a:rPr>
              <a:t>Linac</a:t>
            </a:r>
            <a:endParaRPr kumimoji="1" lang="ja-JP" altLang="en-US" sz="900">
              <a:solidFill>
                <a:schemeClr val="accent2">
                  <a:lumMod val="75000"/>
                </a:schemeClr>
              </a:solidFill>
            </a:endParaRPr>
          </a:p>
        </p:txBody>
      </p:sp>
      <p:sp>
        <p:nvSpPr>
          <p:cNvPr id="33" name="テキスト ボックス 88">
            <a:extLst>
              <a:ext uri="{FF2B5EF4-FFF2-40B4-BE49-F238E27FC236}">
                <a16:creationId xmlns:a16="http://schemas.microsoft.com/office/drawing/2014/main" id="{11F2785E-C978-D796-D010-EAB173762780}"/>
              </a:ext>
            </a:extLst>
          </p:cNvPr>
          <p:cNvSpPr txBox="1"/>
          <p:nvPr/>
        </p:nvSpPr>
        <p:spPr>
          <a:xfrm>
            <a:off x="9228490" y="1981129"/>
            <a:ext cx="1110709" cy="230832"/>
          </a:xfrm>
          <a:prstGeom prst="rect">
            <a:avLst/>
          </a:prstGeom>
          <a:noFill/>
        </p:spPr>
        <p:txBody>
          <a:bodyPr wrap="square" rtlCol="0">
            <a:spAutoFit/>
          </a:bodyPr>
          <a:lstStyle/>
          <a:p>
            <a:pPr algn="ctr"/>
            <a:r>
              <a:rPr kumimoji="1" lang="en-US" altLang="ja-JP" sz="900" dirty="0" err="1">
                <a:solidFill>
                  <a:srgbClr val="00B0F0"/>
                </a:solidFill>
              </a:rPr>
              <a:t>Linac</a:t>
            </a:r>
            <a:r>
              <a:rPr lang="en-US" altLang="ja-JP" sz="900" dirty="0" err="1">
                <a:solidFill>
                  <a:srgbClr val="00B0F0"/>
                </a:solidFill>
              </a:rPr>
              <a:t>+BT</a:t>
            </a:r>
            <a:r>
              <a:rPr lang="en-US" altLang="ja-JP" sz="900">
                <a:solidFill>
                  <a:srgbClr val="00B0F0"/>
                </a:solidFill>
              </a:rPr>
              <a:t>/DR</a:t>
            </a:r>
            <a:endParaRPr kumimoji="1" lang="ja-JP" altLang="en-US" sz="900">
              <a:solidFill>
                <a:srgbClr val="00B0F0"/>
              </a:solidFill>
            </a:endParaRPr>
          </a:p>
        </p:txBody>
      </p:sp>
      <p:sp>
        <p:nvSpPr>
          <p:cNvPr id="34" name="テキスト ボックス 89">
            <a:extLst>
              <a:ext uri="{FF2B5EF4-FFF2-40B4-BE49-F238E27FC236}">
                <a16:creationId xmlns:a16="http://schemas.microsoft.com/office/drawing/2014/main" id="{F78EF313-34FC-F361-9A62-D8BF71B1244F}"/>
              </a:ext>
            </a:extLst>
          </p:cNvPr>
          <p:cNvSpPr txBox="1"/>
          <p:nvPr/>
        </p:nvSpPr>
        <p:spPr>
          <a:xfrm>
            <a:off x="9228490" y="2770192"/>
            <a:ext cx="1110709" cy="230832"/>
          </a:xfrm>
          <a:prstGeom prst="rect">
            <a:avLst/>
          </a:prstGeom>
          <a:noFill/>
        </p:spPr>
        <p:txBody>
          <a:bodyPr wrap="square" rtlCol="0">
            <a:spAutoFit/>
          </a:bodyPr>
          <a:lstStyle/>
          <a:p>
            <a:pPr algn="ctr"/>
            <a:r>
              <a:rPr kumimoji="1" lang="en-US" altLang="ja-JP" sz="900" err="1">
                <a:solidFill>
                  <a:srgbClr val="00B0F0"/>
                </a:solidFill>
              </a:rPr>
              <a:t>Linac</a:t>
            </a:r>
            <a:r>
              <a:rPr lang="en-US" altLang="ja-JP" sz="900" err="1">
                <a:solidFill>
                  <a:srgbClr val="00B0F0"/>
                </a:solidFill>
              </a:rPr>
              <a:t>+BT</a:t>
            </a:r>
            <a:r>
              <a:rPr lang="en-US" altLang="ja-JP" sz="900">
                <a:solidFill>
                  <a:srgbClr val="00B0F0"/>
                </a:solidFill>
              </a:rPr>
              <a:t>/DR</a:t>
            </a:r>
            <a:endParaRPr kumimoji="1" lang="ja-JP" altLang="en-US" sz="900">
              <a:solidFill>
                <a:srgbClr val="00B0F0"/>
              </a:solidFill>
            </a:endParaRPr>
          </a:p>
        </p:txBody>
      </p:sp>
      <p:sp>
        <p:nvSpPr>
          <p:cNvPr id="35" name="テキスト ボックス 90">
            <a:extLst>
              <a:ext uri="{FF2B5EF4-FFF2-40B4-BE49-F238E27FC236}">
                <a16:creationId xmlns:a16="http://schemas.microsoft.com/office/drawing/2014/main" id="{CC2D033E-8DE7-0F7E-0626-C3079B25FEB5}"/>
              </a:ext>
            </a:extLst>
          </p:cNvPr>
          <p:cNvSpPr txBox="1"/>
          <p:nvPr/>
        </p:nvSpPr>
        <p:spPr>
          <a:xfrm>
            <a:off x="9228490" y="3128657"/>
            <a:ext cx="1110709" cy="230832"/>
          </a:xfrm>
          <a:prstGeom prst="rect">
            <a:avLst/>
          </a:prstGeom>
          <a:noFill/>
        </p:spPr>
        <p:txBody>
          <a:bodyPr wrap="square" rtlCol="0">
            <a:spAutoFit/>
          </a:bodyPr>
          <a:lstStyle/>
          <a:p>
            <a:pPr algn="ctr"/>
            <a:r>
              <a:rPr kumimoji="1" lang="en-US" altLang="ja-JP" sz="900" err="1">
                <a:solidFill>
                  <a:srgbClr val="00B0F0"/>
                </a:solidFill>
              </a:rPr>
              <a:t>Linac</a:t>
            </a:r>
            <a:r>
              <a:rPr lang="en-US" altLang="ja-JP" sz="900" err="1">
                <a:solidFill>
                  <a:srgbClr val="00B0F0"/>
                </a:solidFill>
              </a:rPr>
              <a:t>+BT</a:t>
            </a:r>
            <a:r>
              <a:rPr lang="en-US" altLang="ja-JP" sz="900">
                <a:solidFill>
                  <a:srgbClr val="00B0F0"/>
                </a:solidFill>
              </a:rPr>
              <a:t>/DR</a:t>
            </a:r>
            <a:endParaRPr kumimoji="1" lang="ja-JP" altLang="en-US" sz="900">
              <a:solidFill>
                <a:srgbClr val="00B0F0"/>
              </a:solidFill>
            </a:endParaRPr>
          </a:p>
        </p:txBody>
      </p:sp>
      <p:sp>
        <p:nvSpPr>
          <p:cNvPr id="36" name="テキスト ボックス 91">
            <a:extLst>
              <a:ext uri="{FF2B5EF4-FFF2-40B4-BE49-F238E27FC236}">
                <a16:creationId xmlns:a16="http://schemas.microsoft.com/office/drawing/2014/main" id="{72C7E6C2-9914-924B-74C6-E200B47830C0}"/>
              </a:ext>
            </a:extLst>
          </p:cNvPr>
          <p:cNvSpPr txBox="1"/>
          <p:nvPr/>
        </p:nvSpPr>
        <p:spPr>
          <a:xfrm>
            <a:off x="9228490" y="3486196"/>
            <a:ext cx="1110709" cy="230832"/>
          </a:xfrm>
          <a:prstGeom prst="rect">
            <a:avLst/>
          </a:prstGeom>
          <a:noFill/>
        </p:spPr>
        <p:txBody>
          <a:bodyPr wrap="square" rtlCol="0">
            <a:spAutoFit/>
          </a:bodyPr>
          <a:lstStyle/>
          <a:p>
            <a:pPr algn="ctr"/>
            <a:r>
              <a:rPr kumimoji="1" lang="en-US" altLang="ja-JP" sz="900" err="1">
                <a:solidFill>
                  <a:srgbClr val="00B0F0"/>
                </a:solidFill>
              </a:rPr>
              <a:t>Linac</a:t>
            </a:r>
            <a:r>
              <a:rPr lang="en-US" altLang="ja-JP" sz="900" err="1">
                <a:solidFill>
                  <a:srgbClr val="00B0F0"/>
                </a:solidFill>
              </a:rPr>
              <a:t>+BT</a:t>
            </a:r>
            <a:r>
              <a:rPr lang="en-US" altLang="ja-JP" sz="900">
                <a:solidFill>
                  <a:srgbClr val="00B0F0"/>
                </a:solidFill>
              </a:rPr>
              <a:t>/DR</a:t>
            </a:r>
            <a:endParaRPr kumimoji="1" lang="ja-JP" altLang="en-US" sz="900">
              <a:solidFill>
                <a:srgbClr val="00B0F0"/>
              </a:solidFill>
            </a:endParaRPr>
          </a:p>
        </p:txBody>
      </p:sp>
      <p:sp>
        <p:nvSpPr>
          <p:cNvPr id="37" name="テキスト ボックス 92">
            <a:extLst>
              <a:ext uri="{FF2B5EF4-FFF2-40B4-BE49-F238E27FC236}">
                <a16:creationId xmlns:a16="http://schemas.microsoft.com/office/drawing/2014/main" id="{81D84E89-E325-11E5-A226-924B293FC837}"/>
              </a:ext>
            </a:extLst>
          </p:cNvPr>
          <p:cNvSpPr txBox="1"/>
          <p:nvPr/>
        </p:nvSpPr>
        <p:spPr>
          <a:xfrm>
            <a:off x="9228490" y="3836349"/>
            <a:ext cx="1110709" cy="230832"/>
          </a:xfrm>
          <a:prstGeom prst="rect">
            <a:avLst/>
          </a:prstGeom>
          <a:noFill/>
        </p:spPr>
        <p:txBody>
          <a:bodyPr wrap="square" rtlCol="0">
            <a:spAutoFit/>
          </a:bodyPr>
          <a:lstStyle/>
          <a:p>
            <a:pPr algn="ctr"/>
            <a:r>
              <a:rPr kumimoji="1" lang="en-US" altLang="ja-JP" sz="900" err="1">
                <a:solidFill>
                  <a:srgbClr val="00B0F0"/>
                </a:solidFill>
              </a:rPr>
              <a:t>Linac</a:t>
            </a:r>
            <a:r>
              <a:rPr lang="en-US" altLang="ja-JP" sz="900" err="1">
                <a:solidFill>
                  <a:srgbClr val="00B0F0"/>
                </a:solidFill>
              </a:rPr>
              <a:t>+BT</a:t>
            </a:r>
            <a:r>
              <a:rPr lang="en-US" altLang="ja-JP" sz="900">
                <a:solidFill>
                  <a:srgbClr val="00B0F0"/>
                </a:solidFill>
              </a:rPr>
              <a:t>/DR</a:t>
            </a:r>
            <a:endParaRPr kumimoji="1" lang="ja-JP" altLang="en-US" sz="900">
              <a:solidFill>
                <a:srgbClr val="00B0F0"/>
              </a:solidFill>
            </a:endParaRPr>
          </a:p>
        </p:txBody>
      </p:sp>
      <p:sp>
        <p:nvSpPr>
          <p:cNvPr id="38" name="テキスト ボックス 93">
            <a:extLst>
              <a:ext uri="{FF2B5EF4-FFF2-40B4-BE49-F238E27FC236}">
                <a16:creationId xmlns:a16="http://schemas.microsoft.com/office/drawing/2014/main" id="{136D10C2-5363-F11F-2B3F-00BB2771DFA6}"/>
              </a:ext>
            </a:extLst>
          </p:cNvPr>
          <p:cNvSpPr txBox="1"/>
          <p:nvPr/>
        </p:nvSpPr>
        <p:spPr>
          <a:xfrm>
            <a:off x="8704234" y="5298781"/>
            <a:ext cx="524256" cy="230832"/>
          </a:xfrm>
          <a:prstGeom prst="rect">
            <a:avLst/>
          </a:prstGeom>
          <a:noFill/>
        </p:spPr>
        <p:txBody>
          <a:bodyPr wrap="square" rtlCol="0">
            <a:spAutoFit/>
          </a:bodyPr>
          <a:lstStyle/>
          <a:p>
            <a:pPr algn="ctr"/>
            <a:r>
              <a:rPr kumimoji="1" lang="en-US" altLang="ja-JP" sz="900" err="1">
                <a:solidFill>
                  <a:schemeClr val="accent2">
                    <a:lumMod val="75000"/>
                  </a:schemeClr>
                </a:solidFill>
              </a:rPr>
              <a:t>Linac</a:t>
            </a:r>
            <a:endParaRPr kumimoji="1" lang="ja-JP" altLang="en-US" sz="900">
              <a:solidFill>
                <a:schemeClr val="accent2">
                  <a:lumMod val="75000"/>
                </a:schemeClr>
              </a:solidFill>
            </a:endParaRPr>
          </a:p>
        </p:txBody>
      </p:sp>
      <p:sp>
        <p:nvSpPr>
          <p:cNvPr id="39" name="テキスト ボックス 94">
            <a:extLst>
              <a:ext uri="{FF2B5EF4-FFF2-40B4-BE49-F238E27FC236}">
                <a16:creationId xmlns:a16="http://schemas.microsoft.com/office/drawing/2014/main" id="{D893CDB9-0EE4-7436-EB91-AA119C745FD6}"/>
              </a:ext>
            </a:extLst>
          </p:cNvPr>
          <p:cNvSpPr txBox="1"/>
          <p:nvPr/>
        </p:nvSpPr>
        <p:spPr>
          <a:xfrm>
            <a:off x="10167879" y="5285170"/>
            <a:ext cx="1110709" cy="230832"/>
          </a:xfrm>
          <a:prstGeom prst="rect">
            <a:avLst/>
          </a:prstGeom>
          <a:noFill/>
        </p:spPr>
        <p:txBody>
          <a:bodyPr wrap="square" rtlCol="0">
            <a:spAutoFit/>
          </a:bodyPr>
          <a:lstStyle/>
          <a:p>
            <a:pPr algn="ctr"/>
            <a:r>
              <a:rPr kumimoji="1" lang="en-US" altLang="ja-JP" sz="900" err="1">
                <a:solidFill>
                  <a:srgbClr val="00B0F0"/>
                </a:solidFill>
              </a:rPr>
              <a:t>Linac</a:t>
            </a:r>
            <a:r>
              <a:rPr lang="en-US" altLang="ja-JP" sz="900" err="1">
                <a:solidFill>
                  <a:srgbClr val="00B0F0"/>
                </a:solidFill>
              </a:rPr>
              <a:t>+BT</a:t>
            </a:r>
            <a:r>
              <a:rPr lang="en-US" altLang="ja-JP" sz="900">
                <a:solidFill>
                  <a:srgbClr val="00B0F0"/>
                </a:solidFill>
              </a:rPr>
              <a:t>/DR</a:t>
            </a:r>
            <a:endParaRPr kumimoji="1" lang="ja-JP" altLang="en-US" sz="900">
              <a:solidFill>
                <a:srgbClr val="00B0F0"/>
              </a:solidFill>
            </a:endParaRPr>
          </a:p>
        </p:txBody>
      </p:sp>
      <p:sp>
        <p:nvSpPr>
          <p:cNvPr id="40" name="テキスト ボックス 95">
            <a:extLst>
              <a:ext uri="{FF2B5EF4-FFF2-40B4-BE49-F238E27FC236}">
                <a16:creationId xmlns:a16="http://schemas.microsoft.com/office/drawing/2014/main" id="{DA68BC2A-7E65-B722-5C2B-408ABBF999B4}"/>
              </a:ext>
            </a:extLst>
          </p:cNvPr>
          <p:cNvSpPr txBox="1"/>
          <p:nvPr/>
        </p:nvSpPr>
        <p:spPr>
          <a:xfrm>
            <a:off x="9246770" y="5598138"/>
            <a:ext cx="1110709" cy="230832"/>
          </a:xfrm>
          <a:prstGeom prst="rect">
            <a:avLst/>
          </a:prstGeom>
          <a:noFill/>
        </p:spPr>
        <p:txBody>
          <a:bodyPr wrap="square" rtlCol="0">
            <a:spAutoFit/>
          </a:bodyPr>
          <a:lstStyle/>
          <a:p>
            <a:pPr algn="ctr"/>
            <a:r>
              <a:rPr kumimoji="1" lang="en-US" altLang="ja-JP" sz="900" err="1">
                <a:solidFill>
                  <a:srgbClr val="00B0F0"/>
                </a:solidFill>
              </a:rPr>
              <a:t>Linac</a:t>
            </a:r>
            <a:r>
              <a:rPr lang="en-US" altLang="ja-JP" sz="900" err="1">
                <a:solidFill>
                  <a:srgbClr val="00B0F0"/>
                </a:solidFill>
              </a:rPr>
              <a:t>+BT</a:t>
            </a:r>
            <a:r>
              <a:rPr lang="en-US" altLang="ja-JP" sz="900">
                <a:solidFill>
                  <a:srgbClr val="00B0F0"/>
                </a:solidFill>
              </a:rPr>
              <a:t>/DR</a:t>
            </a:r>
            <a:endParaRPr kumimoji="1" lang="ja-JP" altLang="en-US" sz="900">
              <a:solidFill>
                <a:srgbClr val="00B0F0"/>
              </a:solidFill>
            </a:endParaRPr>
          </a:p>
        </p:txBody>
      </p:sp>
      <p:sp>
        <p:nvSpPr>
          <p:cNvPr id="41" name="テキスト ボックス 96">
            <a:extLst>
              <a:ext uri="{FF2B5EF4-FFF2-40B4-BE49-F238E27FC236}">
                <a16:creationId xmlns:a16="http://schemas.microsoft.com/office/drawing/2014/main" id="{B12E8035-A147-BABC-CBF9-F91D56314AB1}"/>
              </a:ext>
            </a:extLst>
          </p:cNvPr>
          <p:cNvSpPr txBox="1"/>
          <p:nvPr/>
        </p:nvSpPr>
        <p:spPr>
          <a:xfrm>
            <a:off x="9201534" y="6292228"/>
            <a:ext cx="1110709" cy="230832"/>
          </a:xfrm>
          <a:prstGeom prst="rect">
            <a:avLst/>
          </a:prstGeom>
          <a:noFill/>
        </p:spPr>
        <p:txBody>
          <a:bodyPr wrap="square" rtlCol="0">
            <a:spAutoFit/>
          </a:bodyPr>
          <a:lstStyle/>
          <a:p>
            <a:pPr algn="ctr"/>
            <a:r>
              <a:rPr lang="en-US" altLang="ja-JP" sz="900">
                <a:solidFill>
                  <a:srgbClr val="0000FF"/>
                </a:solidFill>
              </a:rPr>
              <a:t>MR</a:t>
            </a:r>
            <a:endParaRPr kumimoji="1" lang="ja-JP" altLang="en-US" sz="900">
              <a:solidFill>
                <a:srgbClr val="0000FF"/>
              </a:solidFill>
            </a:endParaRPr>
          </a:p>
        </p:txBody>
      </p:sp>
      <p:sp>
        <p:nvSpPr>
          <p:cNvPr id="42" name="テキスト ボックス 97">
            <a:extLst>
              <a:ext uri="{FF2B5EF4-FFF2-40B4-BE49-F238E27FC236}">
                <a16:creationId xmlns:a16="http://schemas.microsoft.com/office/drawing/2014/main" id="{D92DECCC-8F08-C8A1-1854-A8FAB00F6BB4}"/>
              </a:ext>
            </a:extLst>
          </p:cNvPr>
          <p:cNvSpPr txBox="1"/>
          <p:nvPr/>
        </p:nvSpPr>
        <p:spPr>
          <a:xfrm>
            <a:off x="9234589" y="5932200"/>
            <a:ext cx="1110709" cy="230832"/>
          </a:xfrm>
          <a:prstGeom prst="rect">
            <a:avLst/>
          </a:prstGeom>
          <a:noFill/>
        </p:spPr>
        <p:txBody>
          <a:bodyPr wrap="square" rtlCol="0">
            <a:spAutoFit/>
          </a:bodyPr>
          <a:lstStyle/>
          <a:p>
            <a:pPr algn="ctr"/>
            <a:r>
              <a:rPr kumimoji="1" lang="en-US" altLang="ja-JP" sz="900" err="1">
                <a:solidFill>
                  <a:srgbClr val="00B0F0"/>
                </a:solidFill>
              </a:rPr>
              <a:t>Linac</a:t>
            </a:r>
            <a:r>
              <a:rPr lang="en-US" altLang="ja-JP" sz="900" err="1">
                <a:solidFill>
                  <a:srgbClr val="00B0F0"/>
                </a:solidFill>
              </a:rPr>
              <a:t>+BT</a:t>
            </a:r>
            <a:r>
              <a:rPr lang="en-US" altLang="ja-JP" sz="900">
                <a:solidFill>
                  <a:srgbClr val="00B0F0"/>
                </a:solidFill>
              </a:rPr>
              <a:t>/DR</a:t>
            </a:r>
            <a:endParaRPr kumimoji="1" lang="ja-JP" altLang="en-US" sz="900">
              <a:solidFill>
                <a:srgbClr val="00B0F0"/>
              </a:solidFill>
            </a:endParaRPr>
          </a:p>
        </p:txBody>
      </p:sp>
      <p:sp>
        <p:nvSpPr>
          <p:cNvPr id="43" name="テキスト ボックス 98">
            <a:extLst>
              <a:ext uri="{FF2B5EF4-FFF2-40B4-BE49-F238E27FC236}">
                <a16:creationId xmlns:a16="http://schemas.microsoft.com/office/drawing/2014/main" id="{284E6DCA-BEDB-E252-8459-3045CC67C149}"/>
              </a:ext>
            </a:extLst>
          </p:cNvPr>
          <p:cNvSpPr txBox="1"/>
          <p:nvPr/>
        </p:nvSpPr>
        <p:spPr>
          <a:xfrm>
            <a:off x="9208844" y="6627168"/>
            <a:ext cx="1110709" cy="230832"/>
          </a:xfrm>
          <a:prstGeom prst="rect">
            <a:avLst/>
          </a:prstGeom>
          <a:noFill/>
        </p:spPr>
        <p:txBody>
          <a:bodyPr wrap="square" rtlCol="0">
            <a:spAutoFit/>
          </a:bodyPr>
          <a:lstStyle/>
          <a:p>
            <a:pPr algn="ctr"/>
            <a:r>
              <a:rPr lang="en-US" altLang="ja-JP" sz="900">
                <a:solidFill>
                  <a:srgbClr val="0000FF"/>
                </a:solidFill>
              </a:rPr>
              <a:t>MR</a:t>
            </a:r>
            <a:endParaRPr kumimoji="1" lang="ja-JP" altLang="en-US" sz="900">
              <a:solidFill>
                <a:srgbClr val="0000FF"/>
              </a:solidFill>
            </a:endParaRPr>
          </a:p>
        </p:txBody>
      </p:sp>
    </p:spTree>
    <p:extLst>
      <p:ext uri="{BB962C8B-B14F-4D97-AF65-F5344CB8AC3E}">
        <p14:creationId xmlns:p14="http://schemas.microsoft.com/office/powerpoint/2010/main" val="30309856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800A21-9052-2FCD-84F4-394894FF7D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0B87BD-CC7B-BCAC-AAE7-35ACFCA4E8A8}"/>
              </a:ext>
            </a:extLst>
          </p:cNvPr>
          <p:cNvSpPr>
            <a:spLocks noGrp="1"/>
          </p:cNvSpPr>
          <p:nvPr>
            <p:ph type="title"/>
          </p:nvPr>
        </p:nvSpPr>
        <p:spPr>
          <a:xfrm>
            <a:off x="144668" y="63454"/>
            <a:ext cx="9546938" cy="574486"/>
          </a:xfrm>
        </p:spPr>
        <p:txBody>
          <a:bodyPr/>
          <a:lstStyle/>
          <a:p>
            <a:pPr lvl="1" algn="l" rtl="0">
              <a:lnSpc>
                <a:spcPct val="90000"/>
              </a:lnSpc>
              <a:spcBef>
                <a:spcPct val="0"/>
              </a:spcBef>
            </a:pPr>
            <a:r>
              <a:rPr kumimoji="1" lang="en-US" altLang="ja-JP" sz="3200" b="1"/>
              <a:t>Machine parameters for L = 1 x 10</a:t>
            </a:r>
            <a:r>
              <a:rPr kumimoji="1" lang="en-US" altLang="ja-JP" sz="3200" b="1" baseline="30000"/>
              <a:t>35</a:t>
            </a:r>
            <a:r>
              <a:rPr kumimoji="1" lang="en-US" altLang="ja-JP" sz="3200" b="1"/>
              <a:t> cm</a:t>
            </a:r>
            <a:r>
              <a:rPr kumimoji="1" lang="en-US" altLang="ja-JP" sz="3200" b="1" baseline="30000"/>
              <a:t>–2</a:t>
            </a:r>
            <a:r>
              <a:rPr kumimoji="1" lang="en-US" altLang="ja-JP" sz="3200" b="1"/>
              <a:t> s</a:t>
            </a:r>
            <a:r>
              <a:rPr kumimoji="1" lang="en-US" altLang="ja-JP" sz="3200" b="1" baseline="30000"/>
              <a:t>–1</a:t>
            </a:r>
            <a:endParaRPr kumimoji="1" lang="ja-JP" altLang="en-US" sz="3200" b="1" baseline="30000"/>
          </a:p>
        </p:txBody>
      </p:sp>
      <p:sp>
        <p:nvSpPr>
          <p:cNvPr id="3" name="Content Placeholder 2">
            <a:extLst>
              <a:ext uri="{FF2B5EF4-FFF2-40B4-BE49-F238E27FC236}">
                <a16:creationId xmlns:a16="http://schemas.microsoft.com/office/drawing/2014/main" id="{700B37CA-3FDA-0544-644E-167698F59473}"/>
              </a:ext>
            </a:extLst>
          </p:cNvPr>
          <p:cNvSpPr>
            <a:spLocks noGrp="1"/>
          </p:cNvSpPr>
          <p:nvPr>
            <p:ph idx="1"/>
          </p:nvPr>
        </p:nvSpPr>
        <p:spPr>
          <a:xfrm>
            <a:off x="293213" y="862886"/>
            <a:ext cx="9249848" cy="2463542"/>
          </a:xfrm>
        </p:spPr>
        <p:txBody>
          <a:bodyPr>
            <a:normAutofit/>
          </a:bodyPr>
          <a:lstStyle/>
          <a:p>
            <a:r>
              <a:rPr kumimoji="1" lang="en-US" altLang="ja-JP" sz="1800" dirty="0">
                <a:latin typeface="Arial" panose="020B0604020202020204" pitchFamily="34" charset="0"/>
                <a:cs typeface="Arial" panose="020B0604020202020204" pitchFamily="34" charset="0"/>
              </a:rPr>
              <a:t>To reach L = 1 x 10</a:t>
            </a:r>
            <a:r>
              <a:rPr kumimoji="1" lang="en-US" altLang="ja-JP" sz="1800" baseline="30000" dirty="0">
                <a:latin typeface="Arial" panose="020B0604020202020204" pitchFamily="34" charset="0"/>
                <a:cs typeface="Arial" panose="020B0604020202020204" pitchFamily="34" charset="0"/>
              </a:rPr>
              <a:t>35</a:t>
            </a:r>
            <a:r>
              <a:rPr kumimoji="1" lang="en-US" altLang="ja-JP" sz="1800" dirty="0">
                <a:latin typeface="Arial" panose="020B0604020202020204" pitchFamily="34" charset="0"/>
                <a:cs typeface="Arial" panose="020B0604020202020204" pitchFamily="34" charset="0"/>
              </a:rPr>
              <a:t> cm</a:t>
            </a:r>
            <a:r>
              <a:rPr kumimoji="1" lang="en-US" altLang="ja-JP" sz="1800" baseline="30000" dirty="0">
                <a:latin typeface="Arial" panose="020B0604020202020204" pitchFamily="34" charset="0"/>
                <a:cs typeface="Arial" panose="020B0604020202020204" pitchFamily="34" charset="0"/>
              </a:rPr>
              <a:t>–2</a:t>
            </a:r>
            <a:r>
              <a:rPr kumimoji="1" lang="en-US" altLang="ja-JP" sz="1800" dirty="0">
                <a:latin typeface="Arial" panose="020B0604020202020204" pitchFamily="34" charset="0"/>
                <a:cs typeface="Arial" panose="020B0604020202020204" pitchFamily="34" charset="0"/>
              </a:rPr>
              <a:t> s</a:t>
            </a:r>
            <a:r>
              <a:rPr kumimoji="1" lang="en-US" altLang="ja-JP" sz="1800" baseline="30000" dirty="0">
                <a:latin typeface="Arial" panose="020B0604020202020204" pitchFamily="34" charset="0"/>
                <a:cs typeface="Arial" panose="020B0604020202020204" pitchFamily="34" charset="0"/>
              </a:rPr>
              <a:t>–1</a:t>
            </a:r>
            <a:r>
              <a:rPr kumimoji="1" lang="en-US" altLang="ja-JP" sz="1800" dirty="0">
                <a:latin typeface="Arial" panose="020B0604020202020204" pitchFamily="34" charset="0"/>
                <a:cs typeface="Arial" panose="020B0604020202020204" pitchFamily="34" charset="0"/>
              </a:rPr>
              <a:t>, we need to </a:t>
            </a:r>
          </a:p>
          <a:p>
            <a:pPr lvl="1">
              <a:buFont typeface="Wingdings" pitchFamily="2" charset="2"/>
              <a:buChar char="ü"/>
            </a:pPr>
            <a:r>
              <a:rPr kumimoji="1" lang="en-US" altLang="ja-JP" sz="1600" dirty="0">
                <a:latin typeface="Arial" panose="020B0604020202020204" pitchFamily="34" charset="0"/>
                <a:cs typeface="Arial" panose="020B0604020202020204" pitchFamily="34" charset="0"/>
              </a:rPr>
              <a:t>Achieve </a:t>
            </a:r>
            <a:r>
              <a:rPr kumimoji="1" lang="en-US" altLang="ja-JP" sz="1600" b="1" dirty="0">
                <a:solidFill>
                  <a:schemeClr val="accent2"/>
                </a:solidFill>
                <a:latin typeface="Arial" panose="020B0604020202020204" pitchFamily="34" charset="0"/>
                <a:cs typeface="Arial" panose="020B0604020202020204" pitchFamily="34" charset="0"/>
              </a:rPr>
              <a:t>high beam currents </a:t>
            </a:r>
            <a:r>
              <a:rPr kumimoji="1" lang="en-US" altLang="ja-JP" sz="1600" dirty="0">
                <a:latin typeface="Arial" panose="020B0604020202020204" pitchFamily="34" charset="0"/>
                <a:cs typeface="Arial" panose="020B0604020202020204" pitchFamily="34" charset="0"/>
              </a:rPr>
              <a:t>(LER: 2.6 A, HER 2.0A)</a:t>
            </a:r>
          </a:p>
          <a:p>
            <a:pPr lvl="1">
              <a:buFont typeface="Wingdings" pitchFamily="2" charset="2"/>
              <a:buChar char="ü"/>
            </a:pPr>
            <a:r>
              <a:rPr kumimoji="1" lang="en-US" altLang="ja-JP" sz="1600" dirty="0">
                <a:latin typeface="Arial" panose="020B0604020202020204" pitchFamily="34" charset="0"/>
                <a:cs typeface="Arial" panose="020B0604020202020204" pitchFamily="34" charset="0"/>
              </a:rPr>
              <a:t>Keep </a:t>
            </a:r>
            <a:r>
              <a:rPr kumimoji="1" lang="en-US" altLang="ja-JP" sz="1600" b="1" dirty="0">
                <a:solidFill>
                  <a:schemeClr val="accent2"/>
                </a:solidFill>
                <a:latin typeface="Arial" panose="020B0604020202020204" pitchFamily="34" charset="0"/>
                <a:cs typeface="Arial" panose="020B0604020202020204" pitchFamily="34" charset="0"/>
              </a:rPr>
              <a:t>high beam qualities </a:t>
            </a:r>
            <a:r>
              <a:rPr kumimoji="1" lang="en-US" altLang="ja-JP" sz="1600" dirty="0">
                <a:latin typeface="Arial" panose="020B0604020202020204" pitchFamily="34" charset="0"/>
                <a:cs typeface="Arial" panose="020B0604020202020204" pitchFamily="34" charset="0"/>
              </a:rPr>
              <a:t>(specific luminosity, beam lifetime, background, ...)</a:t>
            </a:r>
          </a:p>
          <a:p>
            <a:r>
              <a:rPr kumimoji="1" lang="en-US" altLang="ja-JP" sz="1800" dirty="0">
                <a:latin typeface="Arial" panose="020B0604020202020204" pitchFamily="34" charset="0"/>
                <a:cs typeface="Arial" panose="020B0604020202020204" pitchFamily="34" charset="0"/>
              </a:rPr>
              <a:t>Key issues: </a:t>
            </a:r>
          </a:p>
          <a:p>
            <a:pPr lvl="1">
              <a:buFont typeface="Wingdings" pitchFamily="2" charset="2"/>
              <a:buChar char="ü"/>
            </a:pPr>
            <a:r>
              <a:rPr kumimoji="1" lang="en-US" altLang="en-US" sz="1600" dirty="0">
                <a:solidFill>
                  <a:prstClr val="black"/>
                </a:solidFill>
                <a:latin typeface="Arial" panose="020B0604020202020204" pitchFamily="34" charset="0"/>
                <a:ea typeface="Myriad Pro"/>
                <a:cs typeface="Arial" panose="020B0604020202020204" pitchFamily="34" charset="0"/>
              </a:rPr>
              <a:t>High-quality injection (low injection background, high injection efficiency)</a:t>
            </a:r>
            <a:endParaRPr kumimoji="1" lang="en-US" altLang="ja-JP" sz="1600" dirty="0">
              <a:latin typeface="Arial" panose="020B0604020202020204" pitchFamily="34" charset="0"/>
              <a:cs typeface="Arial" panose="020B0604020202020204" pitchFamily="34" charset="0"/>
            </a:endParaRPr>
          </a:p>
          <a:p>
            <a:pPr lvl="1">
              <a:buFont typeface="Wingdings" pitchFamily="2" charset="2"/>
              <a:buChar char="ü"/>
            </a:pPr>
            <a:r>
              <a:rPr kumimoji="1" lang="en-US" altLang="en-US" sz="1600" dirty="0">
                <a:solidFill>
                  <a:prstClr val="black"/>
                </a:solidFill>
                <a:latin typeface="Arial" panose="020B0604020202020204" pitchFamily="34" charset="0"/>
                <a:ea typeface="Myriad Pro"/>
                <a:cs typeface="Arial" panose="020B0604020202020204" pitchFamily="34" charset="0"/>
              </a:rPr>
              <a:t>Suppress beam instabilities (sudden beam losses, …)</a:t>
            </a:r>
          </a:p>
          <a:p>
            <a:pPr lvl="1">
              <a:buFont typeface="Wingdings" pitchFamily="2" charset="2"/>
              <a:buChar char="ü"/>
            </a:pPr>
            <a:r>
              <a:rPr kumimoji="1" lang="en-US" altLang="en-US" sz="1600" dirty="0">
                <a:solidFill>
                  <a:prstClr val="black"/>
                </a:solidFill>
                <a:latin typeface="Arial" panose="020B0604020202020204" pitchFamily="34" charset="0"/>
                <a:ea typeface="Myriad Pro"/>
                <a:cs typeface="Arial" panose="020B0604020202020204" pitchFamily="34" charset="0"/>
              </a:rPr>
              <a:t>Understand/suppress specific luminosity degradation (emittance blow-up, …)</a:t>
            </a:r>
            <a:endParaRPr kumimoji="1" lang="en-US" altLang="ja-JP" sz="1800" dirty="0">
              <a:latin typeface="Arial" panose="020B0604020202020204" pitchFamily="34" charset="0"/>
              <a:cs typeface="Arial" panose="020B0604020202020204" pitchFamily="34" charset="0"/>
            </a:endParaRPr>
          </a:p>
          <a:p>
            <a:endParaRPr kumimoji="1" lang="ja-JP" altLang="en-US" sz="180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0A4B8B8F-8A51-3E9E-D9F2-43BA670D411F}"/>
              </a:ext>
            </a:extLst>
          </p:cNvPr>
          <p:cNvSpPr>
            <a:spLocks noGrp="1"/>
          </p:cNvSpPr>
          <p:nvPr>
            <p:ph type="sldNum" sz="quarter" idx="12"/>
          </p:nvPr>
        </p:nvSpPr>
        <p:spPr/>
        <p:txBody>
          <a:bodyPr/>
          <a:lstStyle/>
          <a:p>
            <a:fld id="{54D9E383-D872-CA46-8441-3FD5A8D05356}" type="slidenum">
              <a:rPr lang="en-JP" smtClean="0"/>
              <a:t>6</a:t>
            </a:fld>
            <a:endParaRPr lang="en-JP"/>
          </a:p>
        </p:txBody>
      </p:sp>
      <p:grpSp>
        <p:nvGrpSpPr>
          <p:cNvPr id="38" name="Group 37">
            <a:extLst>
              <a:ext uri="{FF2B5EF4-FFF2-40B4-BE49-F238E27FC236}">
                <a16:creationId xmlns:a16="http://schemas.microsoft.com/office/drawing/2014/main" id="{44B157EF-E769-1A07-822B-B239667EBB61}"/>
              </a:ext>
            </a:extLst>
          </p:cNvPr>
          <p:cNvGrpSpPr/>
          <p:nvPr/>
        </p:nvGrpSpPr>
        <p:grpSpPr>
          <a:xfrm>
            <a:off x="6866329" y="3024281"/>
            <a:ext cx="4939653" cy="3752152"/>
            <a:chOff x="6523342" y="3116184"/>
            <a:chExt cx="4939653" cy="3752152"/>
          </a:xfrm>
        </p:grpSpPr>
        <p:sp>
          <p:nvSpPr>
            <p:cNvPr id="32" name="TextBox 31">
              <a:extLst>
                <a:ext uri="{FF2B5EF4-FFF2-40B4-BE49-F238E27FC236}">
                  <a16:creationId xmlns:a16="http://schemas.microsoft.com/office/drawing/2014/main" id="{6B7DDA57-649D-0972-475E-B9ADE1492C70}"/>
                </a:ext>
              </a:extLst>
            </p:cNvPr>
            <p:cNvSpPr txBox="1"/>
            <p:nvPr/>
          </p:nvSpPr>
          <p:spPr>
            <a:xfrm>
              <a:off x="7630831" y="6560559"/>
              <a:ext cx="2728632" cy="307777"/>
            </a:xfrm>
            <a:prstGeom prst="rect">
              <a:avLst/>
            </a:prstGeom>
            <a:noFill/>
          </p:spPr>
          <p:txBody>
            <a:bodyPr wrap="none" rtlCol="0">
              <a:spAutoFit/>
            </a:bodyPr>
            <a:lstStyle/>
            <a:p>
              <a:pPr algn="ctr"/>
              <a:r>
                <a:rPr kumimoji="1" lang="en-US" altLang="ja-JP" sz="1400" b="1" dirty="0"/>
                <a:t>Measured specific luminosity </a:t>
              </a:r>
              <a:endParaRPr kumimoji="1" lang="ja-JP" altLang="en-US" sz="1400" b="1"/>
            </a:p>
          </p:txBody>
        </p:sp>
        <p:pic>
          <p:nvPicPr>
            <p:cNvPr id="33" name="図 6" descr="The diagram appears to be a line chart depicting the variation in bunch product (in millions of electron-neutrinos per second per megaampere) over time, with data points for different days and times, and a trend line for a simulation.&#10;&#10;AI 生成コンテンツは誤りを含む可能性があります。">
              <a:extLst>
                <a:ext uri="{FF2B5EF4-FFF2-40B4-BE49-F238E27FC236}">
                  <a16:creationId xmlns:a16="http://schemas.microsoft.com/office/drawing/2014/main" id="{97675CA1-7909-B592-DE6F-56820BEE104B}"/>
                </a:ext>
              </a:extLst>
            </p:cNvPr>
            <p:cNvPicPr>
              <a:picLocks noChangeAspect="1"/>
            </p:cNvPicPr>
            <p:nvPr/>
          </p:nvPicPr>
          <p:blipFill>
            <a:blip r:embed="rId2">
              <a:extLst>
                <a:ext uri="{28A0092B-C50C-407E-A947-70E740481C1C}">
                  <a14:useLocalDpi xmlns:a14="http://schemas.microsoft.com/office/drawing/2010/main" val="0"/>
                </a:ext>
              </a:extLst>
            </a:blip>
            <a:srcRect r="31794"/>
            <a:stretch>
              <a:fillRect/>
            </a:stretch>
          </p:blipFill>
          <p:spPr>
            <a:xfrm>
              <a:off x="6523342" y="3116184"/>
              <a:ext cx="4680000" cy="3421914"/>
            </a:xfrm>
            <a:prstGeom prst="rect">
              <a:avLst/>
            </a:prstGeom>
          </p:spPr>
        </p:pic>
        <p:sp>
          <p:nvSpPr>
            <p:cNvPr id="34" name="テキスト ボックス 7">
              <a:extLst>
                <a:ext uri="{FF2B5EF4-FFF2-40B4-BE49-F238E27FC236}">
                  <a16:creationId xmlns:a16="http://schemas.microsoft.com/office/drawing/2014/main" id="{A8F39081-1447-0D5E-8E6B-5C1502836984}"/>
                </a:ext>
              </a:extLst>
            </p:cNvPr>
            <p:cNvSpPr txBox="1"/>
            <p:nvPr/>
          </p:nvSpPr>
          <p:spPr>
            <a:xfrm>
              <a:off x="7366099" y="5308386"/>
              <a:ext cx="2283435"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600" b="0" i="0" u="none" strike="noStrike" kern="1200" cap="none" spc="0" normalizeH="0" baseline="0" noProof="0">
                  <a:ln>
                    <a:noFill/>
                  </a:ln>
                  <a:solidFill>
                    <a:srgbClr val="006400"/>
                  </a:solidFill>
                  <a:effectLst/>
                  <a:uLnTx/>
                  <a:uFillTx/>
                  <a:latin typeface="Myriad Pro" panose="020B0503030403020204" pitchFamily="34" charset="0"/>
                  <a:ea typeface="Myriad Pro"/>
                  <a:cs typeface="+mn-cs"/>
                </a:rPr>
                <a:t>LER~1.7A + HER~1.3 A</a:t>
              </a:r>
              <a:br>
                <a:rPr kumimoji="1" lang="en-US" altLang="ja-JP" sz="1600" b="0" i="0" u="none" strike="noStrike" kern="1200" cap="none" spc="0" normalizeH="0" baseline="0" noProof="0">
                  <a:ln>
                    <a:noFill/>
                  </a:ln>
                  <a:solidFill>
                    <a:srgbClr val="006400"/>
                  </a:solidFill>
                  <a:effectLst/>
                  <a:uLnTx/>
                  <a:uFillTx/>
                  <a:latin typeface="Myriad Pro" panose="020B0503030403020204" pitchFamily="34" charset="0"/>
                  <a:ea typeface="Myriad Pro"/>
                  <a:cs typeface="+mn-cs"/>
                </a:rPr>
              </a:br>
              <a:r>
                <a:rPr kumimoji="1" lang="en-US" altLang="ja-JP" sz="1600" b="0" i="0" u="none" strike="noStrike" kern="1200" cap="none" spc="0" normalizeH="0" baseline="0" noProof="0">
                  <a:ln>
                    <a:noFill/>
                  </a:ln>
                  <a:solidFill>
                    <a:srgbClr val="006400"/>
                  </a:solidFill>
                  <a:effectLst/>
                  <a:uLnTx/>
                  <a:uFillTx/>
                  <a:latin typeface="Myriad Pro" panose="020B0503030403020204" pitchFamily="34" charset="0"/>
                  <a:ea typeface="Myriad Pro"/>
                  <a:cs typeface="+mn-cs"/>
                </a:rPr>
                <a:t>(~2000 bunches)</a:t>
              </a:r>
              <a:endParaRPr kumimoji="1" lang="en-US" altLang="en-US" sz="1600" b="0" i="0" u="none" strike="noStrike" kern="1200" cap="none" spc="0" normalizeH="0" baseline="0" noProof="0">
                <a:ln>
                  <a:noFill/>
                </a:ln>
                <a:solidFill>
                  <a:srgbClr val="006400"/>
                </a:solidFill>
                <a:effectLst/>
                <a:uLnTx/>
                <a:uFillTx/>
                <a:latin typeface="Myriad Pro" panose="020B0503030403020204" pitchFamily="34" charset="0"/>
                <a:ea typeface="Myriad Pro"/>
                <a:cs typeface="+mn-cs"/>
              </a:endParaRPr>
            </a:p>
          </p:txBody>
        </p:sp>
        <p:cxnSp>
          <p:nvCxnSpPr>
            <p:cNvPr id="35" name="直線矢印コネクタ 8">
              <a:extLst>
                <a:ext uri="{FF2B5EF4-FFF2-40B4-BE49-F238E27FC236}">
                  <a16:creationId xmlns:a16="http://schemas.microsoft.com/office/drawing/2014/main" id="{A623C0E4-CE1F-C724-B95E-EE6EFD0A476A}"/>
                </a:ext>
              </a:extLst>
            </p:cNvPr>
            <p:cNvCxnSpPr>
              <a:cxnSpLocks/>
              <a:stCxn id="34" idx="0"/>
            </p:cNvCxnSpPr>
            <p:nvPr/>
          </p:nvCxnSpPr>
          <p:spPr>
            <a:xfrm flipV="1">
              <a:off x="8507817" y="4801058"/>
              <a:ext cx="355651" cy="507328"/>
            </a:xfrm>
            <a:prstGeom prst="straightConnector1">
              <a:avLst/>
            </a:prstGeom>
            <a:ln w="19050">
              <a:solidFill>
                <a:srgbClr val="006400"/>
              </a:solidFill>
              <a:tailEnd type="triangle"/>
            </a:ln>
          </p:spPr>
          <p:style>
            <a:lnRef idx="1">
              <a:schemeClr val="accent1"/>
            </a:lnRef>
            <a:fillRef idx="0">
              <a:schemeClr val="accent1"/>
            </a:fillRef>
            <a:effectRef idx="0">
              <a:schemeClr val="accent1"/>
            </a:effectRef>
            <a:fontRef idx="minor">
              <a:schemeClr val="tx1"/>
            </a:fontRef>
          </p:style>
        </p:cxnSp>
        <p:sp>
          <p:nvSpPr>
            <p:cNvPr id="36" name="テキスト ボックス 9">
              <a:extLst>
                <a:ext uri="{FF2B5EF4-FFF2-40B4-BE49-F238E27FC236}">
                  <a16:creationId xmlns:a16="http://schemas.microsoft.com/office/drawing/2014/main" id="{6E93D673-97B2-9031-6270-97ECF1B59505}"/>
                </a:ext>
              </a:extLst>
            </p:cNvPr>
            <p:cNvSpPr txBox="1"/>
            <p:nvPr/>
          </p:nvSpPr>
          <p:spPr>
            <a:xfrm>
              <a:off x="8719795" y="4874636"/>
              <a:ext cx="2743200" cy="58477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1" lang="en-US" altLang="ja-JP" sz="1600" b="0" i="0" u="none" strike="noStrike" kern="1200" cap="none" spc="0" normalizeH="0" baseline="0" noProof="0">
                  <a:ln>
                    <a:noFill/>
                  </a:ln>
                  <a:solidFill>
                    <a:prstClr val="black"/>
                  </a:solidFill>
                  <a:effectLst/>
                  <a:uLnTx/>
                  <a:uFillTx/>
                  <a:latin typeface="Myriad Pro" panose="020B0503030403020204" pitchFamily="34" charset="0"/>
                  <a:ea typeface="Myriad Pro"/>
                  <a:cs typeface="+mn-cs"/>
                </a:rPr>
                <a:t>LER~0.42 A + HER~0.32 A</a:t>
              </a:r>
              <a:br>
                <a:rPr kumimoji="1" lang="en-US" altLang="ja-JP" sz="1600" b="0" i="0" u="none" strike="noStrike" kern="1200" cap="none" spc="0" normalizeH="0" baseline="0" noProof="0">
                  <a:ln>
                    <a:noFill/>
                  </a:ln>
                  <a:solidFill>
                    <a:prstClr val="black"/>
                  </a:solidFill>
                  <a:effectLst/>
                  <a:uLnTx/>
                  <a:uFillTx/>
                  <a:latin typeface="Myriad Pro" panose="020B0503030403020204" pitchFamily="34" charset="0"/>
                  <a:ea typeface="Myriad Pro"/>
                  <a:cs typeface="+mn-cs"/>
                </a:rPr>
              </a:br>
              <a:r>
                <a:rPr kumimoji="1" lang="en-US" altLang="ja-JP" sz="1600" b="0" i="0" u="none" strike="noStrike" kern="1200" cap="none" spc="0" normalizeH="0" baseline="0" noProof="0">
                  <a:ln>
                    <a:noFill/>
                  </a:ln>
                  <a:solidFill>
                    <a:prstClr val="black"/>
                  </a:solidFill>
                  <a:effectLst/>
                  <a:uLnTx/>
                  <a:uFillTx/>
                  <a:latin typeface="Myriad Pro" panose="020B0503030403020204" pitchFamily="34" charset="0"/>
                  <a:ea typeface="Myriad Pro"/>
                  <a:cs typeface="+mn-cs"/>
                </a:rPr>
                <a:t>(393 bunches)</a:t>
              </a:r>
              <a:endParaRPr kumimoji="1" lang="en-US" altLang="en-US" sz="1600" b="0" i="0" u="none" strike="noStrike" kern="1200" cap="none" spc="0" normalizeH="0" baseline="0" noProof="0">
                <a:ln>
                  <a:noFill/>
                </a:ln>
                <a:solidFill>
                  <a:prstClr val="black"/>
                </a:solidFill>
                <a:effectLst/>
                <a:uLnTx/>
                <a:uFillTx/>
                <a:latin typeface="Myriad Pro" panose="020B0503030403020204" pitchFamily="34" charset="0"/>
                <a:ea typeface="Myriad Pro"/>
                <a:cs typeface="+mn-cs"/>
              </a:endParaRPr>
            </a:p>
          </p:txBody>
        </p:sp>
        <p:cxnSp>
          <p:nvCxnSpPr>
            <p:cNvPr id="37" name="直線矢印コネクタ 10">
              <a:extLst>
                <a:ext uri="{FF2B5EF4-FFF2-40B4-BE49-F238E27FC236}">
                  <a16:creationId xmlns:a16="http://schemas.microsoft.com/office/drawing/2014/main" id="{9CF45245-34CF-39E2-69BA-BE78338A5D1D}"/>
                </a:ext>
              </a:extLst>
            </p:cNvPr>
            <p:cNvCxnSpPr>
              <a:cxnSpLocks/>
            </p:cNvCxnSpPr>
            <p:nvPr/>
          </p:nvCxnSpPr>
          <p:spPr>
            <a:xfrm flipH="1" flipV="1">
              <a:off x="9942187" y="4715675"/>
              <a:ext cx="153080" cy="262689"/>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5" name="TextBox 4">
            <a:extLst>
              <a:ext uri="{FF2B5EF4-FFF2-40B4-BE49-F238E27FC236}">
                <a16:creationId xmlns:a16="http://schemas.microsoft.com/office/drawing/2014/main" id="{1AD95C3A-F58B-F282-5CF1-73B52B16F80D}"/>
              </a:ext>
            </a:extLst>
          </p:cNvPr>
          <p:cNvSpPr txBox="1"/>
          <p:nvPr/>
        </p:nvSpPr>
        <p:spPr>
          <a:xfrm>
            <a:off x="11056451" y="6116726"/>
            <a:ext cx="891591" cy="338554"/>
          </a:xfrm>
          <a:prstGeom prst="rect">
            <a:avLst/>
          </a:prstGeom>
          <a:noFill/>
        </p:spPr>
        <p:txBody>
          <a:bodyPr wrap="none" rtlCol="0">
            <a:spAutoFit/>
          </a:bodyPr>
          <a:lstStyle/>
          <a:p>
            <a:r>
              <a:rPr kumimoji="1" lang="en-US" altLang="ja-JP" sz="1600" dirty="0" err="1"/>
              <a:t>Mitsuka</a:t>
            </a:r>
            <a:endParaRPr kumimoji="1" lang="ja-JP" altLang="en-US" sz="1600"/>
          </a:p>
        </p:txBody>
      </p:sp>
      <p:grpSp>
        <p:nvGrpSpPr>
          <p:cNvPr id="11" name="Group 10">
            <a:extLst>
              <a:ext uri="{FF2B5EF4-FFF2-40B4-BE49-F238E27FC236}">
                <a16:creationId xmlns:a16="http://schemas.microsoft.com/office/drawing/2014/main" id="{9ED49AFA-E118-54D7-FC2D-98070B21110E}"/>
              </a:ext>
            </a:extLst>
          </p:cNvPr>
          <p:cNvGrpSpPr/>
          <p:nvPr/>
        </p:nvGrpSpPr>
        <p:grpSpPr>
          <a:xfrm>
            <a:off x="155642" y="4076092"/>
            <a:ext cx="6433057" cy="1716283"/>
            <a:chOff x="248257" y="4023362"/>
            <a:chExt cx="6433057" cy="1716283"/>
          </a:xfrm>
        </p:grpSpPr>
        <p:grpSp>
          <p:nvGrpSpPr>
            <p:cNvPr id="31" name="Group 30">
              <a:extLst>
                <a:ext uri="{FF2B5EF4-FFF2-40B4-BE49-F238E27FC236}">
                  <a16:creationId xmlns:a16="http://schemas.microsoft.com/office/drawing/2014/main" id="{08FFB86F-3707-4811-BB8B-77A825575298}"/>
                </a:ext>
              </a:extLst>
            </p:cNvPr>
            <p:cNvGrpSpPr>
              <a:grpSpLocks noChangeAspect="1"/>
            </p:cNvGrpSpPr>
            <p:nvPr/>
          </p:nvGrpSpPr>
          <p:grpSpPr>
            <a:xfrm>
              <a:off x="248257" y="4023362"/>
              <a:ext cx="6051839" cy="1681876"/>
              <a:chOff x="4743064" y="900217"/>
              <a:chExt cx="7200000" cy="2000964"/>
            </a:xfrm>
          </p:grpSpPr>
          <p:grpSp>
            <p:nvGrpSpPr>
              <p:cNvPr id="29" name="Group 28">
                <a:extLst>
                  <a:ext uri="{FF2B5EF4-FFF2-40B4-BE49-F238E27FC236}">
                    <a16:creationId xmlns:a16="http://schemas.microsoft.com/office/drawing/2014/main" id="{33A5D55A-8354-1134-F179-372C2FA8C08C}"/>
                  </a:ext>
                </a:extLst>
              </p:cNvPr>
              <p:cNvGrpSpPr/>
              <p:nvPr/>
            </p:nvGrpSpPr>
            <p:grpSpPr>
              <a:xfrm>
                <a:off x="4743064" y="1145039"/>
                <a:ext cx="7200000" cy="1756142"/>
                <a:chOff x="4557597" y="986119"/>
                <a:chExt cx="7200000" cy="1756142"/>
              </a:xfrm>
            </p:grpSpPr>
            <p:pic>
              <p:nvPicPr>
                <p:cNvPr id="24" name="図 4" descr="The image displays a series of numerical data points representing peak luminosity, specific luminosity, and current measurements for HER and LER beams over a period of time.&#10;&#10;AI 生成コンテンツは誤りを含む可能性があります。">
                  <a:extLst>
                    <a:ext uri="{FF2B5EF4-FFF2-40B4-BE49-F238E27FC236}">
                      <a16:creationId xmlns:a16="http://schemas.microsoft.com/office/drawing/2014/main" id="{05A4D02F-0FF7-02FF-AF56-C3CA61060B29}"/>
                    </a:ext>
                  </a:extLst>
                </p:cNvPr>
                <p:cNvPicPr>
                  <a:picLocks noChangeAspect="1"/>
                </p:cNvPicPr>
                <p:nvPr/>
              </p:nvPicPr>
              <p:blipFill>
                <a:blip r:embed="rId3"/>
                <a:stretch>
                  <a:fillRect/>
                </a:stretch>
              </p:blipFill>
              <p:spPr>
                <a:xfrm>
                  <a:off x="4557597" y="986119"/>
                  <a:ext cx="7200000" cy="1511320"/>
                </a:xfrm>
                <a:prstGeom prst="rect">
                  <a:avLst/>
                </a:prstGeom>
              </p:spPr>
            </p:pic>
            <p:sp>
              <p:nvSpPr>
                <p:cNvPr id="25" name="テキスト ボックス 11">
                  <a:extLst>
                    <a:ext uri="{FF2B5EF4-FFF2-40B4-BE49-F238E27FC236}">
                      <a16:creationId xmlns:a16="http://schemas.microsoft.com/office/drawing/2014/main" id="{6565F3B1-DC4B-F8A6-4D7E-A7AD1A768F12}"/>
                    </a:ext>
                  </a:extLst>
                </p:cNvPr>
                <p:cNvSpPr txBox="1"/>
                <p:nvPr/>
              </p:nvSpPr>
              <p:spPr>
                <a:xfrm>
                  <a:off x="6544055" y="2376092"/>
                  <a:ext cx="1806278" cy="36616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rgbClr val="00B050"/>
                      </a:solidFill>
                      <a:effectLst/>
                      <a:uLnTx/>
                      <a:uFillTx/>
                      <a:latin typeface="Myriad Pro"/>
                      <a:ea typeface="Myriad Pro"/>
                      <a:cs typeface="+mn-cs"/>
                    </a:rPr>
                    <a:t>2024</a:t>
                  </a:r>
                  <a:r>
                    <a:rPr kumimoji="1" lang="en-US" altLang="en-US" sz="1400" b="0" i="0" u="none" strike="noStrike" kern="1200" cap="none" spc="0" normalizeH="0" baseline="0" noProof="0">
                      <a:ln>
                        <a:noFill/>
                      </a:ln>
                      <a:solidFill>
                        <a:srgbClr val="00B050"/>
                      </a:solidFill>
                      <a:effectLst/>
                      <a:uLnTx/>
                      <a:uFillTx/>
                      <a:latin typeface="Myriad Pro"/>
                      <a:ea typeface="Myriad Pro"/>
                      <a:cs typeface="+mn-cs"/>
                    </a:rPr>
                    <a:t>/</a:t>
                  </a:r>
                  <a:r>
                    <a:rPr kumimoji="1" lang="en-US" altLang="ja-JP" sz="1400" b="0" i="0" u="none" strike="noStrike" kern="1200" cap="none" spc="0" normalizeH="0" baseline="0" noProof="0">
                      <a:ln>
                        <a:noFill/>
                      </a:ln>
                      <a:solidFill>
                        <a:srgbClr val="00B050"/>
                      </a:solidFill>
                      <a:effectLst/>
                      <a:uLnTx/>
                      <a:uFillTx/>
                      <a:latin typeface="Myriad Pro"/>
                      <a:ea typeface="Myriad Pro"/>
                      <a:cs typeface="+mn-cs"/>
                    </a:rPr>
                    <a:t>12</a:t>
                  </a:r>
                  <a:r>
                    <a:rPr kumimoji="1" lang="en-US" altLang="en-US" sz="1400" b="0" i="0" u="none" strike="noStrike" kern="1200" cap="none" spc="0" normalizeH="0" baseline="0" noProof="0">
                      <a:ln>
                        <a:noFill/>
                      </a:ln>
                      <a:solidFill>
                        <a:srgbClr val="00B050"/>
                      </a:solidFill>
                      <a:effectLst/>
                      <a:uLnTx/>
                      <a:uFillTx/>
                      <a:latin typeface="Myriad Pro"/>
                      <a:ea typeface="Myriad Pro"/>
                      <a:cs typeface="+mn-cs"/>
                    </a:rPr>
                    <a:t> reached</a:t>
                  </a:r>
                </a:p>
              </p:txBody>
            </p:sp>
            <p:sp>
              <p:nvSpPr>
                <p:cNvPr id="26" name="正方形/長方形 14">
                  <a:extLst>
                    <a:ext uri="{FF2B5EF4-FFF2-40B4-BE49-F238E27FC236}">
                      <a16:creationId xmlns:a16="http://schemas.microsoft.com/office/drawing/2014/main" id="{3E9BD259-400C-83AC-8595-7BCF3AA50AC3}"/>
                    </a:ext>
                  </a:extLst>
                </p:cNvPr>
                <p:cNvSpPr/>
                <p:nvPr/>
              </p:nvSpPr>
              <p:spPr>
                <a:xfrm>
                  <a:off x="7009484" y="1161283"/>
                  <a:ext cx="755738" cy="1284038"/>
                </a:xfrm>
                <a:prstGeom prst="rect">
                  <a:avLst/>
                </a:prstGeom>
                <a:noFill/>
                <a:ln w="28575">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en-US" sz="1800" b="0" i="0" u="none" strike="noStrike" kern="1200" cap="none" spc="0" normalizeH="0" baseline="0" noProof="0" dirty="0">
                    <a:ln>
                      <a:noFill/>
                    </a:ln>
                    <a:solidFill>
                      <a:prstClr val="white"/>
                    </a:solidFill>
                    <a:effectLst/>
                    <a:uLnTx/>
                    <a:uFillTx/>
                    <a:latin typeface="Myriad Pro"/>
                    <a:ea typeface="Myriad Pro"/>
                    <a:cs typeface="+mn-cs"/>
                  </a:endParaRPr>
                </a:p>
              </p:txBody>
            </p:sp>
          </p:grpSp>
          <p:sp>
            <p:nvSpPr>
              <p:cNvPr id="30" name="TextBox 29">
                <a:extLst>
                  <a:ext uri="{FF2B5EF4-FFF2-40B4-BE49-F238E27FC236}">
                    <a16:creationId xmlns:a16="http://schemas.microsoft.com/office/drawing/2014/main" id="{7605FA85-93DC-D6C5-DA09-87C85800AA39}"/>
                  </a:ext>
                </a:extLst>
              </p:cNvPr>
              <p:cNvSpPr txBox="1"/>
              <p:nvPr/>
            </p:nvSpPr>
            <p:spPr>
              <a:xfrm>
                <a:off x="7286778" y="900217"/>
                <a:ext cx="2836278" cy="366169"/>
              </a:xfrm>
              <a:prstGeom prst="rect">
                <a:avLst/>
              </a:prstGeom>
              <a:noFill/>
            </p:spPr>
            <p:txBody>
              <a:bodyPr wrap="none" rtlCol="0">
                <a:spAutoFit/>
              </a:bodyPr>
              <a:lstStyle/>
              <a:p>
                <a:pPr algn="ctr"/>
                <a:r>
                  <a:rPr kumimoji="1" lang="en-US" altLang="ja-JP" sz="1400" b="1"/>
                  <a:t>Main machine parameters</a:t>
                </a:r>
                <a:endParaRPr kumimoji="1" lang="ja-JP" altLang="en-US" sz="1400" b="1"/>
              </a:p>
            </p:txBody>
          </p:sp>
        </p:grpSp>
        <p:sp>
          <p:nvSpPr>
            <p:cNvPr id="6" name="正方形/長方形 14">
              <a:extLst>
                <a:ext uri="{FF2B5EF4-FFF2-40B4-BE49-F238E27FC236}">
                  <a16:creationId xmlns:a16="http://schemas.microsoft.com/office/drawing/2014/main" id="{D0C0CFB9-C6E4-6FCC-40E6-986AB803B784}"/>
                </a:ext>
              </a:extLst>
            </p:cNvPr>
            <p:cNvSpPr/>
            <p:nvPr/>
          </p:nvSpPr>
          <p:spPr>
            <a:xfrm>
              <a:off x="5593165" y="4369799"/>
              <a:ext cx="635223" cy="1079276"/>
            </a:xfrm>
            <a:prstGeom prst="rect">
              <a:avLst/>
            </a:pr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en-US" sz="1800" b="0" i="0" u="none" strike="noStrike" kern="1200" cap="none" spc="0" normalizeH="0" baseline="0" noProof="0" dirty="0">
                <a:ln>
                  <a:noFill/>
                </a:ln>
                <a:solidFill>
                  <a:prstClr val="white"/>
                </a:solidFill>
                <a:effectLst/>
                <a:uLnTx/>
                <a:uFillTx/>
                <a:latin typeface="Myriad Pro"/>
                <a:ea typeface="Myriad Pro"/>
                <a:cs typeface="+mn-cs"/>
              </a:endParaRPr>
            </a:p>
          </p:txBody>
        </p:sp>
        <p:sp>
          <p:nvSpPr>
            <p:cNvPr id="10" name="TextBox 9">
              <a:extLst>
                <a:ext uri="{FF2B5EF4-FFF2-40B4-BE49-F238E27FC236}">
                  <a16:creationId xmlns:a16="http://schemas.microsoft.com/office/drawing/2014/main" id="{32511DD7-FFD6-2D89-8634-A45C91932CE3}"/>
                </a:ext>
              </a:extLst>
            </p:cNvPr>
            <p:cNvSpPr txBox="1"/>
            <p:nvPr/>
          </p:nvSpPr>
          <p:spPr>
            <a:xfrm>
              <a:off x="5292792" y="5431868"/>
              <a:ext cx="1388522" cy="307777"/>
            </a:xfrm>
            <a:prstGeom prst="rect">
              <a:avLst/>
            </a:prstGeom>
            <a:noFill/>
          </p:spPr>
          <p:txBody>
            <a:bodyPr wrap="none" rtlCol="0">
              <a:spAutoFit/>
            </a:bodyPr>
            <a:lstStyle/>
            <a:p>
              <a:r>
                <a:rPr kumimoji="1" lang="en-US" altLang="ja-JP" sz="1400" b="1" dirty="0">
                  <a:solidFill>
                    <a:schemeClr val="accent2"/>
                  </a:solidFill>
                </a:rPr>
                <a:t>Present target</a:t>
              </a:r>
              <a:endParaRPr kumimoji="1" lang="ja-JP" altLang="en-US" sz="1400" b="1">
                <a:solidFill>
                  <a:schemeClr val="accent2"/>
                </a:solidFill>
              </a:endParaRPr>
            </a:p>
          </p:txBody>
        </p:sp>
      </p:grpSp>
    </p:spTree>
    <p:extLst>
      <p:ext uri="{BB962C8B-B14F-4D97-AF65-F5344CB8AC3E}">
        <p14:creationId xmlns:p14="http://schemas.microsoft.com/office/powerpoint/2010/main" val="31443812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496E03-B134-9E7A-8C01-C15DE99AF1EA}"/>
              </a:ext>
            </a:extLst>
          </p:cNvPr>
          <p:cNvSpPr>
            <a:spLocks noGrp="1"/>
          </p:cNvSpPr>
          <p:nvPr>
            <p:ph type="title"/>
          </p:nvPr>
        </p:nvSpPr>
        <p:spPr>
          <a:xfrm>
            <a:off x="316439" y="136525"/>
            <a:ext cx="9019717" cy="580167"/>
          </a:xfrm>
        </p:spPr>
        <p:txBody>
          <a:bodyPr/>
          <a:lstStyle/>
          <a:p>
            <a:pPr lvl="1" algn="l" rtl="0">
              <a:lnSpc>
                <a:spcPct val="90000"/>
              </a:lnSpc>
              <a:spcBef>
                <a:spcPct val="0"/>
              </a:spcBef>
            </a:pPr>
            <a:r>
              <a:rPr kumimoji="1" lang="en-US" altLang="ja-JP" sz="3200" b="1" dirty="0"/>
              <a:t>Major actions to L = 1 x 10</a:t>
            </a:r>
            <a:r>
              <a:rPr kumimoji="1" lang="en-US" altLang="ja-JP" sz="3200" b="1" baseline="30000" dirty="0"/>
              <a:t>35</a:t>
            </a:r>
            <a:r>
              <a:rPr kumimoji="1" lang="en-US" altLang="ja-JP" sz="3200" b="1" dirty="0"/>
              <a:t> cm</a:t>
            </a:r>
            <a:r>
              <a:rPr kumimoji="1" lang="en-US" altLang="ja-JP" sz="3200" b="1" baseline="30000" dirty="0"/>
              <a:t>–2</a:t>
            </a:r>
            <a:r>
              <a:rPr kumimoji="1" lang="en-US" altLang="ja-JP" sz="3200" b="1" dirty="0"/>
              <a:t> s</a:t>
            </a:r>
            <a:r>
              <a:rPr kumimoji="1" lang="en-US" altLang="ja-JP" sz="3200" b="1" baseline="30000" dirty="0"/>
              <a:t>–1</a:t>
            </a:r>
            <a:endParaRPr kumimoji="1" lang="ja-JP" altLang="en-US" sz="3200" b="1" baseline="30000"/>
          </a:p>
        </p:txBody>
      </p:sp>
      <p:sp>
        <p:nvSpPr>
          <p:cNvPr id="3" name="Content Placeholder 2">
            <a:extLst>
              <a:ext uri="{FF2B5EF4-FFF2-40B4-BE49-F238E27FC236}">
                <a16:creationId xmlns:a16="http://schemas.microsoft.com/office/drawing/2014/main" id="{8BC2C87F-9C29-8B87-24B4-A00A8DF7E032}"/>
              </a:ext>
            </a:extLst>
          </p:cNvPr>
          <p:cNvSpPr>
            <a:spLocks noGrp="1"/>
          </p:cNvSpPr>
          <p:nvPr>
            <p:ph idx="1"/>
          </p:nvPr>
        </p:nvSpPr>
        <p:spPr>
          <a:xfrm>
            <a:off x="534474" y="1061799"/>
            <a:ext cx="9820809" cy="5163923"/>
          </a:xfrm>
        </p:spPr>
        <p:txBody>
          <a:bodyPr>
            <a:normAutofit/>
          </a:bodyPr>
          <a:lstStyle/>
          <a:p>
            <a:pPr marL="342900" indent="-342900">
              <a:buFont typeface="+mj-lt"/>
              <a:buAutoNum type="arabicPeriod"/>
            </a:pPr>
            <a:r>
              <a:rPr kumimoji="1" lang="en-US" altLang="en-US" u="sng" dirty="0">
                <a:solidFill>
                  <a:prstClr val="black"/>
                </a:solidFill>
                <a:latin typeface="Arial" panose="020B0604020202020204" pitchFamily="34" charset="0"/>
                <a:ea typeface="Myriad Pro"/>
                <a:cs typeface="Arial" panose="020B0604020202020204" pitchFamily="34" charset="0"/>
              </a:rPr>
              <a:t>High-quality injection</a:t>
            </a:r>
          </a:p>
          <a:p>
            <a:pPr lvl="1"/>
            <a:r>
              <a:rPr kumimoji="1" lang="en-US" altLang="ja-JP" dirty="0">
                <a:latin typeface="Arial" panose="020B0604020202020204" pitchFamily="34" charset="0"/>
                <a:cs typeface="Arial" panose="020B0604020202020204" pitchFamily="34" charset="0"/>
              </a:rPr>
              <a:t>RF gun replacement → lower emittance</a:t>
            </a:r>
          </a:p>
          <a:p>
            <a:pPr lvl="1"/>
            <a:r>
              <a:rPr kumimoji="1" lang="en-US" altLang="ja-JP" dirty="0">
                <a:solidFill>
                  <a:prstClr val="black"/>
                </a:solidFill>
                <a:latin typeface="Arial" panose="020B0604020202020204" pitchFamily="34" charset="0"/>
                <a:ea typeface="Myriad Pro"/>
                <a:cs typeface="Arial" panose="020B0604020202020204" pitchFamily="34" charset="0"/>
              </a:rPr>
              <a:t>More precise beam control in Linac/BT under 2-bunch injection: </a:t>
            </a:r>
          </a:p>
          <a:p>
            <a:pPr lvl="2">
              <a:buFont typeface="Courier New" panose="02070309020205020404" pitchFamily="49" charset="0"/>
              <a:buChar char="o"/>
            </a:pPr>
            <a:r>
              <a:rPr kumimoji="1" lang="en-US" altLang="ja-JP" sz="1400" dirty="0">
                <a:solidFill>
                  <a:prstClr val="black"/>
                </a:solidFill>
                <a:latin typeface="Arial" panose="020B0604020202020204" pitchFamily="34" charset="0"/>
                <a:cs typeface="Arial" panose="020B0604020202020204" pitchFamily="34" charset="0"/>
              </a:rPr>
              <a:t>Auto-tuning/feedback systems for emittance and beam orbit, </a:t>
            </a:r>
          </a:p>
          <a:p>
            <a:pPr lvl="2">
              <a:buFont typeface="Courier New" panose="02070309020205020404" pitchFamily="49" charset="0"/>
              <a:buChar char="o"/>
            </a:pPr>
            <a:r>
              <a:rPr kumimoji="1" lang="en-US" altLang="ja-JP" sz="1400" dirty="0">
                <a:solidFill>
                  <a:prstClr val="black"/>
                </a:solidFill>
                <a:latin typeface="Arial" panose="020B0604020202020204" pitchFamily="34" charset="0"/>
                <a:cs typeface="Arial" panose="020B0604020202020204" pitchFamily="34" charset="0"/>
              </a:rPr>
              <a:t>Beam control using fast kickers, </a:t>
            </a:r>
          </a:p>
          <a:p>
            <a:pPr lvl="2">
              <a:buFont typeface="Courier New" panose="02070309020205020404" pitchFamily="49" charset="0"/>
              <a:buChar char="o"/>
            </a:pPr>
            <a:r>
              <a:rPr kumimoji="1" lang="en-US" altLang="ja-JP" sz="1400" dirty="0">
                <a:solidFill>
                  <a:prstClr val="black"/>
                </a:solidFill>
                <a:latin typeface="Arial" panose="020B0604020202020204" pitchFamily="34" charset="0"/>
                <a:cs typeface="Arial" panose="020B0604020202020204" pitchFamily="34" charset="0"/>
              </a:rPr>
              <a:t>Update of beam diagnostic system, … </a:t>
            </a:r>
            <a:endParaRPr kumimoji="1" lang="en-US" altLang="ja-JP" sz="1400" dirty="0">
              <a:latin typeface="Arial" panose="020B0604020202020204" pitchFamily="34" charset="0"/>
              <a:cs typeface="Arial" panose="020B0604020202020204" pitchFamily="34" charset="0"/>
            </a:endParaRPr>
          </a:p>
          <a:p>
            <a:pPr lvl="1"/>
            <a:r>
              <a:rPr kumimoji="1" lang="en-US" altLang="ja-JP" dirty="0">
                <a:latin typeface="Arial" panose="020B0604020202020204" pitchFamily="34" charset="0"/>
                <a:cs typeface="Arial" panose="020B0604020202020204" pitchFamily="34" charset="0"/>
              </a:rPr>
              <a:t>Chamber replacement at the LER injection point</a:t>
            </a:r>
            <a:endParaRPr kumimoji="1" lang="en-US" altLang="ja-JP" sz="1600" dirty="0">
              <a:solidFill>
                <a:prstClr val="black"/>
              </a:solidFill>
              <a:latin typeface="Arial" panose="020B0604020202020204" pitchFamily="34" charset="0"/>
              <a:ea typeface="Myriad Pro"/>
              <a:cs typeface="Arial" panose="020B0604020202020204" pitchFamily="34" charset="0"/>
            </a:endParaRPr>
          </a:p>
          <a:p>
            <a:pPr marL="342900" indent="-342900">
              <a:spcBef>
                <a:spcPts val="2200"/>
              </a:spcBef>
              <a:buFont typeface="+mj-lt"/>
              <a:buAutoNum type="arabicPeriod"/>
            </a:pPr>
            <a:r>
              <a:rPr kumimoji="1" lang="en-US" altLang="en-US" u="sng" dirty="0">
                <a:solidFill>
                  <a:prstClr val="black"/>
                </a:solidFill>
                <a:latin typeface="Arial" panose="020B0604020202020204" pitchFamily="34" charset="0"/>
                <a:ea typeface="Myriad Pro"/>
                <a:cs typeface="Arial" panose="020B0604020202020204" pitchFamily="34" charset="0"/>
              </a:rPr>
              <a:t>Suppress beam instabilities</a:t>
            </a:r>
          </a:p>
          <a:p>
            <a:pPr lvl="1"/>
            <a:r>
              <a:rPr kumimoji="1" lang="en-US" altLang="en-US" dirty="0">
                <a:solidFill>
                  <a:prstClr val="black"/>
                </a:solidFill>
                <a:latin typeface="Arial" panose="020B0604020202020204" pitchFamily="34" charset="0"/>
                <a:ea typeface="Myriad Pro"/>
                <a:cs typeface="Arial" panose="020B0604020202020204" pitchFamily="34" charset="0"/>
              </a:rPr>
              <a:t>Suppression of sudden beam loss (SBL) events (SBL taskforce)</a:t>
            </a:r>
          </a:p>
          <a:p>
            <a:pPr lvl="1"/>
            <a:r>
              <a:rPr kumimoji="1" lang="en-US" altLang="en-US" dirty="0">
                <a:solidFill>
                  <a:prstClr val="black"/>
                </a:solidFill>
                <a:latin typeface="Arial" panose="020B0604020202020204" pitchFamily="34" charset="0"/>
                <a:ea typeface="Myriad Pro"/>
                <a:cs typeface="Arial" panose="020B0604020202020204" pitchFamily="34" charset="0"/>
              </a:rPr>
              <a:t>Countermeasures against HER-unique vertical instabilities</a:t>
            </a:r>
          </a:p>
          <a:p>
            <a:pPr marL="342900" indent="-342900">
              <a:spcBef>
                <a:spcPts val="2200"/>
              </a:spcBef>
              <a:buFont typeface="+mj-lt"/>
              <a:buAutoNum type="arabicPeriod"/>
            </a:pPr>
            <a:r>
              <a:rPr kumimoji="1" lang="en-US" altLang="en-US" u="sng" dirty="0">
                <a:solidFill>
                  <a:prstClr val="black"/>
                </a:solidFill>
                <a:latin typeface="Arial" panose="020B0604020202020204" pitchFamily="34" charset="0"/>
                <a:ea typeface="Myriad Pro"/>
                <a:cs typeface="Arial" panose="020B0604020202020204" pitchFamily="34" charset="0"/>
              </a:rPr>
              <a:t>Understand/suppress specific luminosity degradation</a:t>
            </a:r>
          </a:p>
          <a:p>
            <a:pPr lvl="1"/>
            <a:r>
              <a:rPr kumimoji="1" lang="en-US" altLang="ja-JP" sz="2000" dirty="0">
                <a:latin typeface="Arial" panose="020B0604020202020204" pitchFamily="34" charset="0"/>
                <a:cs typeface="Arial" panose="020B0604020202020204" pitchFamily="34" charset="0"/>
              </a:rPr>
              <a:t>Beam-beam taskforce</a:t>
            </a:r>
          </a:p>
          <a:p>
            <a:pPr lvl="1"/>
            <a:r>
              <a:rPr kumimoji="1" lang="en-US" altLang="ja-JP" sz="2000" dirty="0">
                <a:latin typeface="Arial" panose="020B0604020202020204" pitchFamily="34" charset="0"/>
                <a:cs typeface="Arial" panose="020B0604020202020204" pitchFamily="34" charset="0"/>
              </a:rPr>
              <a:t>Application of AI?</a:t>
            </a:r>
            <a:endParaRPr kumimoji="1" lang="ja-JP" altLang="en-US" sz="200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5CCD2FBC-07A3-C77C-51D9-7CF5A1E3AF79}"/>
              </a:ext>
            </a:extLst>
          </p:cNvPr>
          <p:cNvSpPr>
            <a:spLocks noGrp="1"/>
          </p:cNvSpPr>
          <p:nvPr>
            <p:ph type="sldNum" sz="quarter" idx="12"/>
          </p:nvPr>
        </p:nvSpPr>
        <p:spPr/>
        <p:txBody>
          <a:bodyPr/>
          <a:lstStyle/>
          <a:p>
            <a:fld id="{54D9E383-D872-CA46-8441-3FD5A8D05356}" type="slidenum">
              <a:rPr lang="en-JP" smtClean="0"/>
              <a:t>7</a:t>
            </a:fld>
            <a:endParaRPr lang="en-JP"/>
          </a:p>
        </p:txBody>
      </p:sp>
    </p:spTree>
    <p:extLst>
      <p:ext uri="{BB962C8B-B14F-4D97-AF65-F5344CB8AC3E}">
        <p14:creationId xmlns:p14="http://schemas.microsoft.com/office/powerpoint/2010/main" val="15808758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30BCD-0852-8EDC-9F4B-5C710CC55664}"/>
              </a:ext>
            </a:extLst>
          </p:cNvPr>
          <p:cNvSpPr>
            <a:spLocks noGrp="1"/>
          </p:cNvSpPr>
          <p:nvPr>
            <p:ph type="title"/>
          </p:nvPr>
        </p:nvSpPr>
        <p:spPr>
          <a:xfrm>
            <a:off x="139351" y="49008"/>
            <a:ext cx="6288157" cy="454698"/>
          </a:xfrm>
        </p:spPr>
        <p:txBody>
          <a:bodyPr/>
          <a:lstStyle/>
          <a:p>
            <a:r>
              <a:rPr kumimoji="1" lang="en-US" altLang="ja-JP" sz="2800" b="1"/>
              <a:t>Sudden beam loss (SBL)</a:t>
            </a:r>
            <a:endParaRPr kumimoji="1" lang="ja-JP" altLang="en-US" b="1"/>
          </a:p>
        </p:txBody>
      </p:sp>
      <p:sp>
        <p:nvSpPr>
          <p:cNvPr id="3" name="Content Placeholder 2">
            <a:extLst>
              <a:ext uri="{FF2B5EF4-FFF2-40B4-BE49-F238E27FC236}">
                <a16:creationId xmlns:a16="http://schemas.microsoft.com/office/drawing/2014/main" id="{534CA4C6-1EC7-2186-2633-C04BCE51609A}"/>
              </a:ext>
            </a:extLst>
          </p:cNvPr>
          <p:cNvSpPr>
            <a:spLocks noGrp="1"/>
          </p:cNvSpPr>
          <p:nvPr>
            <p:ph idx="1"/>
          </p:nvPr>
        </p:nvSpPr>
        <p:spPr>
          <a:xfrm>
            <a:off x="230939" y="642824"/>
            <a:ext cx="9450746" cy="4276228"/>
          </a:xfrm>
        </p:spPr>
        <p:txBody>
          <a:bodyPr>
            <a:normAutofit/>
          </a:bodyPr>
          <a:lstStyle/>
          <a:p>
            <a:r>
              <a:rPr kumimoji="1" lang="en-US" altLang="ja-JP" sz="1600" dirty="0"/>
              <a:t>Overview in 2026ab run:</a:t>
            </a:r>
          </a:p>
          <a:p>
            <a:pPr lvl="1">
              <a:buFont typeface="Courier New" panose="02070309020205020404" pitchFamily="49" charset="0"/>
              <a:buChar char="o"/>
            </a:pPr>
            <a:r>
              <a:rPr kumimoji="1" lang="en-US" altLang="ja-JP" sz="1400" dirty="0">
                <a:solidFill>
                  <a:srgbClr val="FF0000"/>
                </a:solidFill>
              </a:rPr>
              <a:t>LER</a:t>
            </a:r>
            <a:r>
              <a:rPr kumimoji="1" lang="en-US" altLang="ja-JP" sz="1400" dirty="0"/>
              <a:t>: </a:t>
            </a:r>
          </a:p>
          <a:p>
            <a:pPr lvl="2">
              <a:buFont typeface="Wingdings" pitchFamily="2" charset="2"/>
              <a:buChar char="ü"/>
            </a:pPr>
            <a:r>
              <a:rPr kumimoji="1" lang="en-US" altLang="ja-JP" sz="1400" dirty="0">
                <a:solidFill>
                  <a:schemeClr val="accent2"/>
                </a:solidFill>
              </a:rPr>
              <a:t>Occurrence rate was significantly reduced </a:t>
            </a:r>
            <a:r>
              <a:rPr kumimoji="1" lang="en-US" altLang="ja-JP" sz="1400" dirty="0"/>
              <a:t>by removing black stain generated by vacuum sealant (VACSEAL) inside beam chambers.</a:t>
            </a:r>
          </a:p>
          <a:p>
            <a:pPr lvl="2">
              <a:buFont typeface="Wingdings" pitchFamily="2" charset="2"/>
              <a:buChar char="ü"/>
            </a:pPr>
            <a:r>
              <a:rPr kumimoji="1" lang="en-US" altLang="ja-JP" sz="1400" dirty="0"/>
              <a:t>However, SBL still occurred at high current. → SBL sources still remain in LER?</a:t>
            </a:r>
          </a:p>
          <a:p>
            <a:pPr lvl="1">
              <a:buFont typeface="Courier New" panose="02070309020205020404" pitchFamily="49" charset="0"/>
              <a:buChar char="o"/>
            </a:pPr>
            <a:r>
              <a:rPr kumimoji="1" lang="en-US" altLang="ja-JP" sz="1400" dirty="0">
                <a:solidFill>
                  <a:srgbClr val="0432FF"/>
                </a:solidFill>
              </a:rPr>
              <a:t>HER</a:t>
            </a:r>
            <a:r>
              <a:rPr kumimoji="1" lang="en-US" altLang="ja-JP" sz="1400" dirty="0"/>
              <a:t>: </a:t>
            </a:r>
          </a:p>
          <a:p>
            <a:pPr lvl="2">
              <a:buFont typeface="Wingdings" pitchFamily="2" charset="2"/>
              <a:buChar char="ü"/>
            </a:pPr>
            <a:r>
              <a:rPr kumimoji="1" lang="en-US" altLang="ja-JP" sz="1400" dirty="0">
                <a:solidFill>
                  <a:schemeClr val="accent1"/>
                </a:solidFill>
              </a:rPr>
              <a:t>HER-caused aborts were more than LER-caused ones. </a:t>
            </a:r>
          </a:p>
          <a:p>
            <a:pPr lvl="2">
              <a:buFont typeface="Wingdings" pitchFamily="2" charset="2"/>
              <a:buChar char="ü"/>
            </a:pPr>
            <a:r>
              <a:rPr kumimoji="1" lang="en-US" altLang="ja-JP" sz="1400" dirty="0"/>
              <a:t>~30% of HER beam aborts were caused by a specific </a:t>
            </a:r>
            <a:r>
              <a:rPr kumimoji="1" lang="en-US" altLang="ja-JP" sz="1400" dirty="0">
                <a:solidFill>
                  <a:schemeClr val="accent1"/>
                </a:solidFill>
              </a:rPr>
              <a:t>vertical beam instability </a:t>
            </a:r>
            <a:r>
              <a:rPr kumimoji="1" lang="en-US" altLang="ja-JP" sz="1400" dirty="0"/>
              <a:t>(fast-ion instability?).</a:t>
            </a:r>
            <a:endParaRPr kumimoji="1" lang="en-US" altLang="ja-JP" sz="1200" dirty="0"/>
          </a:p>
          <a:p>
            <a:r>
              <a:rPr kumimoji="1" lang="en-US" altLang="ja-JP" sz="1600" dirty="0"/>
              <a:t>Future plans and countermeasures are under discussion in </a:t>
            </a:r>
            <a:r>
              <a:rPr kumimoji="1" lang="en-US" altLang="ja-JP" sz="1600" dirty="0">
                <a:solidFill>
                  <a:schemeClr val="accent2"/>
                </a:solidFill>
              </a:rPr>
              <a:t>SBL taskforce</a:t>
            </a:r>
            <a:r>
              <a:rPr kumimoji="1" lang="en-US" altLang="ja-JP" sz="1600" dirty="0"/>
              <a:t> (K. Uno)</a:t>
            </a:r>
          </a:p>
          <a:p>
            <a:pPr lvl="1">
              <a:buFont typeface="Wingdings" pitchFamily="2" charset="2"/>
              <a:buChar char="ü"/>
            </a:pPr>
            <a:r>
              <a:rPr kumimoji="1" lang="en-US" altLang="ja-JP" sz="1400" dirty="0"/>
              <a:t>There are </a:t>
            </a:r>
            <a:r>
              <a:rPr kumimoji="1" lang="en-US" altLang="ja-JP" sz="1400" dirty="0">
                <a:solidFill>
                  <a:schemeClr val="accent2"/>
                </a:solidFill>
              </a:rPr>
              <a:t>conditioning effects in SBL events </a:t>
            </a:r>
            <a:r>
              <a:rPr kumimoji="1" lang="en-US" altLang="ja-JP" sz="1400" dirty="0"/>
              <a:t>of both rings (statistical analyses of SBL-related aborts by T. Abe, K. Uno).</a:t>
            </a:r>
          </a:p>
          <a:p>
            <a:pPr lvl="1">
              <a:buFont typeface="Wingdings" pitchFamily="2" charset="2"/>
              <a:buChar char="ü"/>
            </a:pPr>
            <a:r>
              <a:rPr kumimoji="1" lang="en-US" altLang="ja-JP" sz="1400" dirty="0"/>
              <a:t>Introduction of </a:t>
            </a:r>
            <a:r>
              <a:rPr kumimoji="1" lang="en-US" altLang="ja-JP" sz="1400" dirty="0">
                <a:solidFill>
                  <a:schemeClr val="accent2"/>
                </a:solidFill>
              </a:rPr>
              <a:t>mini bunch gaps </a:t>
            </a:r>
            <a:r>
              <a:rPr kumimoji="1" lang="en-US" altLang="ja-JP" sz="1400" dirty="0"/>
              <a:t>is effective to reduce the HER vertical instabilities (confirmed in 2026ab). </a:t>
            </a:r>
          </a:p>
          <a:p>
            <a:pPr>
              <a:buFont typeface="Wingdings" pitchFamily="2" charset="2"/>
              <a:buChar char="Ø"/>
            </a:pPr>
            <a:r>
              <a:rPr kumimoji="1" lang="en-US" altLang="ja-JP" sz="1600" dirty="0"/>
              <a:t>Countermeasures &amp; operation plan proposed by SBL TF: </a:t>
            </a:r>
          </a:p>
          <a:p>
            <a:pPr lvl="1">
              <a:buFont typeface="Wingdings" pitchFamily="2" charset="2"/>
              <a:buChar char="ü"/>
            </a:pPr>
            <a:r>
              <a:rPr kumimoji="1" lang="en-US" altLang="ja-JP" sz="1400" dirty="0"/>
              <a:t>Vacuum group will investigate the beam pipe insides suspected of SBL sources. </a:t>
            </a:r>
          </a:p>
          <a:p>
            <a:pPr lvl="1">
              <a:buFont typeface="Wingdings" pitchFamily="2" charset="2"/>
              <a:buChar char="ü"/>
            </a:pPr>
            <a:r>
              <a:rPr kumimoji="1" lang="en-US" altLang="ja-JP" sz="1400" dirty="0"/>
              <a:t>High current vacuum scrubbing (LER 2.0 A/HER 1.6 A, ~1 week)</a:t>
            </a:r>
          </a:p>
          <a:p>
            <a:pPr lvl="1">
              <a:buFont typeface="Wingdings" pitchFamily="2" charset="2"/>
              <a:buChar char="ü"/>
            </a:pPr>
            <a:r>
              <a:rPr kumimoji="1" lang="en-US" altLang="ja-JP" sz="1400" dirty="0"/>
              <a:t>Introduction of mini gaps in 2027ab run</a:t>
            </a:r>
          </a:p>
        </p:txBody>
      </p:sp>
      <p:sp>
        <p:nvSpPr>
          <p:cNvPr id="4" name="Slide Number Placeholder 3">
            <a:extLst>
              <a:ext uri="{FF2B5EF4-FFF2-40B4-BE49-F238E27FC236}">
                <a16:creationId xmlns:a16="http://schemas.microsoft.com/office/drawing/2014/main" id="{218B3E95-D342-7CC4-3BD3-15796AC12BE6}"/>
              </a:ext>
            </a:extLst>
          </p:cNvPr>
          <p:cNvSpPr>
            <a:spLocks noGrp="1"/>
          </p:cNvSpPr>
          <p:nvPr>
            <p:ph type="sldNum" sz="quarter" idx="12"/>
          </p:nvPr>
        </p:nvSpPr>
        <p:spPr>
          <a:xfrm>
            <a:off x="9397626" y="6409703"/>
            <a:ext cx="2743200" cy="365125"/>
          </a:xfrm>
        </p:spPr>
        <p:txBody>
          <a:bodyPr/>
          <a:lstStyle/>
          <a:p>
            <a:fld id="{54D9E383-D872-CA46-8441-3FD5A8D05356}" type="slidenum">
              <a:rPr lang="en-JP" smtClean="0"/>
              <a:t>8</a:t>
            </a:fld>
            <a:endParaRPr lang="en-JP"/>
          </a:p>
        </p:txBody>
      </p:sp>
      <p:grpSp>
        <p:nvGrpSpPr>
          <p:cNvPr id="5" name="Group 4">
            <a:extLst>
              <a:ext uri="{FF2B5EF4-FFF2-40B4-BE49-F238E27FC236}">
                <a16:creationId xmlns:a16="http://schemas.microsoft.com/office/drawing/2014/main" id="{22CD5377-C825-0782-1ACA-FCD7BE781D84}"/>
              </a:ext>
            </a:extLst>
          </p:cNvPr>
          <p:cNvGrpSpPr/>
          <p:nvPr/>
        </p:nvGrpSpPr>
        <p:grpSpPr>
          <a:xfrm>
            <a:off x="9965529" y="49008"/>
            <a:ext cx="2226471" cy="3416506"/>
            <a:chOff x="10034118" y="206269"/>
            <a:chExt cx="2226471" cy="3416506"/>
          </a:xfrm>
        </p:grpSpPr>
        <p:pic>
          <p:nvPicPr>
            <p:cNvPr id="6" name="Picture 5">
              <a:extLst>
                <a:ext uri="{FF2B5EF4-FFF2-40B4-BE49-F238E27FC236}">
                  <a16:creationId xmlns:a16="http://schemas.microsoft.com/office/drawing/2014/main" id="{28E758E0-6A86-0AAF-4215-5FC61A9DBB8D}"/>
                </a:ext>
              </a:extLst>
            </p:cNvPr>
            <p:cNvPicPr>
              <a:picLocks noChangeAspect="1"/>
            </p:cNvPicPr>
            <p:nvPr/>
          </p:nvPicPr>
          <p:blipFill>
            <a:blip r:embed="rId2"/>
            <a:stretch>
              <a:fillRect/>
            </a:stretch>
          </p:blipFill>
          <p:spPr>
            <a:xfrm>
              <a:off x="10293208" y="216984"/>
              <a:ext cx="1854737" cy="2882571"/>
            </a:xfrm>
            <a:prstGeom prst="rect">
              <a:avLst/>
            </a:prstGeom>
          </p:spPr>
        </p:pic>
        <p:sp>
          <p:nvSpPr>
            <p:cNvPr id="7" name="TextBox 6">
              <a:extLst>
                <a:ext uri="{FF2B5EF4-FFF2-40B4-BE49-F238E27FC236}">
                  <a16:creationId xmlns:a16="http://schemas.microsoft.com/office/drawing/2014/main" id="{752D2F90-A145-E9C3-A649-8683CC82098B}"/>
                </a:ext>
              </a:extLst>
            </p:cNvPr>
            <p:cNvSpPr txBox="1"/>
            <p:nvPr/>
          </p:nvSpPr>
          <p:spPr>
            <a:xfrm>
              <a:off x="11575994" y="206269"/>
              <a:ext cx="571951" cy="307777"/>
            </a:xfrm>
            <a:prstGeom prst="rect">
              <a:avLst/>
            </a:prstGeom>
            <a:noFill/>
          </p:spPr>
          <p:txBody>
            <a:bodyPr wrap="none" rtlCol="0">
              <a:spAutoFit/>
            </a:bodyPr>
            <a:lstStyle/>
            <a:p>
              <a:r>
                <a:rPr kumimoji="1" lang="en-US" altLang="ja-JP" sz="1400">
                  <a:solidFill>
                    <a:schemeClr val="bg1"/>
                  </a:solidFill>
                </a:rPr>
                <a:t>Terui</a:t>
              </a:r>
              <a:endParaRPr kumimoji="1" lang="ja-JP" altLang="en-US" sz="1400">
                <a:solidFill>
                  <a:schemeClr val="bg1"/>
                </a:solidFill>
              </a:endParaRPr>
            </a:p>
          </p:txBody>
        </p:sp>
        <p:sp>
          <p:nvSpPr>
            <p:cNvPr id="8" name="TextBox 7">
              <a:extLst>
                <a:ext uri="{FF2B5EF4-FFF2-40B4-BE49-F238E27FC236}">
                  <a16:creationId xmlns:a16="http://schemas.microsoft.com/office/drawing/2014/main" id="{7C2F2AF1-8692-8973-8BA7-7827C5715363}"/>
                </a:ext>
              </a:extLst>
            </p:cNvPr>
            <p:cNvSpPr txBox="1"/>
            <p:nvPr/>
          </p:nvSpPr>
          <p:spPr>
            <a:xfrm>
              <a:off x="10034118" y="3099555"/>
              <a:ext cx="2226471" cy="523220"/>
            </a:xfrm>
            <a:prstGeom prst="rect">
              <a:avLst/>
            </a:prstGeom>
            <a:noFill/>
          </p:spPr>
          <p:txBody>
            <a:bodyPr wrap="square" rtlCol="0">
              <a:spAutoFit/>
            </a:bodyPr>
            <a:lstStyle/>
            <a:p>
              <a:pPr algn="ctr"/>
              <a:r>
                <a:rPr kumimoji="1" lang="en-US" altLang="ja-JP" sz="1400" b="1"/>
                <a:t>Black stain found inside a chamber</a:t>
              </a:r>
              <a:endParaRPr kumimoji="1" lang="ja-JP" altLang="en-US" sz="1400" b="1"/>
            </a:p>
          </p:txBody>
        </p:sp>
      </p:grpSp>
      <p:grpSp>
        <p:nvGrpSpPr>
          <p:cNvPr id="9" name="Group 8">
            <a:extLst>
              <a:ext uri="{FF2B5EF4-FFF2-40B4-BE49-F238E27FC236}">
                <a16:creationId xmlns:a16="http://schemas.microsoft.com/office/drawing/2014/main" id="{B5582992-AD3F-8A79-119A-D1E19044C2BB}"/>
              </a:ext>
            </a:extLst>
          </p:cNvPr>
          <p:cNvGrpSpPr/>
          <p:nvPr/>
        </p:nvGrpSpPr>
        <p:grpSpPr>
          <a:xfrm>
            <a:off x="0" y="5011673"/>
            <a:ext cx="6785093" cy="1846327"/>
            <a:chOff x="5316363" y="4971726"/>
            <a:chExt cx="6785093" cy="1846327"/>
          </a:xfrm>
        </p:grpSpPr>
        <p:grpSp>
          <p:nvGrpSpPr>
            <p:cNvPr id="10" name="Group 9">
              <a:extLst>
                <a:ext uri="{FF2B5EF4-FFF2-40B4-BE49-F238E27FC236}">
                  <a16:creationId xmlns:a16="http://schemas.microsoft.com/office/drawing/2014/main" id="{40E8BFD9-C025-23DD-26D0-87FD91494147}"/>
                </a:ext>
              </a:extLst>
            </p:cNvPr>
            <p:cNvGrpSpPr/>
            <p:nvPr/>
          </p:nvGrpSpPr>
          <p:grpSpPr>
            <a:xfrm>
              <a:off x="5316363" y="4971726"/>
              <a:ext cx="6785093" cy="1846327"/>
              <a:chOff x="5316363" y="5011673"/>
              <a:chExt cx="6785093" cy="1846327"/>
            </a:xfrm>
          </p:grpSpPr>
          <p:grpSp>
            <p:nvGrpSpPr>
              <p:cNvPr id="12" name="Group 11">
                <a:extLst>
                  <a:ext uri="{FF2B5EF4-FFF2-40B4-BE49-F238E27FC236}">
                    <a16:creationId xmlns:a16="http://schemas.microsoft.com/office/drawing/2014/main" id="{E24D9688-AAC4-DB3F-E48B-A94569207736}"/>
                  </a:ext>
                </a:extLst>
              </p:cNvPr>
              <p:cNvGrpSpPr/>
              <p:nvPr/>
            </p:nvGrpSpPr>
            <p:grpSpPr>
              <a:xfrm>
                <a:off x="5316363" y="5011673"/>
                <a:ext cx="6785093" cy="1846327"/>
                <a:chOff x="5316363" y="4952380"/>
                <a:chExt cx="6785093" cy="1846327"/>
              </a:xfrm>
            </p:grpSpPr>
            <p:pic>
              <p:nvPicPr>
                <p:cNvPr id="15" name="Picture 14">
                  <a:extLst>
                    <a:ext uri="{FF2B5EF4-FFF2-40B4-BE49-F238E27FC236}">
                      <a16:creationId xmlns:a16="http://schemas.microsoft.com/office/drawing/2014/main" id="{24118C7E-130A-9866-BADB-3D15BDBEC2DA}"/>
                    </a:ext>
                  </a:extLst>
                </p:cNvPr>
                <p:cNvPicPr>
                  <a:picLocks noChangeAspect="1"/>
                </p:cNvPicPr>
                <p:nvPr/>
              </p:nvPicPr>
              <p:blipFill>
                <a:blip r:embed="rId3"/>
                <a:srcRect t="50099" b="37920"/>
                <a:stretch>
                  <a:fillRect/>
                </a:stretch>
              </p:blipFill>
              <p:spPr>
                <a:xfrm>
                  <a:off x="5316363" y="5189356"/>
                  <a:ext cx="6785093" cy="1320027"/>
                </a:xfrm>
                <a:prstGeom prst="rect">
                  <a:avLst/>
                </a:prstGeom>
              </p:spPr>
            </p:pic>
            <p:sp>
              <p:nvSpPr>
                <p:cNvPr id="16" name="TextBox 15">
                  <a:extLst>
                    <a:ext uri="{FF2B5EF4-FFF2-40B4-BE49-F238E27FC236}">
                      <a16:creationId xmlns:a16="http://schemas.microsoft.com/office/drawing/2014/main" id="{07BB54BF-D4ED-3D00-288D-0F8683E54939}"/>
                    </a:ext>
                  </a:extLst>
                </p:cNvPr>
                <p:cNvSpPr txBox="1"/>
                <p:nvPr/>
              </p:nvSpPr>
              <p:spPr>
                <a:xfrm>
                  <a:off x="9989923" y="4952380"/>
                  <a:ext cx="1109599" cy="307777"/>
                </a:xfrm>
                <a:prstGeom prst="rect">
                  <a:avLst/>
                </a:prstGeom>
                <a:noFill/>
              </p:spPr>
              <p:txBody>
                <a:bodyPr wrap="none" rtlCol="0">
                  <a:spAutoFit/>
                </a:bodyPr>
                <a:lstStyle/>
                <a:p>
                  <a:r>
                    <a:rPr kumimoji="1" lang="en-US" altLang="ja-JP" sz="1400"/>
                    <a:t>Beam abort</a:t>
                  </a:r>
                  <a:endParaRPr kumimoji="1" lang="ja-JP" altLang="en-US" sz="1400"/>
                </a:p>
              </p:txBody>
            </p:sp>
            <p:cxnSp>
              <p:nvCxnSpPr>
                <p:cNvPr id="17" name="Straight Arrow Connector 16">
                  <a:extLst>
                    <a:ext uri="{FF2B5EF4-FFF2-40B4-BE49-F238E27FC236}">
                      <a16:creationId xmlns:a16="http://schemas.microsoft.com/office/drawing/2014/main" id="{1643C6FB-0FE7-D974-D6C6-542BE590ECD1}"/>
                    </a:ext>
                  </a:extLst>
                </p:cNvPr>
                <p:cNvCxnSpPr>
                  <a:cxnSpLocks/>
                  <a:stCxn id="16" idx="2"/>
                </p:cNvCxnSpPr>
                <p:nvPr/>
              </p:nvCxnSpPr>
              <p:spPr>
                <a:xfrm>
                  <a:off x="10544723" y="5260157"/>
                  <a:ext cx="0" cy="28299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224CAE61-CE7E-9D3C-1DF2-4E2925734412}"/>
                    </a:ext>
                  </a:extLst>
                </p:cNvPr>
                <p:cNvSpPr txBox="1"/>
                <p:nvPr/>
              </p:nvSpPr>
              <p:spPr>
                <a:xfrm>
                  <a:off x="5675871" y="6490930"/>
                  <a:ext cx="5857102" cy="307777"/>
                </a:xfrm>
                <a:prstGeom prst="rect">
                  <a:avLst/>
                </a:prstGeom>
                <a:noFill/>
              </p:spPr>
              <p:txBody>
                <a:bodyPr wrap="square" rtlCol="0">
                  <a:spAutoFit/>
                </a:bodyPr>
                <a:lstStyle/>
                <a:p>
                  <a:pPr algn="ctr"/>
                  <a:r>
                    <a:rPr kumimoji="1" lang="en-US" altLang="ja-JP" sz="1400" b="1"/>
                    <a:t>Vertical beam instability unique in HER (“triangle”-type abort)</a:t>
                  </a:r>
                  <a:endParaRPr kumimoji="1" lang="ja-JP" altLang="en-US" sz="1400" b="1"/>
                </a:p>
              </p:txBody>
            </p:sp>
          </p:grpSp>
          <p:cxnSp>
            <p:nvCxnSpPr>
              <p:cNvPr id="13" name="Straight Arrow Connector 12">
                <a:extLst>
                  <a:ext uri="{FF2B5EF4-FFF2-40B4-BE49-F238E27FC236}">
                    <a16:creationId xmlns:a16="http://schemas.microsoft.com/office/drawing/2014/main" id="{507FC144-CA18-6F93-FFB2-C4703E50F592}"/>
                  </a:ext>
                </a:extLst>
              </p:cNvPr>
              <p:cNvCxnSpPr>
                <a:cxnSpLocks/>
              </p:cNvCxnSpPr>
              <p:nvPr/>
            </p:nvCxnSpPr>
            <p:spPr>
              <a:xfrm>
                <a:off x="9268383" y="5445211"/>
                <a:ext cx="611032" cy="0"/>
              </a:xfrm>
              <a:prstGeom prst="straightConnector1">
                <a:avLst/>
              </a:prstGeom>
              <a:ln w="190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406D2DDF-E51C-62A8-36D3-B6A0444A8118}"/>
                  </a:ext>
                </a:extLst>
              </p:cNvPr>
              <p:cNvSpPr txBox="1"/>
              <p:nvPr/>
            </p:nvSpPr>
            <p:spPr>
              <a:xfrm>
                <a:off x="9209620" y="5082473"/>
                <a:ext cx="710451" cy="338554"/>
              </a:xfrm>
              <a:prstGeom prst="rect">
                <a:avLst/>
              </a:prstGeom>
              <a:noFill/>
            </p:spPr>
            <p:txBody>
              <a:bodyPr wrap="none" rtlCol="0">
                <a:spAutoFit/>
              </a:bodyPr>
              <a:lstStyle/>
              <a:p>
                <a:r>
                  <a:rPr kumimoji="1" lang="en-US" altLang="ja-JP" sz="1600"/>
                  <a:t>1 turn</a:t>
                </a:r>
                <a:endParaRPr kumimoji="1" lang="ja-JP" altLang="en-US" sz="1600"/>
              </a:p>
            </p:txBody>
          </p:sp>
        </p:grpSp>
        <p:sp>
          <p:nvSpPr>
            <p:cNvPr id="11" name="TextBox 10">
              <a:extLst>
                <a:ext uri="{FF2B5EF4-FFF2-40B4-BE49-F238E27FC236}">
                  <a16:creationId xmlns:a16="http://schemas.microsoft.com/office/drawing/2014/main" id="{22571690-3BE4-9162-3890-C196F90E47C0}"/>
                </a:ext>
              </a:extLst>
            </p:cNvPr>
            <p:cNvSpPr txBox="1"/>
            <p:nvPr/>
          </p:nvSpPr>
          <p:spPr>
            <a:xfrm>
              <a:off x="5905979" y="5284071"/>
              <a:ext cx="2364622" cy="338554"/>
            </a:xfrm>
            <a:prstGeom prst="rect">
              <a:avLst/>
            </a:prstGeom>
            <a:solidFill>
              <a:srgbClr val="FFFFFF">
                <a:alpha val="75686"/>
              </a:srgbClr>
            </a:solidFill>
          </p:spPr>
          <p:txBody>
            <a:bodyPr wrap="none" rtlCol="0">
              <a:spAutoFit/>
            </a:bodyPr>
            <a:lstStyle/>
            <a:p>
              <a:r>
                <a:rPr kumimoji="1" lang="en-US" altLang="ja-JP" sz="1600" b="1"/>
                <a:t>Vertical beam position</a:t>
              </a:r>
              <a:endParaRPr kumimoji="1" lang="ja-JP" altLang="en-US" sz="1600" b="1"/>
            </a:p>
          </p:txBody>
        </p:sp>
      </p:grpSp>
      <p:grpSp>
        <p:nvGrpSpPr>
          <p:cNvPr id="60" name="Group 59">
            <a:extLst>
              <a:ext uri="{FF2B5EF4-FFF2-40B4-BE49-F238E27FC236}">
                <a16:creationId xmlns:a16="http://schemas.microsoft.com/office/drawing/2014/main" id="{41F1F063-A5CF-5337-5EFA-A000C9E550BD}"/>
              </a:ext>
            </a:extLst>
          </p:cNvPr>
          <p:cNvGrpSpPr/>
          <p:nvPr/>
        </p:nvGrpSpPr>
        <p:grpSpPr>
          <a:xfrm>
            <a:off x="7309219" y="4001802"/>
            <a:ext cx="4605598" cy="2856198"/>
            <a:chOff x="7309219" y="4001802"/>
            <a:chExt cx="4605598" cy="2856198"/>
          </a:xfrm>
        </p:grpSpPr>
        <p:grpSp>
          <p:nvGrpSpPr>
            <p:cNvPr id="53" name="Group 52">
              <a:extLst>
                <a:ext uri="{FF2B5EF4-FFF2-40B4-BE49-F238E27FC236}">
                  <a16:creationId xmlns:a16="http://schemas.microsoft.com/office/drawing/2014/main" id="{D9C13D12-A846-ABC1-F616-05846F81DACD}"/>
                </a:ext>
              </a:extLst>
            </p:cNvPr>
            <p:cNvGrpSpPr/>
            <p:nvPr/>
          </p:nvGrpSpPr>
          <p:grpSpPr>
            <a:xfrm>
              <a:off x="7309219" y="4001802"/>
              <a:ext cx="4308831" cy="2856198"/>
              <a:chOff x="7214392" y="4001802"/>
              <a:chExt cx="4308831" cy="2856198"/>
            </a:xfrm>
          </p:grpSpPr>
          <p:grpSp>
            <p:nvGrpSpPr>
              <p:cNvPr id="24" name="Group 23">
                <a:extLst>
                  <a:ext uri="{FF2B5EF4-FFF2-40B4-BE49-F238E27FC236}">
                    <a16:creationId xmlns:a16="http://schemas.microsoft.com/office/drawing/2014/main" id="{39D48F28-39C6-E57D-47E9-AFB2CE1535C6}"/>
                  </a:ext>
                </a:extLst>
              </p:cNvPr>
              <p:cNvGrpSpPr/>
              <p:nvPr/>
            </p:nvGrpSpPr>
            <p:grpSpPr>
              <a:xfrm>
                <a:off x="7214392" y="4525022"/>
                <a:ext cx="4308831" cy="2332978"/>
                <a:chOff x="7193200" y="4462628"/>
                <a:chExt cx="4308831" cy="2332978"/>
              </a:xfrm>
            </p:grpSpPr>
            <p:pic>
              <p:nvPicPr>
                <p:cNvPr id="22" name="Picture 21">
                  <a:extLst>
                    <a:ext uri="{FF2B5EF4-FFF2-40B4-BE49-F238E27FC236}">
                      <a16:creationId xmlns:a16="http://schemas.microsoft.com/office/drawing/2014/main" id="{E8259354-4E0A-F0AA-5E8B-B971BDE2A7DA}"/>
                    </a:ext>
                  </a:extLst>
                </p:cNvPr>
                <p:cNvPicPr>
                  <a:picLocks noChangeAspect="1"/>
                </p:cNvPicPr>
                <p:nvPr/>
              </p:nvPicPr>
              <p:blipFill>
                <a:blip r:embed="rId4"/>
                <a:srcRect b="52284"/>
                <a:stretch>
                  <a:fillRect/>
                </a:stretch>
              </p:blipFill>
              <p:spPr>
                <a:xfrm>
                  <a:off x="7193200" y="4462628"/>
                  <a:ext cx="4308831" cy="2055991"/>
                </a:xfrm>
                <a:prstGeom prst="rect">
                  <a:avLst/>
                </a:prstGeom>
              </p:spPr>
            </p:pic>
            <p:sp>
              <p:nvSpPr>
                <p:cNvPr id="23" name="TextBox 22">
                  <a:extLst>
                    <a:ext uri="{FF2B5EF4-FFF2-40B4-BE49-F238E27FC236}">
                      <a16:creationId xmlns:a16="http://schemas.microsoft.com/office/drawing/2014/main" id="{72AD694C-BC8E-96D0-2994-C7CC8FC7A3D1}"/>
                    </a:ext>
                  </a:extLst>
                </p:cNvPr>
                <p:cNvSpPr txBox="1"/>
                <p:nvPr/>
              </p:nvSpPr>
              <p:spPr>
                <a:xfrm>
                  <a:off x="7845349" y="6487829"/>
                  <a:ext cx="3421083" cy="307777"/>
                </a:xfrm>
                <a:prstGeom prst="rect">
                  <a:avLst/>
                </a:prstGeom>
                <a:noFill/>
              </p:spPr>
              <p:txBody>
                <a:bodyPr wrap="square" rtlCol="0">
                  <a:spAutoFit/>
                </a:bodyPr>
                <a:lstStyle/>
                <a:p>
                  <a:pPr algn="ctr"/>
                  <a:r>
                    <a:rPr kumimoji="1" lang="en-US" altLang="ja-JP" sz="1400" b="1"/>
                    <a:t>Mini-gap study in 2026ab run</a:t>
                  </a:r>
                  <a:endParaRPr kumimoji="1" lang="ja-JP" altLang="en-US" sz="1400" b="1"/>
                </a:p>
              </p:txBody>
            </p:sp>
          </p:grpSp>
          <p:sp>
            <p:nvSpPr>
              <p:cNvPr id="25" name="TextBox 24">
                <a:extLst>
                  <a:ext uri="{FF2B5EF4-FFF2-40B4-BE49-F238E27FC236}">
                    <a16:creationId xmlns:a16="http://schemas.microsoft.com/office/drawing/2014/main" id="{2E6F3924-34DD-A93D-12F7-DA5D718D19F8}"/>
                  </a:ext>
                </a:extLst>
              </p:cNvPr>
              <p:cNvSpPr txBox="1"/>
              <p:nvPr/>
            </p:nvSpPr>
            <p:spPr>
              <a:xfrm>
                <a:off x="8276394" y="4212642"/>
                <a:ext cx="827718" cy="215444"/>
              </a:xfrm>
              <a:prstGeom prst="rect">
                <a:avLst/>
              </a:prstGeom>
              <a:noFill/>
            </p:spPr>
            <p:txBody>
              <a:bodyPr wrap="none" lIns="36000" tIns="0" rIns="36000" bIns="0" rtlCol="0">
                <a:spAutoFit/>
              </a:bodyPr>
              <a:lstStyle/>
              <a:p>
                <a:r>
                  <a:rPr kumimoji="1" lang="en-US" altLang="ja-JP" sz="1400">
                    <a:solidFill>
                      <a:schemeClr val="accent1"/>
                    </a:solidFill>
                  </a:rPr>
                  <a:t>abort gap</a:t>
                </a:r>
                <a:endParaRPr kumimoji="1" lang="ja-JP" altLang="en-US" sz="1400">
                  <a:solidFill>
                    <a:schemeClr val="accent1"/>
                  </a:solidFill>
                </a:endParaRPr>
              </a:p>
            </p:txBody>
          </p:sp>
          <p:sp>
            <p:nvSpPr>
              <p:cNvPr id="26" name="TextBox 25">
                <a:extLst>
                  <a:ext uri="{FF2B5EF4-FFF2-40B4-BE49-F238E27FC236}">
                    <a16:creationId xmlns:a16="http://schemas.microsoft.com/office/drawing/2014/main" id="{BC31D098-704A-6789-D859-A453203A9BBD}"/>
                  </a:ext>
                </a:extLst>
              </p:cNvPr>
              <p:cNvSpPr txBox="1"/>
              <p:nvPr/>
            </p:nvSpPr>
            <p:spPr>
              <a:xfrm>
                <a:off x="10035109" y="4001802"/>
                <a:ext cx="766235" cy="215444"/>
              </a:xfrm>
              <a:prstGeom prst="rect">
                <a:avLst/>
              </a:prstGeom>
              <a:noFill/>
            </p:spPr>
            <p:txBody>
              <a:bodyPr wrap="none" lIns="0" tIns="0" rIns="0" bIns="0" rtlCol="0">
                <a:spAutoFit/>
              </a:bodyPr>
              <a:lstStyle/>
              <a:p>
                <a:r>
                  <a:rPr kumimoji="1" lang="en-US" altLang="ja-JP" sz="1400">
                    <a:solidFill>
                      <a:schemeClr val="accent2"/>
                    </a:solidFill>
                  </a:rPr>
                  <a:t>mini gaps</a:t>
                </a:r>
                <a:endParaRPr kumimoji="1" lang="ja-JP" altLang="en-US" sz="1400">
                  <a:solidFill>
                    <a:schemeClr val="accent2"/>
                  </a:solidFill>
                </a:endParaRPr>
              </a:p>
            </p:txBody>
          </p:sp>
          <p:cxnSp>
            <p:nvCxnSpPr>
              <p:cNvPr id="28" name="Straight Arrow Connector 27">
                <a:extLst>
                  <a:ext uri="{FF2B5EF4-FFF2-40B4-BE49-F238E27FC236}">
                    <a16:creationId xmlns:a16="http://schemas.microsoft.com/office/drawing/2014/main" id="{CC8A5134-50A4-FF0D-D02E-AE7B275074DA}"/>
                  </a:ext>
                </a:extLst>
              </p:cNvPr>
              <p:cNvCxnSpPr>
                <a:cxnSpLocks/>
                <a:stCxn id="25" idx="3"/>
              </p:cNvCxnSpPr>
              <p:nvPr/>
            </p:nvCxnSpPr>
            <p:spPr>
              <a:xfrm>
                <a:off x="9104112" y="4320364"/>
                <a:ext cx="397374" cy="2682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F9C68534-8A60-B512-B0AD-A2364E22CB56}"/>
                  </a:ext>
                </a:extLst>
              </p:cNvPr>
              <p:cNvCxnSpPr>
                <a:cxnSpLocks/>
                <a:stCxn id="58" idx="2"/>
              </p:cNvCxnSpPr>
              <p:nvPr/>
            </p:nvCxnSpPr>
            <p:spPr>
              <a:xfrm flipH="1">
                <a:off x="11287624" y="4276949"/>
                <a:ext cx="118507" cy="31168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40253E13-E44A-F281-B5BD-59AD4129D37D}"/>
                  </a:ext>
                </a:extLst>
              </p:cNvPr>
              <p:cNvCxnSpPr>
                <a:cxnSpLocks/>
                <a:stCxn id="26" idx="2"/>
              </p:cNvCxnSpPr>
              <p:nvPr/>
            </p:nvCxnSpPr>
            <p:spPr>
              <a:xfrm>
                <a:off x="10418227" y="4217246"/>
                <a:ext cx="383117" cy="371386"/>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35199D72-899C-ACF1-8306-B7E36EB9834A}"/>
                  </a:ext>
                </a:extLst>
              </p:cNvPr>
              <p:cNvCxnSpPr>
                <a:cxnSpLocks/>
                <a:stCxn id="26" idx="2"/>
              </p:cNvCxnSpPr>
              <p:nvPr/>
            </p:nvCxnSpPr>
            <p:spPr>
              <a:xfrm flipH="1">
                <a:off x="10388783" y="4217246"/>
                <a:ext cx="29444" cy="371386"/>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5C9D49C9-6C90-FBC3-5FBA-F064126796AB}"/>
                  </a:ext>
                </a:extLst>
              </p:cNvPr>
              <p:cNvCxnSpPr>
                <a:cxnSpLocks/>
                <a:stCxn id="26" idx="2"/>
              </p:cNvCxnSpPr>
              <p:nvPr/>
            </p:nvCxnSpPr>
            <p:spPr>
              <a:xfrm flipH="1">
                <a:off x="9985190" y="4217246"/>
                <a:ext cx="433037" cy="371386"/>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51" name="TextBox 50">
                <a:extLst>
                  <a:ext uri="{FF2B5EF4-FFF2-40B4-BE49-F238E27FC236}">
                    <a16:creationId xmlns:a16="http://schemas.microsoft.com/office/drawing/2014/main" id="{3782297E-6D53-1917-FF03-377949325481}"/>
                  </a:ext>
                </a:extLst>
              </p:cNvPr>
              <p:cNvSpPr txBox="1"/>
              <p:nvPr/>
            </p:nvSpPr>
            <p:spPr>
              <a:xfrm>
                <a:off x="7820857" y="6088270"/>
                <a:ext cx="1617430" cy="369332"/>
              </a:xfrm>
              <a:prstGeom prst="rect">
                <a:avLst/>
              </a:prstGeom>
              <a:solidFill>
                <a:srgbClr val="FFFFFF">
                  <a:alpha val="75294"/>
                </a:srgbClr>
              </a:solidFill>
            </p:spPr>
            <p:txBody>
              <a:bodyPr wrap="none" lIns="0" tIns="0" rIns="0" bIns="0" rtlCol="0">
                <a:spAutoFit/>
              </a:bodyPr>
              <a:lstStyle/>
              <a:p>
                <a:pPr algn="ctr"/>
                <a:r>
                  <a:rPr kumimoji="1" lang="en-US" altLang="ja-JP" sz="1200"/>
                  <a:t>Without mini gaps</a:t>
                </a:r>
              </a:p>
              <a:p>
                <a:pPr algn="ctr"/>
                <a:r>
                  <a:rPr kumimoji="1" lang="en-US" altLang="ja-JP" sz="1200" b="1">
                    <a:solidFill>
                      <a:schemeClr val="accent1"/>
                    </a:solidFill>
                  </a:rPr>
                  <a:t>→ Instability occurred</a:t>
                </a:r>
                <a:endParaRPr kumimoji="1" lang="ja-JP" altLang="en-US" sz="1200" b="1">
                  <a:solidFill>
                    <a:schemeClr val="accent1"/>
                  </a:solidFill>
                </a:endParaRPr>
              </a:p>
            </p:txBody>
          </p:sp>
          <p:sp>
            <p:nvSpPr>
              <p:cNvPr id="52" name="TextBox 51">
                <a:extLst>
                  <a:ext uri="{FF2B5EF4-FFF2-40B4-BE49-F238E27FC236}">
                    <a16:creationId xmlns:a16="http://schemas.microsoft.com/office/drawing/2014/main" id="{8C00E1E3-F83E-4868-D710-6A1E62BECB6F}"/>
                  </a:ext>
                </a:extLst>
              </p:cNvPr>
              <p:cNvSpPr txBox="1"/>
              <p:nvPr/>
            </p:nvSpPr>
            <p:spPr>
              <a:xfrm>
                <a:off x="9586858" y="6095786"/>
                <a:ext cx="1822615" cy="369332"/>
              </a:xfrm>
              <a:prstGeom prst="rect">
                <a:avLst/>
              </a:prstGeom>
              <a:solidFill>
                <a:srgbClr val="FFFFFF">
                  <a:alpha val="75294"/>
                </a:srgbClr>
              </a:solidFill>
            </p:spPr>
            <p:txBody>
              <a:bodyPr wrap="none" lIns="0" tIns="0" rIns="0" bIns="0" rtlCol="0">
                <a:spAutoFit/>
              </a:bodyPr>
              <a:lstStyle/>
              <a:p>
                <a:pPr algn="ctr"/>
                <a:r>
                  <a:rPr kumimoji="1" lang="en-US" altLang="ja-JP" sz="1200"/>
                  <a:t>With mini gaps</a:t>
                </a:r>
              </a:p>
              <a:p>
                <a:pPr algn="ctr"/>
                <a:r>
                  <a:rPr kumimoji="1" lang="en-US" altLang="ja-JP" sz="1200" b="1">
                    <a:solidFill>
                      <a:schemeClr val="accent2"/>
                    </a:solidFill>
                  </a:rPr>
                  <a:t>→ Instability suppressed</a:t>
                </a:r>
                <a:endParaRPr kumimoji="1" lang="ja-JP" altLang="en-US" sz="1200" b="1">
                  <a:solidFill>
                    <a:schemeClr val="accent2"/>
                  </a:solidFill>
                </a:endParaRPr>
              </a:p>
            </p:txBody>
          </p:sp>
        </p:grpSp>
        <p:sp>
          <p:nvSpPr>
            <p:cNvPr id="58" name="TextBox 57">
              <a:extLst>
                <a:ext uri="{FF2B5EF4-FFF2-40B4-BE49-F238E27FC236}">
                  <a16:creationId xmlns:a16="http://schemas.microsoft.com/office/drawing/2014/main" id="{6FAFB132-E7D5-60A6-92ED-BDF30FF2D35F}"/>
                </a:ext>
              </a:extLst>
            </p:cNvPr>
            <p:cNvSpPr txBox="1"/>
            <p:nvPr/>
          </p:nvSpPr>
          <p:spPr>
            <a:xfrm>
              <a:off x="11087099" y="4061505"/>
              <a:ext cx="827718" cy="215444"/>
            </a:xfrm>
            <a:prstGeom prst="rect">
              <a:avLst/>
            </a:prstGeom>
            <a:noFill/>
          </p:spPr>
          <p:txBody>
            <a:bodyPr wrap="none" lIns="36000" tIns="0" rIns="36000" bIns="0" rtlCol="0">
              <a:spAutoFit/>
            </a:bodyPr>
            <a:lstStyle/>
            <a:p>
              <a:r>
                <a:rPr kumimoji="1" lang="en-US" altLang="ja-JP" sz="1400">
                  <a:solidFill>
                    <a:schemeClr val="accent1"/>
                  </a:solidFill>
                </a:rPr>
                <a:t>abort gap</a:t>
              </a:r>
              <a:endParaRPr kumimoji="1" lang="ja-JP" altLang="en-US" sz="1400">
                <a:solidFill>
                  <a:schemeClr val="accent1"/>
                </a:solidFill>
              </a:endParaRPr>
            </a:p>
          </p:txBody>
        </p:sp>
      </p:grpSp>
      <p:sp>
        <p:nvSpPr>
          <p:cNvPr id="19" name="TextBox 18">
            <a:extLst>
              <a:ext uri="{FF2B5EF4-FFF2-40B4-BE49-F238E27FC236}">
                <a16:creationId xmlns:a16="http://schemas.microsoft.com/office/drawing/2014/main" id="{C2123507-2E78-2C75-B9E0-DE9DFF267BBB}"/>
              </a:ext>
            </a:extLst>
          </p:cNvPr>
          <p:cNvSpPr txBox="1"/>
          <p:nvPr/>
        </p:nvSpPr>
        <p:spPr>
          <a:xfrm>
            <a:off x="4675786" y="24607"/>
            <a:ext cx="5296241" cy="461665"/>
          </a:xfrm>
          <a:prstGeom prst="rect">
            <a:avLst/>
          </a:prstGeom>
          <a:noFill/>
        </p:spPr>
        <p:txBody>
          <a:bodyPr wrap="square" rtlCol="0">
            <a:spAutoFit/>
          </a:bodyPr>
          <a:lstStyle/>
          <a:p>
            <a:r>
              <a:rPr kumimoji="1" lang="en-US" altLang="ja-JP" sz="1200"/>
              <a:t>For the detail of SBL-related analyses, </a:t>
            </a:r>
          </a:p>
          <a:p>
            <a:r>
              <a:rPr kumimoji="1" lang="en-US" altLang="ja-JP" sz="1200"/>
              <a:t>see the MDI TF meeting talk by K. Uno (https://</a:t>
            </a:r>
            <a:r>
              <a:rPr kumimoji="1" lang="en-US" altLang="ja-JP" sz="1200" err="1"/>
              <a:t>kds.kek.jp</a:t>
            </a:r>
            <a:r>
              <a:rPr kumimoji="1" lang="en-US" altLang="ja-JP" sz="1200"/>
              <a:t>/event/60798/) </a:t>
            </a:r>
            <a:endParaRPr kumimoji="1" lang="ja-JP" altLang="en-US" sz="1200"/>
          </a:p>
        </p:txBody>
      </p:sp>
    </p:spTree>
    <p:extLst>
      <p:ext uri="{BB962C8B-B14F-4D97-AF65-F5344CB8AC3E}">
        <p14:creationId xmlns:p14="http://schemas.microsoft.com/office/powerpoint/2010/main" val="39725565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BBB4F-648F-04CB-2856-6A2638B87E9F}"/>
              </a:ext>
            </a:extLst>
          </p:cNvPr>
          <p:cNvSpPr>
            <a:spLocks noGrp="1"/>
          </p:cNvSpPr>
          <p:nvPr>
            <p:ph type="title"/>
          </p:nvPr>
        </p:nvSpPr>
        <p:spPr>
          <a:xfrm>
            <a:off x="831850" y="1709739"/>
            <a:ext cx="10515600" cy="2392704"/>
          </a:xfrm>
        </p:spPr>
        <p:txBody>
          <a:bodyPr>
            <a:normAutofit/>
          </a:bodyPr>
          <a:lstStyle/>
          <a:p>
            <a:r>
              <a:rPr kumimoji="1" lang="en-US" altLang="ja-JP" sz="4400" b="1" dirty="0"/>
              <a:t>Hardware works (RF)</a:t>
            </a:r>
            <a:endParaRPr kumimoji="1" lang="ja-JP" altLang="en-US" sz="4400" b="1"/>
          </a:p>
        </p:txBody>
      </p:sp>
      <p:sp>
        <p:nvSpPr>
          <p:cNvPr id="3" name="Text Placeholder 2">
            <a:extLst>
              <a:ext uri="{FF2B5EF4-FFF2-40B4-BE49-F238E27FC236}">
                <a16:creationId xmlns:a16="http://schemas.microsoft.com/office/drawing/2014/main" id="{C8C43AFC-CEF7-BB53-789F-4804EB6A92D1}"/>
              </a:ext>
            </a:extLst>
          </p:cNvPr>
          <p:cNvSpPr>
            <a:spLocks noGrp="1"/>
          </p:cNvSpPr>
          <p:nvPr>
            <p:ph type="body" idx="1"/>
          </p:nvPr>
        </p:nvSpPr>
        <p:spPr>
          <a:xfrm>
            <a:off x="831850" y="4357817"/>
            <a:ext cx="10515600" cy="1731834"/>
          </a:xfrm>
        </p:spPr>
        <p:txBody>
          <a:bodyPr>
            <a:normAutofit/>
          </a:bodyPr>
          <a:lstStyle/>
          <a:p>
            <a:r>
              <a:rPr kumimoji="1" lang="en-US" altLang="ja-JP" sz="2800" dirty="0"/>
              <a:t>Investigations on vacuum-pressure rises in RF cavities</a:t>
            </a:r>
            <a:endParaRPr kumimoji="1" lang="ja-JP" altLang="en-US" sz="2800"/>
          </a:p>
        </p:txBody>
      </p:sp>
      <p:sp>
        <p:nvSpPr>
          <p:cNvPr id="4" name="Slide Number Placeholder 3">
            <a:extLst>
              <a:ext uri="{FF2B5EF4-FFF2-40B4-BE49-F238E27FC236}">
                <a16:creationId xmlns:a16="http://schemas.microsoft.com/office/drawing/2014/main" id="{68286B05-32E5-A3EF-3EB1-3F7B1690DF04}"/>
              </a:ext>
            </a:extLst>
          </p:cNvPr>
          <p:cNvSpPr>
            <a:spLocks noGrp="1"/>
          </p:cNvSpPr>
          <p:nvPr>
            <p:ph type="sldNum" sz="quarter" idx="12"/>
          </p:nvPr>
        </p:nvSpPr>
        <p:spPr/>
        <p:txBody>
          <a:bodyPr/>
          <a:lstStyle/>
          <a:p>
            <a:fld id="{54D9E383-D872-CA46-8441-3FD5A8D05356}" type="slidenum">
              <a:rPr lang="en-JP" smtClean="0"/>
              <a:t>9</a:t>
            </a:fld>
            <a:endParaRPr lang="en-JP"/>
          </a:p>
        </p:txBody>
      </p:sp>
    </p:spTree>
    <p:extLst>
      <p:ext uri="{BB962C8B-B14F-4D97-AF65-F5344CB8AC3E}">
        <p14:creationId xmlns:p14="http://schemas.microsoft.com/office/powerpoint/2010/main" val="32481590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E702A-4781-368D-7524-7AA95460364C}"/>
              </a:ext>
            </a:extLst>
          </p:cNvPr>
          <p:cNvSpPr>
            <a:spLocks noGrp="1"/>
          </p:cNvSpPr>
          <p:nvPr>
            <p:ph type="title"/>
          </p:nvPr>
        </p:nvSpPr>
        <p:spPr>
          <a:xfrm>
            <a:off x="437320" y="136525"/>
            <a:ext cx="10650809" cy="678484"/>
          </a:xfrm>
        </p:spPr>
        <p:txBody>
          <a:bodyPr/>
          <a:lstStyle/>
          <a:p>
            <a:r>
              <a:rPr kumimoji="1" lang="en-US" altLang="ja-JP" b="1" dirty="0"/>
              <a:t>Vacuum-pressure rises in D05A and D05F cavities</a:t>
            </a:r>
            <a:endParaRPr kumimoji="1" lang="ja-JP" altLang="en-US" b="1"/>
          </a:p>
        </p:txBody>
      </p:sp>
      <p:sp>
        <p:nvSpPr>
          <p:cNvPr id="3" name="Content Placeholder 2">
            <a:extLst>
              <a:ext uri="{FF2B5EF4-FFF2-40B4-BE49-F238E27FC236}">
                <a16:creationId xmlns:a16="http://schemas.microsoft.com/office/drawing/2014/main" id="{8681F218-BCB3-4D2E-9AC5-828BCDD1F5EC}"/>
              </a:ext>
            </a:extLst>
          </p:cNvPr>
          <p:cNvSpPr>
            <a:spLocks noGrp="1"/>
          </p:cNvSpPr>
          <p:nvPr>
            <p:ph idx="1"/>
          </p:nvPr>
        </p:nvSpPr>
        <p:spPr>
          <a:xfrm>
            <a:off x="437320" y="892177"/>
            <a:ext cx="11548734" cy="2467820"/>
          </a:xfrm>
        </p:spPr>
        <p:txBody>
          <a:bodyPr>
            <a:normAutofit/>
          </a:bodyPr>
          <a:lstStyle/>
          <a:p>
            <a:r>
              <a:rPr kumimoji="1" lang="en-US" altLang="ja-JP" sz="1800" dirty="0"/>
              <a:t>In 2025c–2026ab run, abnormal vacuum-pressure rises occurred at D05A and D05F cavities.</a:t>
            </a:r>
            <a:endParaRPr kumimoji="1" lang="en-US" altLang="ja-JP" sz="1600" dirty="0"/>
          </a:p>
          <a:p>
            <a:pPr lvl="1">
              <a:buFont typeface="Wingdings" pitchFamily="2" charset="2"/>
              <a:buChar char="ü"/>
            </a:pPr>
            <a:r>
              <a:rPr kumimoji="1" lang="en-US" altLang="ja-JP" sz="1600" u="sng" dirty="0"/>
              <a:t>D05A</a:t>
            </a:r>
            <a:r>
              <a:rPr kumimoji="1" lang="en-US" altLang="ja-JP" sz="1600" dirty="0"/>
              <a:t>: Dec. 5, 2025 (during beam operation)</a:t>
            </a:r>
          </a:p>
          <a:p>
            <a:pPr lvl="1">
              <a:buFont typeface="Wingdings" pitchFamily="2" charset="2"/>
              <a:buChar char="ü"/>
            </a:pPr>
            <a:r>
              <a:rPr kumimoji="1" lang="en-US" altLang="ja-JP" sz="1600" u="sng" dirty="0"/>
              <a:t>D05F</a:t>
            </a:r>
            <a:r>
              <a:rPr kumimoji="1" lang="en-US" altLang="ja-JP" sz="1600" dirty="0"/>
              <a:t>: Apr. 15, 2026 (during cavity aging on a regular maintenance day)</a:t>
            </a:r>
            <a:endParaRPr kumimoji="1" lang="en-US" altLang="ja-JP" dirty="0"/>
          </a:p>
          <a:p>
            <a:pPr marL="457200" lvl="1" indent="0">
              <a:buNone/>
            </a:pPr>
            <a:r>
              <a:rPr kumimoji="1" lang="en-US" altLang="ja-JP" dirty="0"/>
              <a:t>→ After the vacuum pressure rises, </a:t>
            </a:r>
            <a:r>
              <a:rPr kumimoji="1" lang="en-US" altLang="ja-JP" dirty="0">
                <a:solidFill>
                  <a:schemeClr val="accent2"/>
                </a:solidFill>
              </a:rPr>
              <a:t>these cavities were detuned (out-of-operation)</a:t>
            </a:r>
            <a:r>
              <a:rPr kumimoji="1" lang="en-US" altLang="ja-JP" dirty="0"/>
              <a:t>.</a:t>
            </a:r>
          </a:p>
          <a:p>
            <a:r>
              <a:rPr kumimoji="1" lang="en-US" altLang="ja-JP" sz="1800" dirty="0"/>
              <a:t>Both cavities are the normal-conducting ARES cavities used for LER. </a:t>
            </a:r>
          </a:p>
          <a:p>
            <a:r>
              <a:rPr kumimoji="1" lang="en-US" altLang="ja-JP" sz="1800" dirty="0"/>
              <a:t>In the 2026 summer shutdown, investigations were conducted by ARES cavity group. </a:t>
            </a:r>
          </a:p>
        </p:txBody>
      </p:sp>
      <p:sp>
        <p:nvSpPr>
          <p:cNvPr id="4" name="Slide Number Placeholder 3">
            <a:extLst>
              <a:ext uri="{FF2B5EF4-FFF2-40B4-BE49-F238E27FC236}">
                <a16:creationId xmlns:a16="http://schemas.microsoft.com/office/drawing/2014/main" id="{10DB730C-24C8-2A55-FF68-AACAD5635C16}"/>
              </a:ext>
            </a:extLst>
          </p:cNvPr>
          <p:cNvSpPr>
            <a:spLocks noGrp="1"/>
          </p:cNvSpPr>
          <p:nvPr>
            <p:ph type="sldNum" sz="quarter" idx="12"/>
          </p:nvPr>
        </p:nvSpPr>
        <p:spPr>
          <a:xfrm>
            <a:off x="9448165" y="6462902"/>
            <a:ext cx="2743200" cy="365125"/>
          </a:xfrm>
        </p:spPr>
        <p:txBody>
          <a:bodyPr/>
          <a:lstStyle/>
          <a:p>
            <a:fld id="{54D9E383-D872-CA46-8441-3FD5A8D05356}" type="slidenum">
              <a:rPr lang="en-JP" smtClean="0"/>
              <a:t>10</a:t>
            </a:fld>
            <a:endParaRPr lang="en-JP"/>
          </a:p>
        </p:txBody>
      </p:sp>
      <p:grpSp>
        <p:nvGrpSpPr>
          <p:cNvPr id="30" name="Group 29">
            <a:extLst>
              <a:ext uri="{FF2B5EF4-FFF2-40B4-BE49-F238E27FC236}">
                <a16:creationId xmlns:a16="http://schemas.microsoft.com/office/drawing/2014/main" id="{6F539C15-5C4D-3FE3-7472-8F078657C02B}"/>
              </a:ext>
            </a:extLst>
          </p:cNvPr>
          <p:cNvGrpSpPr/>
          <p:nvPr/>
        </p:nvGrpSpPr>
        <p:grpSpPr>
          <a:xfrm>
            <a:off x="3606282" y="3744098"/>
            <a:ext cx="3669265" cy="3102591"/>
            <a:chOff x="3695473" y="3738662"/>
            <a:chExt cx="3669265" cy="3102591"/>
          </a:xfrm>
        </p:grpSpPr>
        <p:pic>
          <p:nvPicPr>
            <p:cNvPr id="26" name="Picture 25">
              <a:extLst>
                <a:ext uri="{FF2B5EF4-FFF2-40B4-BE49-F238E27FC236}">
                  <a16:creationId xmlns:a16="http://schemas.microsoft.com/office/drawing/2014/main" id="{9F286351-8559-E552-6B2D-4E08F68A8A66}"/>
                </a:ext>
              </a:extLst>
            </p:cNvPr>
            <p:cNvPicPr>
              <a:picLocks noChangeAspect="1"/>
            </p:cNvPicPr>
            <p:nvPr/>
          </p:nvPicPr>
          <p:blipFill>
            <a:blip r:embed="rId2"/>
            <a:stretch>
              <a:fillRect/>
            </a:stretch>
          </p:blipFill>
          <p:spPr>
            <a:xfrm>
              <a:off x="3695473" y="3738662"/>
              <a:ext cx="3669265" cy="2558252"/>
            </a:xfrm>
            <a:prstGeom prst="rect">
              <a:avLst/>
            </a:prstGeom>
          </p:spPr>
        </p:pic>
        <p:sp>
          <p:nvSpPr>
            <p:cNvPr id="29" name="TextBox 28">
              <a:extLst>
                <a:ext uri="{FF2B5EF4-FFF2-40B4-BE49-F238E27FC236}">
                  <a16:creationId xmlns:a16="http://schemas.microsoft.com/office/drawing/2014/main" id="{7B6935C1-FE9C-2ED4-A63A-A60B9EC97A84}"/>
                </a:ext>
              </a:extLst>
            </p:cNvPr>
            <p:cNvSpPr txBox="1"/>
            <p:nvPr/>
          </p:nvSpPr>
          <p:spPr>
            <a:xfrm>
              <a:off x="5326276" y="6533476"/>
              <a:ext cx="1241045" cy="307777"/>
            </a:xfrm>
            <a:prstGeom prst="rect">
              <a:avLst/>
            </a:prstGeom>
            <a:noFill/>
          </p:spPr>
          <p:txBody>
            <a:bodyPr wrap="none" rtlCol="0">
              <a:spAutoFit/>
            </a:bodyPr>
            <a:lstStyle/>
            <a:p>
              <a:r>
                <a:rPr kumimoji="1" lang="en-US" altLang="ja-JP" sz="1400" b="1" dirty="0"/>
                <a:t>ARES cavity</a:t>
              </a:r>
              <a:endParaRPr kumimoji="1" lang="ja-JP" altLang="en-US" sz="1400" b="1"/>
            </a:p>
          </p:txBody>
        </p:sp>
      </p:grpSp>
      <p:grpSp>
        <p:nvGrpSpPr>
          <p:cNvPr id="43" name="Group 42">
            <a:extLst>
              <a:ext uri="{FF2B5EF4-FFF2-40B4-BE49-F238E27FC236}">
                <a16:creationId xmlns:a16="http://schemas.microsoft.com/office/drawing/2014/main" id="{BC94D14C-010D-80C4-22AE-31D5710954C5}"/>
              </a:ext>
            </a:extLst>
          </p:cNvPr>
          <p:cNvGrpSpPr/>
          <p:nvPr/>
        </p:nvGrpSpPr>
        <p:grpSpPr>
          <a:xfrm>
            <a:off x="7343132" y="3384566"/>
            <a:ext cx="4187215" cy="2931621"/>
            <a:chOff x="7469477" y="3269316"/>
            <a:chExt cx="4187215" cy="2931621"/>
          </a:xfrm>
        </p:grpSpPr>
        <p:grpSp>
          <p:nvGrpSpPr>
            <p:cNvPr id="37" name="Group 36">
              <a:extLst>
                <a:ext uri="{FF2B5EF4-FFF2-40B4-BE49-F238E27FC236}">
                  <a16:creationId xmlns:a16="http://schemas.microsoft.com/office/drawing/2014/main" id="{926BF626-4223-7230-793A-D6D1D265A1C8}"/>
                </a:ext>
              </a:extLst>
            </p:cNvPr>
            <p:cNvGrpSpPr/>
            <p:nvPr/>
          </p:nvGrpSpPr>
          <p:grpSpPr>
            <a:xfrm>
              <a:off x="7469477" y="3269316"/>
              <a:ext cx="4187215" cy="2931621"/>
              <a:chOff x="7469477" y="3379098"/>
              <a:chExt cx="4187215" cy="2931621"/>
            </a:xfrm>
          </p:grpSpPr>
          <p:pic>
            <p:nvPicPr>
              <p:cNvPr id="31" name="図 28">
                <a:extLst>
                  <a:ext uri="{FF2B5EF4-FFF2-40B4-BE49-F238E27FC236}">
                    <a16:creationId xmlns:a16="http://schemas.microsoft.com/office/drawing/2014/main" id="{665D26FC-3AE6-315F-905C-FB6D62A08CF5}"/>
                  </a:ext>
                </a:extLst>
              </p:cNvPr>
              <p:cNvPicPr>
                <a:picLocks noChangeAspect="1"/>
              </p:cNvPicPr>
              <p:nvPr/>
            </p:nvPicPr>
            <p:blipFill rotWithShape="1">
              <a:blip r:embed="rId3"/>
              <a:srcRect b="6648"/>
              <a:stretch/>
            </p:blipFill>
            <p:spPr>
              <a:xfrm>
                <a:off x="7469477" y="3379098"/>
                <a:ext cx="4187215" cy="2931621"/>
              </a:xfrm>
              <a:prstGeom prst="rect">
                <a:avLst/>
              </a:prstGeom>
            </p:spPr>
          </p:pic>
          <p:sp>
            <p:nvSpPr>
              <p:cNvPr id="32" name="TextBox 31">
                <a:extLst>
                  <a:ext uri="{FF2B5EF4-FFF2-40B4-BE49-F238E27FC236}">
                    <a16:creationId xmlns:a16="http://schemas.microsoft.com/office/drawing/2014/main" id="{D882D3A8-9BB6-8213-614F-14EEF7BCBD94}"/>
                  </a:ext>
                </a:extLst>
              </p:cNvPr>
              <p:cNvSpPr txBox="1"/>
              <p:nvPr/>
            </p:nvSpPr>
            <p:spPr>
              <a:xfrm>
                <a:off x="11013472" y="3909595"/>
                <a:ext cx="602729" cy="276999"/>
              </a:xfrm>
              <a:prstGeom prst="rect">
                <a:avLst/>
              </a:prstGeom>
              <a:solidFill>
                <a:srgbClr val="FFFFFF">
                  <a:alpha val="88278"/>
                </a:srgbClr>
              </a:solidFill>
            </p:spPr>
            <p:txBody>
              <a:bodyPr wrap="none" lIns="0" tIns="0" rIns="0" bIns="0" rtlCol="0">
                <a:spAutoFit/>
              </a:bodyPr>
              <a:lstStyle/>
              <a:p>
                <a:r>
                  <a:rPr lang="en-JP"/>
                  <a:t>Beam</a:t>
                </a:r>
              </a:p>
            </p:txBody>
          </p:sp>
          <p:cxnSp>
            <p:nvCxnSpPr>
              <p:cNvPr id="33" name="Straight Arrow Connector 32">
                <a:extLst>
                  <a:ext uri="{FF2B5EF4-FFF2-40B4-BE49-F238E27FC236}">
                    <a16:creationId xmlns:a16="http://schemas.microsoft.com/office/drawing/2014/main" id="{ECF229BA-FD5B-4646-4D4E-4A1C7F56291E}"/>
                  </a:ext>
                </a:extLst>
              </p:cNvPr>
              <p:cNvCxnSpPr>
                <a:cxnSpLocks/>
              </p:cNvCxnSpPr>
              <p:nvPr/>
            </p:nvCxnSpPr>
            <p:spPr>
              <a:xfrm flipH="1">
                <a:off x="10968074" y="4302277"/>
                <a:ext cx="552632" cy="0"/>
              </a:xfrm>
              <a:prstGeom prst="straightConnector1">
                <a:avLst/>
              </a:prstGeom>
              <a:ln w="38100">
                <a:solidFill>
                  <a:schemeClr val="accent4">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9470E15C-517F-07AF-FD38-354DB2531B96}"/>
                  </a:ext>
                </a:extLst>
              </p:cNvPr>
              <p:cNvSpPr txBox="1"/>
              <p:nvPr/>
            </p:nvSpPr>
            <p:spPr>
              <a:xfrm>
                <a:off x="9716918" y="3799984"/>
                <a:ext cx="820738" cy="276999"/>
              </a:xfrm>
              <a:prstGeom prst="rect">
                <a:avLst/>
              </a:prstGeom>
              <a:solidFill>
                <a:srgbClr val="FFFFFF">
                  <a:alpha val="88278"/>
                </a:srgbClr>
              </a:solidFill>
            </p:spPr>
            <p:txBody>
              <a:bodyPr wrap="none" lIns="0" tIns="0" rIns="0" bIns="0" rtlCol="0">
                <a:spAutoFit/>
              </a:bodyPr>
              <a:lstStyle/>
              <a:p>
                <a:r>
                  <a:rPr lang="en-JP">
                    <a:solidFill>
                      <a:schemeClr val="accent1"/>
                    </a:solidFill>
                  </a:rPr>
                  <a:t>A-cavity</a:t>
                </a:r>
              </a:p>
            </p:txBody>
          </p:sp>
          <p:sp>
            <p:nvSpPr>
              <p:cNvPr id="35" name="TextBox 34">
                <a:extLst>
                  <a:ext uri="{FF2B5EF4-FFF2-40B4-BE49-F238E27FC236}">
                    <a16:creationId xmlns:a16="http://schemas.microsoft.com/office/drawing/2014/main" id="{AE10CEB6-35A6-9E75-77CB-58270F789B07}"/>
                  </a:ext>
                </a:extLst>
              </p:cNvPr>
              <p:cNvSpPr txBox="1"/>
              <p:nvPr/>
            </p:nvSpPr>
            <p:spPr>
              <a:xfrm>
                <a:off x="8010368" y="3867419"/>
                <a:ext cx="820738" cy="276999"/>
              </a:xfrm>
              <a:prstGeom prst="rect">
                <a:avLst/>
              </a:prstGeom>
              <a:solidFill>
                <a:srgbClr val="FFFFFF">
                  <a:alpha val="88278"/>
                </a:srgbClr>
              </a:solidFill>
            </p:spPr>
            <p:txBody>
              <a:bodyPr wrap="none" lIns="0" tIns="0" rIns="0" bIns="0" rtlCol="0">
                <a:spAutoFit/>
              </a:bodyPr>
              <a:lstStyle/>
              <a:p>
                <a:r>
                  <a:rPr lang="en-JP">
                    <a:solidFill>
                      <a:schemeClr val="accent1"/>
                    </a:solidFill>
                  </a:rPr>
                  <a:t>S-cavity</a:t>
                </a:r>
              </a:p>
            </p:txBody>
          </p:sp>
          <p:sp>
            <p:nvSpPr>
              <p:cNvPr id="36" name="TextBox 35">
                <a:extLst>
                  <a:ext uri="{FF2B5EF4-FFF2-40B4-BE49-F238E27FC236}">
                    <a16:creationId xmlns:a16="http://schemas.microsoft.com/office/drawing/2014/main" id="{0B9F7D73-E9AC-F701-3E63-352D7332E2CA}"/>
                  </a:ext>
                </a:extLst>
              </p:cNvPr>
              <p:cNvSpPr txBox="1"/>
              <p:nvPr/>
            </p:nvSpPr>
            <p:spPr>
              <a:xfrm>
                <a:off x="9060693" y="3427283"/>
                <a:ext cx="833562" cy="276999"/>
              </a:xfrm>
              <a:prstGeom prst="rect">
                <a:avLst/>
              </a:prstGeom>
              <a:solidFill>
                <a:srgbClr val="FFFFFF">
                  <a:alpha val="88278"/>
                </a:srgbClr>
              </a:solidFill>
            </p:spPr>
            <p:txBody>
              <a:bodyPr wrap="none" lIns="0" tIns="0" rIns="0" bIns="0" rtlCol="0">
                <a:spAutoFit/>
              </a:bodyPr>
              <a:lstStyle/>
              <a:p>
                <a:r>
                  <a:rPr lang="en-JP">
                    <a:solidFill>
                      <a:schemeClr val="accent1"/>
                    </a:solidFill>
                  </a:rPr>
                  <a:t>C-cavity</a:t>
                </a:r>
              </a:p>
            </p:txBody>
          </p:sp>
        </p:grpSp>
        <p:cxnSp>
          <p:nvCxnSpPr>
            <p:cNvPr id="38" name="Straight Arrow Connector 37">
              <a:extLst>
                <a:ext uri="{FF2B5EF4-FFF2-40B4-BE49-F238E27FC236}">
                  <a16:creationId xmlns:a16="http://schemas.microsoft.com/office/drawing/2014/main" id="{7A6F44F3-EBAA-F13B-F09D-2BB824EFBCBB}"/>
                </a:ext>
              </a:extLst>
            </p:cNvPr>
            <p:cNvCxnSpPr>
              <a:cxnSpLocks/>
              <a:stCxn id="36" idx="2"/>
            </p:cNvCxnSpPr>
            <p:nvPr/>
          </p:nvCxnSpPr>
          <p:spPr>
            <a:xfrm flipH="1">
              <a:off x="9418856" y="3594500"/>
              <a:ext cx="58618" cy="707777"/>
            </a:xfrm>
            <a:prstGeom prst="straightConnector1">
              <a:avLst/>
            </a:prstGeom>
            <a:ln w="38100">
              <a:solidFill>
                <a:srgbClr val="6CFF32"/>
              </a:solidFill>
              <a:tailEnd type="triangle"/>
            </a:ln>
          </p:spPr>
          <p:style>
            <a:lnRef idx="1">
              <a:schemeClr val="accent1"/>
            </a:lnRef>
            <a:fillRef idx="0">
              <a:schemeClr val="accent1"/>
            </a:fillRef>
            <a:effectRef idx="0">
              <a:schemeClr val="accent1"/>
            </a:effectRef>
            <a:fontRef idx="minor">
              <a:schemeClr val="tx1"/>
            </a:fontRef>
          </p:style>
        </p:cxnSp>
      </p:grpSp>
      <p:sp>
        <p:nvSpPr>
          <p:cNvPr id="44" name="TextBox 43">
            <a:extLst>
              <a:ext uri="{FF2B5EF4-FFF2-40B4-BE49-F238E27FC236}">
                <a16:creationId xmlns:a16="http://schemas.microsoft.com/office/drawing/2014/main" id="{5B35F165-742F-324D-6452-9492B83E94D0}"/>
              </a:ext>
            </a:extLst>
          </p:cNvPr>
          <p:cNvSpPr txBox="1"/>
          <p:nvPr/>
        </p:nvSpPr>
        <p:spPr>
          <a:xfrm>
            <a:off x="7275547" y="6316187"/>
            <a:ext cx="4789473" cy="523220"/>
          </a:xfrm>
          <a:prstGeom prst="rect">
            <a:avLst/>
          </a:prstGeom>
          <a:noFill/>
        </p:spPr>
        <p:txBody>
          <a:bodyPr wrap="square" rtlCol="0">
            <a:spAutoFit/>
          </a:bodyPr>
          <a:lstStyle/>
          <a:p>
            <a:pPr marL="285750" indent="-285750">
              <a:buFont typeface="Wingdings" pitchFamily="2" charset="2"/>
              <a:buChar char="ü"/>
            </a:pPr>
            <a:r>
              <a:rPr kumimoji="1" lang="en-US" altLang="ja-JP" sz="1400" dirty="0">
                <a:solidFill>
                  <a:schemeClr val="accent2"/>
                </a:solidFill>
              </a:rPr>
              <a:t>Three-coupled-cavity cavity system </a:t>
            </a:r>
            <a:r>
              <a:rPr kumimoji="1" lang="en-US" altLang="ja-JP" sz="1400" dirty="0"/>
              <a:t>to suppress coupled-bunch instability caused by accelerating mode</a:t>
            </a:r>
            <a:endParaRPr kumimoji="1" lang="ja-JP" altLang="en-US" sz="1400"/>
          </a:p>
        </p:txBody>
      </p:sp>
      <p:grpSp>
        <p:nvGrpSpPr>
          <p:cNvPr id="18" name="Group 17">
            <a:extLst>
              <a:ext uri="{FF2B5EF4-FFF2-40B4-BE49-F238E27FC236}">
                <a16:creationId xmlns:a16="http://schemas.microsoft.com/office/drawing/2014/main" id="{69E3928F-E5B0-8443-5DC8-157B8B6A3538}"/>
              </a:ext>
            </a:extLst>
          </p:cNvPr>
          <p:cNvGrpSpPr/>
          <p:nvPr/>
        </p:nvGrpSpPr>
        <p:grpSpPr>
          <a:xfrm>
            <a:off x="14431" y="3477018"/>
            <a:ext cx="3783367" cy="3395842"/>
            <a:chOff x="111436" y="3286004"/>
            <a:chExt cx="3783367" cy="3395842"/>
          </a:xfrm>
        </p:grpSpPr>
        <p:grpSp>
          <p:nvGrpSpPr>
            <p:cNvPr id="28" name="Group 27">
              <a:extLst>
                <a:ext uri="{FF2B5EF4-FFF2-40B4-BE49-F238E27FC236}">
                  <a16:creationId xmlns:a16="http://schemas.microsoft.com/office/drawing/2014/main" id="{3E8A72BA-1682-15B5-467B-7258059396BF}"/>
                </a:ext>
              </a:extLst>
            </p:cNvPr>
            <p:cNvGrpSpPr/>
            <p:nvPr/>
          </p:nvGrpSpPr>
          <p:grpSpPr>
            <a:xfrm>
              <a:off x="111436" y="3286004"/>
              <a:ext cx="3358860" cy="3395842"/>
              <a:chOff x="174299" y="3210014"/>
              <a:chExt cx="3358860" cy="3395842"/>
            </a:xfrm>
          </p:grpSpPr>
          <p:grpSp>
            <p:nvGrpSpPr>
              <p:cNvPr id="25" name="Group 24">
                <a:extLst>
                  <a:ext uri="{FF2B5EF4-FFF2-40B4-BE49-F238E27FC236}">
                    <a16:creationId xmlns:a16="http://schemas.microsoft.com/office/drawing/2014/main" id="{B72EA586-EEE2-CDE0-984B-1A6B27C70F4A}"/>
                  </a:ext>
                </a:extLst>
              </p:cNvPr>
              <p:cNvGrpSpPr>
                <a:grpSpLocks noChangeAspect="1"/>
              </p:cNvGrpSpPr>
              <p:nvPr/>
            </p:nvGrpSpPr>
            <p:grpSpPr>
              <a:xfrm>
                <a:off x="174299" y="3210014"/>
                <a:ext cx="3358860" cy="3146337"/>
                <a:chOff x="190775" y="2912793"/>
                <a:chExt cx="4211692" cy="3945207"/>
              </a:xfrm>
            </p:grpSpPr>
            <p:grpSp>
              <p:nvGrpSpPr>
                <p:cNvPr id="24" name="Group 23">
                  <a:extLst>
                    <a:ext uri="{FF2B5EF4-FFF2-40B4-BE49-F238E27FC236}">
                      <a16:creationId xmlns:a16="http://schemas.microsoft.com/office/drawing/2014/main" id="{0B00F6B2-29A7-8496-03B7-57BDC7260EC5}"/>
                    </a:ext>
                  </a:extLst>
                </p:cNvPr>
                <p:cNvGrpSpPr/>
                <p:nvPr/>
              </p:nvGrpSpPr>
              <p:grpSpPr>
                <a:xfrm>
                  <a:off x="190775" y="2912793"/>
                  <a:ext cx="3900255" cy="3945207"/>
                  <a:chOff x="190775" y="2912793"/>
                  <a:chExt cx="3900255" cy="3945207"/>
                </a:xfrm>
              </p:grpSpPr>
              <p:grpSp>
                <p:nvGrpSpPr>
                  <p:cNvPr id="12" name="Group 11">
                    <a:extLst>
                      <a:ext uri="{FF2B5EF4-FFF2-40B4-BE49-F238E27FC236}">
                        <a16:creationId xmlns:a16="http://schemas.microsoft.com/office/drawing/2014/main" id="{CA4C3A2B-0441-F246-F4C9-AD4937E5FF56}"/>
                      </a:ext>
                    </a:extLst>
                  </p:cNvPr>
                  <p:cNvGrpSpPr/>
                  <p:nvPr/>
                </p:nvGrpSpPr>
                <p:grpSpPr>
                  <a:xfrm>
                    <a:off x="190775" y="3260360"/>
                    <a:ext cx="3900255" cy="3597640"/>
                    <a:chOff x="190775" y="3260360"/>
                    <a:chExt cx="3900255" cy="3597640"/>
                  </a:xfrm>
                </p:grpSpPr>
                <p:pic>
                  <p:nvPicPr>
                    <p:cNvPr id="5" name="図 4">
                      <a:extLst>
                        <a:ext uri="{FF2B5EF4-FFF2-40B4-BE49-F238E27FC236}">
                          <a16:creationId xmlns:a16="http://schemas.microsoft.com/office/drawing/2014/main" id="{5572257A-FA87-0116-7502-53A7C3BCC396}"/>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10108" r="9119" b="11712"/>
                    <a:stretch/>
                  </p:blipFill>
                  <p:spPr>
                    <a:xfrm>
                      <a:off x="190775" y="3260360"/>
                      <a:ext cx="3900255" cy="3597640"/>
                    </a:xfrm>
                    <a:prstGeom prst="rect">
                      <a:avLst/>
                    </a:prstGeom>
                  </p:spPr>
                </p:pic>
                <p:sp>
                  <p:nvSpPr>
                    <p:cNvPr id="6" name="TextBox 5">
                      <a:extLst>
                        <a:ext uri="{FF2B5EF4-FFF2-40B4-BE49-F238E27FC236}">
                          <a16:creationId xmlns:a16="http://schemas.microsoft.com/office/drawing/2014/main" id="{3BE074D7-F336-8A6C-9E3B-0424053C742A}"/>
                        </a:ext>
                      </a:extLst>
                    </p:cNvPr>
                    <p:cNvSpPr txBox="1"/>
                    <p:nvPr/>
                  </p:nvSpPr>
                  <p:spPr>
                    <a:xfrm>
                      <a:off x="2496832" y="5059181"/>
                      <a:ext cx="583307" cy="347330"/>
                    </a:xfrm>
                    <a:prstGeom prst="rect">
                      <a:avLst/>
                    </a:prstGeom>
                    <a:noFill/>
                  </p:spPr>
                  <p:txBody>
                    <a:bodyPr wrap="none" rtlCol="0">
                      <a:spAutoFit/>
                    </a:bodyPr>
                    <a:lstStyle/>
                    <a:p>
                      <a:r>
                        <a:rPr kumimoji="1" lang="en-US" altLang="ja-JP" sz="1200" dirty="0"/>
                        <a:t>D05</a:t>
                      </a:r>
                      <a:endParaRPr kumimoji="1" lang="ja-JP" altLang="en-US" sz="1200"/>
                    </a:p>
                  </p:txBody>
                </p:sp>
                <p:sp>
                  <p:nvSpPr>
                    <p:cNvPr id="7" name="TextBox 6">
                      <a:extLst>
                        <a:ext uri="{FF2B5EF4-FFF2-40B4-BE49-F238E27FC236}">
                          <a16:creationId xmlns:a16="http://schemas.microsoft.com/office/drawing/2014/main" id="{3CA5BE8D-D23A-C3CE-8D2D-CA6C0EB04429}"/>
                        </a:ext>
                      </a:extLst>
                    </p:cNvPr>
                    <p:cNvSpPr txBox="1"/>
                    <p:nvPr/>
                  </p:nvSpPr>
                  <p:spPr>
                    <a:xfrm>
                      <a:off x="3059674" y="4217548"/>
                      <a:ext cx="607859" cy="347330"/>
                    </a:xfrm>
                    <a:prstGeom prst="rect">
                      <a:avLst/>
                    </a:prstGeom>
                    <a:noFill/>
                  </p:spPr>
                  <p:txBody>
                    <a:bodyPr wrap="square" rtlCol="0">
                      <a:spAutoFit/>
                    </a:bodyPr>
                    <a:lstStyle/>
                    <a:p>
                      <a:r>
                        <a:rPr kumimoji="1" lang="en-US" altLang="ja-JP" sz="1200" dirty="0"/>
                        <a:t>D04</a:t>
                      </a:r>
                      <a:endParaRPr kumimoji="1" lang="ja-JP" altLang="en-US" sz="1200"/>
                    </a:p>
                  </p:txBody>
                </p:sp>
                <p:sp>
                  <p:nvSpPr>
                    <p:cNvPr id="8" name="TextBox 7">
                      <a:extLst>
                        <a:ext uri="{FF2B5EF4-FFF2-40B4-BE49-F238E27FC236}">
                          <a16:creationId xmlns:a16="http://schemas.microsoft.com/office/drawing/2014/main" id="{87525D07-32D3-B419-920C-7C48CA3B8610}"/>
                        </a:ext>
                      </a:extLst>
                    </p:cNvPr>
                    <p:cNvSpPr txBox="1"/>
                    <p:nvPr/>
                  </p:nvSpPr>
                  <p:spPr>
                    <a:xfrm>
                      <a:off x="2196047" y="5637404"/>
                      <a:ext cx="607859" cy="347330"/>
                    </a:xfrm>
                    <a:prstGeom prst="rect">
                      <a:avLst/>
                    </a:prstGeom>
                    <a:noFill/>
                  </p:spPr>
                  <p:txBody>
                    <a:bodyPr wrap="square" rtlCol="0">
                      <a:spAutoFit/>
                    </a:bodyPr>
                    <a:lstStyle/>
                    <a:p>
                      <a:r>
                        <a:rPr kumimoji="1" lang="en-US" altLang="ja-JP" sz="1200" dirty="0"/>
                        <a:t>D07</a:t>
                      </a:r>
                      <a:endParaRPr kumimoji="1" lang="ja-JP" altLang="en-US" sz="1200"/>
                    </a:p>
                  </p:txBody>
                </p:sp>
                <p:sp>
                  <p:nvSpPr>
                    <p:cNvPr id="9" name="TextBox 8">
                      <a:extLst>
                        <a:ext uri="{FF2B5EF4-FFF2-40B4-BE49-F238E27FC236}">
                          <a16:creationId xmlns:a16="http://schemas.microsoft.com/office/drawing/2014/main" id="{7BF82CCA-F543-5BFA-671E-B0FC7A93E34B}"/>
                        </a:ext>
                      </a:extLst>
                    </p:cNvPr>
                    <p:cNvSpPr txBox="1"/>
                    <p:nvPr/>
                  </p:nvSpPr>
                  <p:spPr>
                    <a:xfrm>
                      <a:off x="1137485" y="6026126"/>
                      <a:ext cx="607859" cy="347330"/>
                    </a:xfrm>
                    <a:prstGeom prst="rect">
                      <a:avLst/>
                    </a:prstGeom>
                    <a:noFill/>
                  </p:spPr>
                  <p:txBody>
                    <a:bodyPr wrap="square" rtlCol="0">
                      <a:spAutoFit/>
                    </a:bodyPr>
                    <a:lstStyle/>
                    <a:p>
                      <a:r>
                        <a:rPr kumimoji="1" lang="en-US" altLang="ja-JP" sz="1200" dirty="0"/>
                        <a:t>D08</a:t>
                      </a:r>
                      <a:endParaRPr kumimoji="1" lang="ja-JP" altLang="en-US" sz="1200"/>
                    </a:p>
                  </p:txBody>
                </p:sp>
                <p:sp>
                  <p:nvSpPr>
                    <p:cNvPr id="10" name="TextBox 9">
                      <a:extLst>
                        <a:ext uri="{FF2B5EF4-FFF2-40B4-BE49-F238E27FC236}">
                          <a16:creationId xmlns:a16="http://schemas.microsoft.com/office/drawing/2014/main" id="{EB0F4F56-594F-DFF6-4FF1-F5A86CEA683C}"/>
                        </a:ext>
                      </a:extLst>
                    </p:cNvPr>
                    <p:cNvSpPr txBox="1"/>
                    <p:nvPr/>
                  </p:nvSpPr>
                  <p:spPr>
                    <a:xfrm>
                      <a:off x="783049" y="4975802"/>
                      <a:ext cx="607859" cy="347330"/>
                    </a:xfrm>
                    <a:prstGeom prst="rect">
                      <a:avLst/>
                    </a:prstGeom>
                    <a:noFill/>
                  </p:spPr>
                  <p:txBody>
                    <a:bodyPr wrap="square" rtlCol="0">
                      <a:spAutoFit/>
                    </a:bodyPr>
                    <a:lstStyle/>
                    <a:p>
                      <a:r>
                        <a:rPr kumimoji="1" lang="en-US" altLang="ja-JP" sz="1200" dirty="0"/>
                        <a:t>D10</a:t>
                      </a:r>
                      <a:endParaRPr kumimoji="1" lang="ja-JP" altLang="en-US" sz="1200"/>
                    </a:p>
                  </p:txBody>
                </p:sp>
                <p:sp>
                  <p:nvSpPr>
                    <p:cNvPr id="11" name="TextBox 10">
                      <a:extLst>
                        <a:ext uri="{FF2B5EF4-FFF2-40B4-BE49-F238E27FC236}">
                          <a16:creationId xmlns:a16="http://schemas.microsoft.com/office/drawing/2014/main" id="{9FB284A2-C3AE-D7AB-548A-07ADDE9CFABA}"/>
                        </a:ext>
                      </a:extLst>
                    </p:cNvPr>
                    <p:cNvSpPr txBox="1"/>
                    <p:nvPr/>
                  </p:nvSpPr>
                  <p:spPr>
                    <a:xfrm>
                      <a:off x="437113" y="4008280"/>
                      <a:ext cx="607859" cy="347330"/>
                    </a:xfrm>
                    <a:prstGeom prst="rect">
                      <a:avLst/>
                    </a:prstGeom>
                    <a:noFill/>
                  </p:spPr>
                  <p:txBody>
                    <a:bodyPr wrap="square" rtlCol="0">
                      <a:spAutoFit/>
                    </a:bodyPr>
                    <a:lstStyle/>
                    <a:p>
                      <a:r>
                        <a:rPr kumimoji="1" lang="en-US" altLang="ja-JP" sz="1200" dirty="0"/>
                        <a:t>D11</a:t>
                      </a:r>
                      <a:endParaRPr kumimoji="1" lang="ja-JP" altLang="en-US" sz="1200"/>
                    </a:p>
                  </p:txBody>
                </p:sp>
              </p:grpSp>
              <p:sp>
                <p:nvSpPr>
                  <p:cNvPr id="23" name="TextBox 22">
                    <a:extLst>
                      <a:ext uri="{FF2B5EF4-FFF2-40B4-BE49-F238E27FC236}">
                        <a16:creationId xmlns:a16="http://schemas.microsoft.com/office/drawing/2014/main" id="{DCE9C580-B498-CCC7-C1E9-54AF6EFE30FE}"/>
                      </a:ext>
                    </a:extLst>
                  </p:cNvPr>
                  <p:cNvSpPr txBox="1"/>
                  <p:nvPr/>
                </p:nvSpPr>
                <p:spPr>
                  <a:xfrm>
                    <a:off x="1687108" y="2912793"/>
                    <a:ext cx="504915" cy="463107"/>
                  </a:xfrm>
                  <a:prstGeom prst="rect">
                    <a:avLst/>
                  </a:prstGeom>
                  <a:noFill/>
                </p:spPr>
                <p:txBody>
                  <a:bodyPr wrap="none" rtlCol="0">
                    <a:spAutoFit/>
                  </a:bodyPr>
                  <a:lstStyle/>
                  <a:p>
                    <a:pPr algn="ctr"/>
                    <a:r>
                      <a:rPr kumimoji="1" lang="en-US" altLang="ja-JP" dirty="0"/>
                      <a:t>IP</a:t>
                    </a:r>
                    <a:endParaRPr kumimoji="1" lang="ja-JP" altLang="en-US"/>
                  </a:p>
                </p:txBody>
              </p:sp>
            </p:grpSp>
            <p:sp>
              <p:nvSpPr>
                <p:cNvPr id="13" name="TextBox 12">
                  <a:extLst>
                    <a:ext uri="{FF2B5EF4-FFF2-40B4-BE49-F238E27FC236}">
                      <a16:creationId xmlns:a16="http://schemas.microsoft.com/office/drawing/2014/main" id="{17DA618A-D63A-0C30-9F04-78CA4AB2321F}"/>
                    </a:ext>
                  </a:extLst>
                </p:cNvPr>
                <p:cNvSpPr txBox="1"/>
                <p:nvPr/>
              </p:nvSpPr>
              <p:spPr>
                <a:xfrm>
                  <a:off x="3922073" y="4782180"/>
                  <a:ext cx="480394" cy="231554"/>
                </a:xfrm>
                <a:prstGeom prst="rect">
                  <a:avLst/>
                </a:prstGeom>
                <a:noFill/>
              </p:spPr>
              <p:txBody>
                <a:bodyPr wrap="none" lIns="0" tIns="0" rIns="0" bIns="0" rtlCol="0">
                  <a:spAutoFit/>
                </a:bodyPr>
                <a:lstStyle/>
                <a:p>
                  <a:r>
                    <a:rPr kumimoji="1" lang="en-US" altLang="ja-JP" sz="1200" dirty="0">
                      <a:solidFill>
                        <a:srgbClr val="FF0000"/>
                      </a:solidFill>
                    </a:rPr>
                    <a:t>D05A</a:t>
                  </a:r>
                  <a:endParaRPr kumimoji="1" lang="ja-JP" altLang="en-US" sz="1200">
                    <a:solidFill>
                      <a:srgbClr val="FF0000"/>
                    </a:solidFill>
                  </a:endParaRPr>
                </a:p>
              </p:txBody>
            </p:sp>
            <p:sp>
              <p:nvSpPr>
                <p:cNvPr id="14" name="TextBox 13">
                  <a:extLst>
                    <a:ext uri="{FF2B5EF4-FFF2-40B4-BE49-F238E27FC236}">
                      <a16:creationId xmlns:a16="http://schemas.microsoft.com/office/drawing/2014/main" id="{90E57CA2-8D61-7AEF-5C66-E8C179CECC5B}"/>
                    </a:ext>
                  </a:extLst>
                </p:cNvPr>
                <p:cNvSpPr txBox="1"/>
                <p:nvPr/>
              </p:nvSpPr>
              <p:spPr>
                <a:xfrm>
                  <a:off x="3857952" y="5522068"/>
                  <a:ext cx="470344" cy="231554"/>
                </a:xfrm>
                <a:prstGeom prst="rect">
                  <a:avLst/>
                </a:prstGeom>
                <a:noFill/>
              </p:spPr>
              <p:txBody>
                <a:bodyPr wrap="none" lIns="0" tIns="0" rIns="0" bIns="0" rtlCol="0">
                  <a:spAutoFit/>
                </a:bodyPr>
                <a:lstStyle/>
                <a:p>
                  <a:r>
                    <a:rPr kumimoji="1" lang="en-US" altLang="ja-JP" sz="1200" dirty="0">
                      <a:solidFill>
                        <a:srgbClr val="FF0000"/>
                      </a:solidFill>
                    </a:rPr>
                    <a:t>D05F</a:t>
                  </a:r>
                  <a:endParaRPr kumimoji="1" lang="ja-JP" altLang="en-US" sz="1200">
                    <a:solidFill>
                      <a:srgbClr val="FF0000"/>
                    </a:solidFill>
                  </a:endParaRPr>
                </a:p>
              </p:txBody>
            </p:sp>
            <p:cxnSp>
              <p:nvCxnSpPr>
                <p:cNvPr id="16" name="Straight Arrow Connector 15">
                  <a:extLst>
                    <a:ext uri="{FF2B5EF4-FFF2-40B4-BE49-F238E27FC236}">
                      <a16:creationId xmlns:a16="http://schemas.microsoft.com/office/drawing/2014/main" id="{2032669B-FEDF-B749-9AF7-338D27C215E1}"/>
                    </a:ext>
                  </a:extLst>
                </p:cNvPr>
                <p:cNvCxnSpPr>
                  <a:cxnSpLocks/>
                  <a:stCxn id="13" idx="1"/>
                </p:cNvCxnSpPr>
                <p:nvPr/>
              </p:nvCxnSpPr>
              <p:spPr>
                <a:xfrm flipH="1">
                  <a:off x="3453298" y="4897957"/>
                  <a:ext cx="468775" cy="161222"/>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98300EAA-D758-F3D8-D91A-287828034782}"/>
                    </a:ext>
                  </a:extLst>
                </p:cNvPr>
                <p:cNvCxnSpPr>
                  <a:cxnSpLocks/>
                  <a:stCxn id="14" idx="1"/>
                </p:cNvCxnSpPr>
                <p:nvPr/>
              </p:nvCxnSpPr>
              <p:spPr>
                <a:xfrm flipH="1" flipV="1">
                  <a:off x="3453298" y="5522068"/>
                  <a:ext cx="404654" cy="115777"/>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27" name="TextBox 26">
                <a:extLst>
                  <a:ext uri="{FF2B5EF4-FFF2-40B4-BE49-F238E27FC236}">
                    <a16:creationId xmlns:a16="http://schemas.microsoft.com/office/drawing/2014/main" id="{421FF5CE-9B66-01F7-21F1-5643679CE43C}"/>
                  </a:ext>
                </a:extLst>
              </p:cNvPr>
              <p:cNvSpPr txBox="1"/>
              <p:nvPr/>
            </p:nvSpPr>
            <p:spPr>
              <a:xfrm>
                <a:off x="534245" y="6298079"/>
                <a:ext cx="2428870" cy="307777"/>
              </a:xfrm>
              <a:prstGeom prst="rect">
                <a:avLst/>
              </a:prstGeom>
              <a:noFill/>
            </p:spPr>
            <p:txBody>
              <a:bodyPr wrap="none" rtlCol="0">
                <a:spAutoFit/>
              </a:bodyPr>
              <a:lstStyle/>
              <a:p>
                <a:r>
                  <a:rPr kumimoji="1" lang="en-US" altLang="ja-JP" sz="1400" b="1" dirty="0"/>
                  <a:t>Distribution of RF stations</a:t>
                </a:r>
                <a:endParaRPr kumimoji="1" lang="ja-JP" altLang="en-US" sz="1400" b="1"/>
              </a:p>
            </p:txBody>
          </p:sp>
        </p:grpSp>
        <p:sp>
          <p:nvSpPr>
            <p:cNvPr id="15" name="Rectangle 14">
              <a:extLst>
                <a:ext uri="{FF2B5EF4-FFF2-40B4-BE49-F238E27FC236}">
                  <a16:creationId xmlns:a16="http://schemas.microsoft.com/office/drawing/2014/main" id="{88C1AB10-1047-3485-B0DA-D02CCC08F33A}"/>
                </a:ext>
              </a:extLst>
            </p:cNvPr>
            <p:cNvSpPr/>
            <p:nvPr/>
          </p:nvSpPr>
          <p:spPr>
            <a:xfrm>
              <a:off x="2551714" y="3848043"/>
              <a:ext cx="405670" cy="1896590"/>
            </a:xfrm>
            <a:prstGeom prst="rect">
              <a:avLst/>
            </a:prstGeom>
            <a:noFill/>
            <a:ln w="19050">
              <a:solidFill>
                <a:schemeClr val="accent2"/>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TextBox 16">
              <a:extLst>
                <a:ext uri="{FF2B5EF4-FFF2-40B4-BE49-F238E27FC236}">
                  <a16:creationId xmlns:a16="http://schemas.microsoft.com/office/drawing/2014/main" id="{D3360D37-2ED1-C278-636B-9AA9B3ADEF52}"/>
                </a:ext>
              </a:extLst>
            </p:cNvPr>
            <p:cNvSpPr txBox="1"/>
            <p:nvPr/>
          </p:nvSpPr>
          <p:spPr>
            <a:xfrm>
              <a:off x="2677803" y="3408996"/>
              <a:ext cx="1217000" cy="461665"/>
            </a:xfrm>
            <a:prstGeom prst="rect">
              <a:avLst/>
            </a:prstGeom>
            <a:noFill/>
          </p:spPr>
          <p:txBody>
            <a:bodyPr wrap="none" rtlCol="0">
              <a:spAutoFit/>
            </a:bodyPr>
            <a:lstStyle/>
            <a:p>
              <a:pPr algn="ctr"/>
              <a:r>
                <a:rPr kumimoji="1" lang="en-US" altLang="ja-JP" sz="1200" dirty="0">
                  <a:solidFill>
                    <a:schemeClr val="accent2"/>
                  </a:solidFill>
                </a:rPr>
                <a:t>OHO </a:t>
              </a:r>
            </a:p>
            <a:p>
              <a:pPr algn="ctr"/>
              <a:r>
                <a:rPr kumimoji="1" lang="en-US" altLang="ja-JP" sz="1200" dirty="0">
                  <a:solidFill>
                    <a:schemeClr val="accent2"/>
                  </a:solidFill>
                </a:rPr>
                <a:t>straight section</a:t>
              </a:r>
              <a:endParaRPr kumimoji="1" lang="ja-JP" altLang="en-US" sz="1200">
                <a:solidFill>
                  <a:schemeClr val="accent2"/>
                </a:solidFill>
              </a:endParaRPr>
            </a:p>
          </p:txBody>
        </p:sp>
      </p:grpSp>
    </p:spTree>
    <p:extLst>
      <p:ext uri="{BB962C8B-B14F-4D97-AF65-F5344CB8AC3E}">
        <p14:creationId xmlns:p14="http://schemas.microsoft.com/office/powerpoint/2010/main" val="19630454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883668-1C39-8AEA-070E-C2177CDD3992}"/>
              </a:ext>
            </a:extLst>
          </p:cNvPr>
          <p:cNvSpPr>
            <a:spLocks noGrp="1"/>
          </p:cNvSpPr>
          <p:nvPr>
            <p:ph type="title"/>
          </p:nvPr>
        </p:nvSpPr>
        <p:spPr>
          <a:xfrm>
            <a:off x="100011" y="39819"/>
            <a:ext cx="7580406" cy="538114"/>
          </a:xfrm>
        </p:spPr>
        <p:txBody>
          <a:bodyPr/>
          <a:lstStyle/>
          <a:p>
            <a:r>
              <a:rPr kumimoji="1" lang="en-US" altLang="ja-JP" b="1" dirty="0"/>
              <a:t>Investigation on cavity pressure rise</a:t>
            </a:r>
            <a:endParaRPr kumimoji="1" lang="ja-JP" altLang="en-US" b="1"/>
          </a:p>
        </p:txBody>
      </p:sp>
      <p:sp>
        <p:nvSpPr>
          <p:cNvPr id="3" name="Content Placeholder 2">
            <a:extLst>
              <a:ext uri="{FF2B5EF4-FFF2-40B4-BE49-F238E27FC236}">
                <a16:creationId xmlns:a16="http://schemas.microsoft.com/office/drawing/2014/main" id="{14AA828E-7FF6-34DC-CEF6-50D7C67E4946}"/>
              </a:ext>
            </a:extLst>
          </p:cNvPr>
          <p:cNvSpPr>
            <a:spLocks noGrp="1"/>
          </p:cNvSpPr>
          <p:nvPr>
            <p:ph idx="1"/>
          </p:nvPr>
        </p:nvSpPr>
        <p:spPr>
          <a:xfrm>
            <a:off x="807648" y="617321"/>
            <a:ext cx="11579342" cy="2627327"/>
          </a:xfrm>
        </p:spPr>
        <p:txBody>
          <a:bodyPr>
            <a:normAutofit/>
          </a:bodyPr>
          <a:lstStyle/>
          <a:p>
            <a:pPr marL="613800" lvl="1" indent="-156600"/>
            <a:r>
              <a:rPr kumimoji="1" lang="en-US" altLang="ja-JP" sz="1500" dirty="0"/>
              <a:t>The source of pressure rise was</a:t>
            </a:r>
            <a:r>
              <a:rPr kumimoji="1" lang="en-US" altLang="ja-JP" sz="1500" b="0" i="0" u="none" strike="noStrike" kern="1200" cap="none" spc="0" normalizeH="0" baseline="0" noProof="0" dirty="0">
                <a:ln>
                  <a:noFill/>
                </a:ln>
                <a:solidFill>
                  <a:prstClr val="black"/>
                </a:solidFill>
                <a:effectLst/>
                <a:uLnTx/>
                <a:uFillTx/>
                <a:latin typeface="Arial" panose="020B0604020202020204"/>
                <a:ea typeface="ＭＳ Ｐゴシック" panose="020B0600070205080204" pitchFamily="34" charset="-128"/>
                <a:cs typeface="+mn-cs"/>
              </a:rPr>
              <a:t> </a:t>
            </a:r>
            <a:r>
              <a:rPr kumimoji="1" lang="en-US" altLang="ja-JP" sz="1500" b="0" i="0" u="none" strike="noStrike" kern="1200" cap="none" spc="0" normalizeH="0" baseline="0" noProof="0" dirty="0">
                <a:ln>
                  <a:noFill/>
                </a:ln>
                <a:solidFill>
                  <a:srgbClr val="ED7D31"/>
                </a:solidFill>
                <a:effectLst/>
                <a:uLnTx/>
                <a:uFillTx/>
                <a:latin typeface="Arial" panose="020B0604020202020204"/>
                <a:ea typeface="ＭＳ Ｐゴシック" panose="020B0600070205080204" pitchFamily="34" charset="-128"/>
                <a:cs typeface="+mn-cs"/>
              </a:rPr>
              <a:t>a vacuum leak at the joint</a:t>
            </a:r>
            <a:r>
              <a:rPr kumimoji="1" lang="en-US" altLang="ja-JP" sz="1500" b="0" i="0" u="none" strike="noStrike" kern="1200" cap="none" spc="0" normalizeH="0" baseline="0" noProof="0" dirty="0">
                <a:ln>
                  <a:noFill/>
                </a:ln>
                <a:solidFill>
                  <a:prstClr val="black"/>
                </a:solidFill>
                <a:effectLst/>
                <a:uLnTx/>
                <a:uFillTx/>
                <a:latin typeface="Arial" panose="020B0604020202020204"/>
                <a:ea typeface="ＭＳ Ｐゴシック" panose="020B0600070205080204" pitchFamily="34" charset="-128"/>
                <a:cs typeface="+mn-cs"/>
              </a:rPr>
              <a:t> between the C- and S-cavity. </a:t>
            </a:r>
            <a:endParaRPr kumimoji="1" lang="en-US" altLang="ja-JP" sz="1500" dirty="0"/>
          </a:p>
          <a:p>
            <a:pPr marL="613800" lvl="1" indent="-156600"/>
            <a:r>
              <a:rPr kumimoji="1" lang="en-US" altLang="ja-JP" sz="1500" dirty="0"/>
              <a:t>By </a:t>
            </a:r>
            <a:r>
              <a:rPr kumimoji="1" lang="en-US" altLang="ja-JP" sz="1500" dirty="0">
                <a:solidFill>
                  <a:schemeClr val="accent1"/>
                </a:solidFill>
              </a:rPr>
              <a:t>obscure failure of a flap flow meter</a:t>
            </a:r>
            <a:r>
              <a:rPr kumimoji="1" lang="en-US" altLang="ja-JP" sz="1500" dirty="0"/>
              <a:t>, cooling water flow was insufficient at the middle part of the storage cavity.                            → Large thermal expansion led to vacuum leak at the joint. </a:t>
            </a:r>
          </a:p>
          <a:p>
            <a:pPr marL="613800" lvl="1" indent="-156600">
              <a:spcBef>
                <a:spcPts val="1700"/>
              </a:spcBef>
            </a:pPr>
            <a:r>
              <a:rPr kumimoji="1" lang="en-US" altLang="ja-JP" sz="1500" dirty="0"/>
              <a:t>On a regular maintenance day, cooling water leak was found on the top of the storage cavity.</a:t>
            </a:r>
          </a:p>
          <a:p>
            <a:pPr marL="613800" lvl="1" indent="-156600"/>
            <a:r>
              <a:rPr kumimoji="1" lang="en-US" altLang="ja-JP" sz="1500" dirty="0"/>
              <a:t>After partial removal work of cooling water, cavity aging was conducted as usual. → </a:t>
            </a:r>
            <a:r>
              <a:rPr kumimoji="1" lang="en-US" altLang="ja-JP" sz="1500" dirty="0">
                <a:solidFill>
                  <a:schemeClr val="accent1"/>
                </a:solidFill>
              </a:rPr>
              <a:t>Abnormal vacuum-pressure rise </a:t>
            </a:r>
            <a:r>
              <a:rPr kumimoji="1" lang="en-US" altLang="ja-JP" sz="1500" dirty="0"/>
              <a:t>occurred.</a:t>
            </a:r>
          </a:p>
          <a:p>
            <a:pPr marL="613800" lvl="1" indent="-156600"/>
            <a:r>
              <a:rPr kumimoji="1" lang="en-US" altLang="ja-JP" sz="1500" dirty="0"/>
              <a:t>By leak tests and high-power tests in this summer shutdown, </a:t>
            </a:r>
            <a:r>
              <a:rPr kumimoji="1" lang="en-US" altLang="ja-JP" sz="1500" dirty="0">
                <a:solidFill>
                  <a:schemeClr val="accent2"/>
                </a:solidFill>
              </a:rPr>
              <a:t>vacuum-pressure rise could not be reproduced</a:t>
            </a:r>
            <a:r>
              <a:rPr kumimoji="1" lang="en-US" altLang="ja-JP" sz="1500" dirty="0"/>
              <a:t>. </a:t>
            </a:r>
          </a:p>
          <a:p>
            <a:pPr marL="613800" lvl="1" indent="-156600"/>
            <a:r>
              <a:rPr kumimoji="1" lang="en-US" altLang="ja-JP" sz="1500" dirty="0"/>
              <a:t>A possible cause of the pressure rise is that the cooling water channel was not re-open after partial removal work of cooling water.</a:t>
            </a:r>
          </a:p>
          <a:p>
            <a:pPr lvl="1"/>
            <a:endParaRPr kumimoji="1" lang="ja-JP" altLang="en-US" sz="1400"/>
          </a:p>
        </p:txBody>
      </p:sp>
      <p:sp>
        <p:nvSpPr>
          <p:cNvPr id="4" name="Slide Number Placeholder 3">
            <a:extLst>
              <a:ext uri="{FF2B5EF4-FFF2-40B4-BE49-F238E27FC236}">
                <a16:creationId xmlns:a16="http://schemas.microsoft.com/office/drawing/2014/main" id="{EFB355CA-572C-DCAE-F376-ED71EAECBBA6}"/>
              </a:ext>
            </a:extLst>
          </p:cNvPr>
          <p:cNvSpPr>
            <a:spLocks noGrp="1"/>
          </p:cNvSpPr>
          <p:nvPr>
            <p:ph type="sldNum" sz="quarter" idx="12"/>
          </p:nvPr>
        </p:nvSpPr>
        <p:spPr/>
        <p:txBody>
          <a:bodyPr/>
          <a:lstStyle/>
          <a:p>
            <a:fld id="{54D9E383-D872-CA46-8441-3FD5A8D05356}" type="slidenum">
              <a:rPr lang="en-JP" smtClean="0"/>
              <a:t>11</a:t>
            </a:fld>
            <a:endParaRPr lang="en-JP"/>
          </a:p>
        </p:txBody>
      </p:sp>
      <p:grpSp>
        <p:nvGrpSpPr>
          <p:cNvPr id="6" name="Group 5">
            <a:extLst>
              <a:ext uri="{FF2B5EF4-FFF2-40B4-BE49-F238E27FC236}">
                <a16:creationId xmlns:a16="http://schemas.microsoft.com/office/drawing/2014/main" id="{E5D27930-E33F-F260-84DC-42878E57752A}"/>
              </a:ext>
            </a:extLst>
          </p:cNvPr>
          <p:cNvGrpSpPr>
            <a:grpSpLocks noChangeAspect="1"/>
          </p:cNvGrpSpPr>
          <p:nvPr/>
        </p:nvGrpSpPr>
        <p:grpSpPr>
          <a:xfrm>
            <a:off x="-26232" y="3637809"/>
            <a:ext cx="5312368" cy="3121495"/>
            <a:chOff x="5141983" y="3149064"/>
            <a:chExt cx="6677375" cy="3923559"/>
          </a:xfrm>
        </p:grpSpPr>
        <p:grpSp>
          <p:nvGrpSpPr>
            <p:cNvPr id="7" name="Group 6">
              <a:extLst>
                <a:ext uri="{FF2B5EF4-FFF2-40B4-BE49-F238E27FC236}">
                  <a16:creationId xmlns:a16="http://schemas.microsoft.com/office/drawing/2014/main" id="{3906DFAE-5587-385D-EC61-87069478C458}"/>
                </a:ext>
              </a:extLst>
            </p:cNvPr>
            <p:cNvGrpSpPr/>
            <p:nvPr/>
          </p:nvGrpSpPr>
          <p:grpSpPr>
            <a:xfrm>
              <a:off x="5347755" y="3149064"/>
              <a:ext cx="6340866" cy="3453121"/>
              <a:chOff x="5317443" y="3302771"/>
              <a:chExt cx="6340866" cy="3453121"/>
            </a:xfrm>
          </p:grpSpPr>
          <p:pic>
            <p:nvPicPr>
              <p:cNvPr id="9" name="図 5">
                <a:extLst>
                  <a:ext uri="{FF2B5EF4-FFF2-40B4-BE49-F238E27FC236}">
                    <a16:creationId xmlns:a16="http://schemas.microsoft.com/office/drawing/2014/main" id="{3710030B-67F7-8044-4594-8F1EFEE0B467}"/>
                  </a:ext>
                </a:extLst>
              </p:cNvPr>
              <p:cNvPicPr>
                <a:picLocks noChangeAspect="1"/>
              </p:cNvPicPr>
              <p:nvPr/>
            </p:nvPicPr>
            <p:blipFill>
              <a:blip r:embed="rId2" cstate="hqprint">
                <a:extLst>
                  <a:ext uri="{BEBA8EAE-BF5A-486C-A8C5-ECC9F3942E4B}">
                    <a14:imgProps xmlns:a14="http://schemas.microsoft.com/office/drawing/2010/main">
                      <a14:imgLayer r:embed="rId3">
                        <a14:imgEffect>
                          <a14:sharpenSoften amount="10000"/>
                        </a14:imgEffect>
                        <a14:imgEffect>
                          <a14:brightnessContrast bright="10000"/>
                        </a14:imgEffect>
                      </a14:imgLayer>
                    </a14:imgProps>
                  </a:ext>
                  <a:ext uri="{28A0092B-C50C-407E-A947-70E740481C1C}">
                    <a14:useLocalDpi xmlns:a14="http://schemas.microsoft.com/office/drawing/2010/main"/>
                  </a:ext>
                </a:extLst>
              </a:blip>
              <a:srcRect/>
              <a:stretch>
                <a:fillRect/>
              </a:stretch>
            </p:blipFill>
            <p:spPr>
              <a:xfrm>
                <a:off x="5317443" y="3302771"/>
                <a:ext cx="3649632" cy="3418703"/>
              </a:xfrm>
              <a:prstGeom prst="rect">
                <a:avLst/>
              </a:prstGeom>
            </p:spPr>
          </p:pic>
          <p:grpSp>
            <p:nvGrpSpPr>
              <p:cNvPr id="10" name="Group 9">
                <a:extLst>
                  <a:ext uri="{FF2B5EF4-FFF2-40B4-BE49-F238E27FC236}">
                    <a16:creationId xmlns:a16="http://schemas.microsoft.com/office/drawing/2014/main" id="{895E33FC-CBC3-2E98-5C9E-F5644BDC25CB}"/>
                  </a:ext>
                </a:extLst>
              </p:cNvPr>
              <p:cNvGrpSpPr/>
              <p:nvPr/>
            </p:nvGrpSpPr>
            <p:grpSpPr>
              <a:xfrm>
                <a:off x="5765799" y="3302772"/>
                <a:ext cx="5892510" cy="3453120"/>
                <a:chOff x="5765799" y="3302772"/>
                <a:chExt cx="5892510" cy="3453120"/>
              </a:xfrm>
            </p:grpSpPr>
            <p:pic>
              <p:nvPicPr>
                <p:cNvPr id="11" name="図 7">
                  <a:extLst>
                    <a:ext uri="{FF2B5EF4-FFF2-40B4-BE49-F238E27FC236}">
                      <a16:creationId xmlns:a16="http://schemas.microsoft.com/office/drawing/2014/main" id="{2EC194B1-387F-FAE4-67C5-85B6AC8F5B8A}"/>
                    </a:ext>
                  </a:extLst>
                </p:cNvPr>
                <p:cNvPicPr>
                  <a:picLocks noChangeAspect="1"/>
                </p:cNvPicPr>
                <p:nvPr/>
              </p:nvPicPr>
              <p:blipFill>
                <a:blip r:embed="rId4" cstate="hqprint">
                  <a:extLst>
                    <a:ext uri="{BEBA8EAE-BF5A-486C-A8C5-ECC9F3942E4B}">
                      <a14:imgProps xmlns:a14="http://schemas.microsoft.com/office/drawing/2010/main">
                        <a14:imgLayer r:embed="rId5">
                          <a14:imgEffect>
                            <a14:sharpenSoften amount="10000"/>
                          </a14:imgEffect>
                          <a14:imgEffect>
                            <a14:brightnessContrast bright="10000"/>
                          </a14:imgEffect>
                        </a14:imgLayer>
                      </a14:imgProps>
                    </a:ext>
                    <a:ext uri="{28A0092B-C50C-407E-A947-70E740481C1C}">
                      <a14:useLocalDpi xmlns:a14="http://schemas.microsoft.com/office/drawing/2010/main"/>
                    </a:ext>
                  </a:extLst>
                </a:blip>
                <a:stretch>
                  <a:fillRect/>
                </a:stretch>
              </p:blipFill>
              <p:spPr>
                <a:xfrm>
                  <a:off x="9068470" y="3302772"/>
                  <a:ext cx="2589839" cy="3453120"/>
                </a:xfrm>
                <a:prstGeom prst="rect">
                  <a:avLst/>
                </a:prstGeom>
                <a:ln w="12700">
                  <a:solidFill>
                    <a:schemeClr val="bg1"/>
                  </a:solidFill>
                </a:ln>
              </p:spPr>
            </p:pic>
            <p:sp>
              <p:nvSpPr>
                <p:cNvPr id="12" name="TextBox 11">
                  <a:extLst>
                    <a:ext uri="{FF2B5EF4-FFF2-40B4-BE49-F238E27FC236}">
                      <a16:creationId xmlns:a16="http://schemas.microsoft.com/office/drawing/2014/main" id="{CCBA95E1-3B84-997F-D0A8-6428B1C1A0F4}"/>
                    </a:ext>
                  </a:extLst>
                </p:cNvPr>
                <p:cNvSpPr txBox="1"/>
                <p:nvPr/>
              </p:nvSpPr>
              <p:spPr>
                <a:xfrm>
                  <a:off x="5765799" y="4136710"/>
                  <a:ext cx="801927" cy="270802"/>
                </a:xfrm>
                <a:prstGeom prst="rect">
                  <a:avLst/>
                </a:prstGeom>
                <a:solidFill>
                  <a:srgbClr val="FFFFFF">
                    <a:alpha val="88278"/>
                  </a:srgbClr>
                </a:solidFill>
              </p:spPr>
              <p:txBody>
                <a:bodyPr wrap="none" lIns="0" tIns="0" rIns="0" bIns="0" rtlCol="0">
                  <a:spAutoFit/>
                </a:bodyPr>
                <a:lstStyle/>
                <a:p>
                  <a:pPr algn="ctr"/>
                  <a:r>
                    <a:rPr lang="en-JP" sz="1400" dirty="0">
                      <a:solidFill>
                        <a:schemeClr val="accent1"/>
                      </a:solidFill>
                    </a:rPr>
                    <a:t>A-cavity</a:t>
                  </a:r>
                </a:p>
              </p:txBody>
            </p:sp>
            <p:sp>
              <p:nvSpPr>
                <p:cNvPr id="13" name="TextBox 12">
                  <a:extLst>
                    <a:ext uri="{FF2B5EF4-FFF2-40B4-BE49-F238E27FC236}">
                      <a16:creationId xmlns:a16="http://schemas.microsoft.com/office/drawing/2014/main" id="{48426DC8-A76D-EEE1-7FE9-1C04F4AB2B5D}"/>
                    </a:ext>
                  </a:extLst>
                </p:cNvPr>
                <p:cNvSpPr txBox="1"/>
                <p:nvPr/>
              </p:nvSpPr>
              <p:spPr>
                <a:xfrm>
                  <a:off x="7648432" y="4101987"/>
                  <a:ext cx="801927" cy="270802"/>
                </a:xfrm>
                <a:prstGeom prst="rect">
                  <a:avLst/>
                </a:prstGeom>
                <a:solidFill>
                  <a:srgbClr val="FFFFFF">
                    <a:alpha val="88278"/>
                  </a:srgbClr>
                </a:solidFill>
              </p:spPr>
              <p:txBody>
                <a:bodyPr wrap="none" lIns="0" tIns="0" rIns="0" bIns="0" rtlCol="0">
                  <a:spAutoFit/>
                </a:bodyPr>
                <a:lstStyle/>
                <a:p>
                  <a:pPr algn="ctr"/>
                  <a:r>
                    <a:rPr lang="en-JP" sz="1400" dirty="0">
                      <a:solidFill>
                        <a:schemeClr val="accent1"/>
                      </a:solidFill>
                    </a:rPr>
                    <a:t>S-cavity</a:t>
                  </a:r>
                </a:p>
              </p:txBody>
            </p:sp>
            <p:sp>
              <p:nvSpPr>
                <p:cNvPr id="14" name="TextBox 13">
                  <a:extLst>
                    <a:ext uri="{FF2B5EF4-FFF2-40B4-BE49-F238E27FC236}">
                      <a16:creationId xmlns:a16="http://schemas.microsoft.com/office/drawing/2014/main" id="{47372508-E71B-73D3-67F8-C6107F7B3A08}"/>
                    </a:ext>
                  </a:extLst>
                </p:cNvPr>
                <p:cNvSpPr txBox="1"/>
                <p:nvPr/>
              </p:nvSpPr>
              <p:spPr>
                <a:xfrm>
                  <a:off x="6432115" y="3750349"/>
                  <a:ext cx="814016" cy="270802"/>
                </a:xfrm>
                <a:prstGeom prst="rect">
                  <a:avLst/>
                </a:prstGeom>
                <a:solidFill>
                  <a:srgbClr val="FFFFFF">
                    <a:alpha val="88278"/>
                  </a:srgbClr>
                </a:solidFill>
              </p:spPr>
              <p:txBody>
                <a:bodyPr wrap="none" lIns="0" tIns="0" rIns="0" bIns="0" rtlCol="0">
                  <a:spAutoFit/>
                </a:bodyPr>
                <a:lstStyle/>
                <a:p>
                  <a:pPr algn="ctr"/>
                  <a:r>
                    <a:rPr lang="en-JP" sz="1400" dirty="0">
                      <a:solidFill>
                        <a:schemeClr val="accent1"/>
                      </a:solidFill>
                    </a:rPr>
                    <a:t>C-cavity</a:t>
                  </a:r>
                </a:p>
              </p:txBody>
            </p:sp>
            <p:cxnSp>
              <p:nvCxnSpPr>
                <p:cNvPr id="15" name="Straight Arrow Connector 14">
                  <a:extLst>
                    <a:ext uri="{FF2B5EF4-FFF2-40B4-BE49-F238E27FC236}">
                      <a16:creationId xmlns:a16="http://schemas.microsoft.com/office/drawing/2014/main" id="{9C3A13A0-E0C7-DE4D-EF1F-2C16846D014D}"/>
                    </a:ext>
                  </a:extLst>
                </p:cNvPr>
                <p:cNvCxnSpPr>
                  <a:cxnSpLocks/>
                  <a:stCxn id="14" idx="2"/>
                </p:cNvCxnSpPr>
                <p:nvPr/>
              </p:nvCxnSpPr>
              <p:spPr>
                <a:xfrm flipH="1">
                  <a:off x="6721329" y="4021151"/>
                  <a:ext cx="117795" cy="583800"/>
                </a:xfrm>
                <a:prstGeom prst="straightConnector1">
                  <a:avLst/>
                </a:prstGeom>
                <a:ln w="38100">
                  <a:solidFill>
                    <a:srgbClr val="6CFF32"/>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235F57AC-C864-3C17-4DD3-8B3B11841FBE}"/>
                    </a:ext>
                  </a:extLst>
                </p:cNvPr>
                <p:cNvSpPr txBox="1"/>
                <p:nvPr/>
              </p:nvSpPr>
              <p:spPr>
                <a:xfrm>
                  <a:off x="9333351" y="4735123"/>
                  <a:ext cx="814016" cy="270802"/>
                </a:xfrm>
                <a:prstGeom prst="rect">
                  <a:avLst/>
                </a:prstGeom>
                <a:solidFill>
                  <a:srgbClr val="FFFFFF">
                    <a:alpha val="88278"/>
                  </a:srgbClr>
                </a:solidFill>
              </p:spPr>
              <p:txBody>
                <a:bodyPr wrap="none" lIns="0" tIns="0" rIns="0" bIns="0" rtlCol="0">
                  <a:spAutoFit/>
                </a:bodyPr>
                <a:lstStyle/>
                <a:p>
                  <a:pPr algn="ctr"/>
                  <a:r>
                    <a:rPr lang="en-JP" sz="1400" dirty="0">
                      <a:solidFill>
                        <a:schemeClr val="accent1"/>
                      </a:solidFill>
                    </a:rPr>
                    <a:t>C-cavity</a:t>
                  </a:r>
                </a:p>
              </p:txBody>
            </p:sp>
            <p:sp>
              <p:nvSpPr>
                <p:cNvPr id="17" name="TextBox 16">
                  <a:extLst>
                    <a:ext uri="{FF2B5EF4-FFF2-40B4-BE49-F238E27FC236}">
                      <a16:creationId xmlns:a16="http://schemas.microsoft.com/office/drawing/2014/main" id="{6F051BA4-AF1B-94BB-3371-E579D917A9E7}"/>
                    </a:ext>
                  </a:extLst>
                </p:cNvPr>
                <p:cNvSpPr txBox="1"/>
                <p:nvPr/>
              </p:nvSpPr>
              <p:spPr>
                <a:xfrm>
                  <a:off x="10726185" y="4413710"/>
                  <a:ext cx="801927" cy="270802"/>
                </a:xfrm>
                <a:prstGeom prst="rect">
                  <a:avLst/>
                </a:prstGeom>
                <a:solidFill>
                  <a:srgbClr val="FFFFFF">
                    <a:alpha val="88278"/>
                  </a:srgbClr>
                </a:solidFill>
              </p:spPr>
              <p:txBody>
                <a:bodyPr wrap="none" lIns="0" tIns="0" rIns="0" bIns="0" rtlCol="0">
                  <a:spAutoFit/>
                </a:bodyPr>
                <a:lstStyle/>
                <a:p>
                  <a:pPr algn="ctr"/>
                  <a:r>
                    <a:rPr lang="en-JP" sz="1400" dirty="0">
                      <a:solidFill>
                        <a:schemeClr val="accent1"/>
                      </a:solidFill>
                    </a:rPr>
                    <a:t>S-cavity</a:t>
                  </a:r>
                </a:p>
              </p:txBody>
            </p:sp>
            <p:sp>
              <p:nvSpPr>
                <p:cNvPr id="18" name="TextBox 17">
                  <a:extLst>
                    <a:ext uri="{FF2B5EF4-FFF2-40B4-BE49-F238E27FC236}">
                      <a16:creationId xmlns:a16="http://schemas.microsoft.com/office/drawing/2014/main" id="{91916F8E-0CF4-EAA5-A345-2FF9319082E1}"/>
                    </a:ext>
                  </a:extLst>
                </p:cNvPr>
                <p:cNvSpPr txBox="1"/>
                <p:nvPr/>
              </p:nvSpPr>
              <p:spPr>
                <a:xfrm>
                  <a:off x="10034443" y="6224371"/>
                  <a:ext cx="816031" cy="309487"/>
                </a:xfrm>
                <a:prstGeom prst="rect">
                  <a:avLst/>
                </a:prstGeom>
                <a:solidFill>
                  <a:srgbClr val="FFFFFF">
                    <a:alpha val="88278"/>
                  </a:srgbClr>
                </a:solidFill>
              </p:spPr>
              <p:txBody>
                <a:bodyPr wrap="none" lIns="0" tIns="0" rIns="0" bIns="0" rtlCol="0">
                  <a:spAutoFit/>
                </a:bodyPr>
                <a:lstStyle/>
                <a:p>
                  <a:pPr algn="ctr"/>
                  <a:r>
                    <a:rPr lang="en-JP" sz="1600" dirty="0">
                      <a:solidFill>
                        <a:schemeClr val="accent2"/>
                      </a:solidFill>
                    </a:rPr>
                    <a:t>He gas</a:t>
                  </a:r>
                </a:p>
              </p:txBody>
            </p:sp>
            <p:cxnSp>
              <p:nvCxnSpPr>
                <p:cNvPr id="19" name="Straight Arrow Connector 18">
                  <a:extLst>
                    <a:ext uri="{FF2B5EF4-FFF2-40B4-BE49-F238E27FC236}">
                      <a16:creationId xmlns:a16="http://schemas.microsoft.com/office/drawing/2014/main" id="{ACF84156-099E-50FF-28AE-924F59C79EC5}"/>
                    </a:ext>
                  </a:extLst>
                </p:cNvPr>
                <p:cNvCxnSpPr>
                  <a:cxnSpLocks/>
                  <a:stCxn id="18" idx="0"/>
                </p:cNvCxnSpPr>
                <p:nvPr/>
              </p:nvCxnSpPr>
              <p:spPr>
                <a:xfrm flipH="1" flipV="1">
                  <a:off x="10276203" y="5717059"/>
                  <a:ext cx="166255" cy="507312"/>
                </a:xfrm>
                <a:prstGeom prst="straightConnector1">
                  <a:avLst/>
                </a:prstGeom>
                <a:ln w="38100">
                  <a:solidFill>
                    <a:srgbClr val="6CFF32"/>
                  </a:solidFill>
                  <a:tailEnd type="triangle"/>
                </a:ln>
              </p:spPr>
              <p:style>
                <a:lnRef idx="1">
                  <a:schemeClr val="accent1"/>
                </a:lnRef>
                <a:fillRef idx="0">
                  <a:schemeClr val="accent1"/>
                </a:fillRef>
                <a:effectRef idx="0">
                  <a:schemeClr val="accent1"/>
                </a:effectRef>
                <a:fontRef idx="minor">
                  <a:schemeClr val="tx1"/>
                </a:fontRef>
              </p:style>
            </p:cxnSp>
          </p:grpSp>
        </p:grpSp>
        <p:sp>
          <p:nvSpPr>
            <p:cNvPr id="8" name="TextBox 7">
              <a:extLst>
                <a:ext uri="{FF2B5EF4-FFF2-40B4-BE49-F238E27FC236}">
                  <a16:creationId xmlns:a16="http://schemas.microsoft.com/office/drawing/2014/main" id="{B2E277B2-A1C5-2C51-5932-3F9FF52233A6}"/>
                </a:ext>
              </a:extLst>
            </p:cNvPr>
            <p:cNvSpPr txBox="1"/>
            <p:nvPr/>
          </p:nvSpPr>
          <p:spPr>
            <a:xfrm>
              <a:off x="5141983" y="6647078"/>
              <a:ext cx="6677375" cy="425545"/>
            </a:xfrm>
            <a:prstGeom prst="rect">
              <a:avLst/>
            </a:prstGeom>
            <a:noFill/>
          </p:spPr>
          <p:txBody>
            <a:bodyPr wrap="square" rtlCol="0">
              <a:spAutoFit/>
            </a:bodyPr>
            <a:lstStyle/>
            <a:p>
              <a:pPr algn="ctr"/>
              <a:r>
                <a:rPr kumimoji="1" lang="en-US" altLang="ja-JP" sz="1600" b="1" dirty="0"/>
                <a:t>Joint between the coupling cavity and storage cavity</a:t>
              </a:r>
              <a:endParaRPr kumimoji="1" lang="ja-JP" altLang="en-US" sz="1600" b="1"/>
            </a:p>
          </p:txBody>
        </p:sp>
      </p:grpSp>
      <p:grpSp>
        <p:nvGrpSpPr>
          <p:cNvPr id="20" name="Group 19">
            <a:extLst>
              <a:ext uri="{FF2B5EF4-FFF2-40B4-BE49-F238E27FC236}">
                <a16:creationId xmlns:a16="http://schemas.microsoft.com/office/drawing/2014/main" id="{8C06662F-8EDD-DDEB-3FA4-ADD65DE75AC3}"/>
              </a:ext>
            </a:extLst>
          </p:cNvPr>
          <p:cNvGrpSpPr>
            <a:grpSpLocks noChangeAspect="1"/>
          </p:cNvGrpSpPr>
          <p:nvPr/>
        </p:nvGrpSpPr>
        <p:grpSpPr>
          <a:xfrm>
            <a:off x="5406730" y="4777356"/>
            <a:ext cx="3404787" cy="2015314"/>
            <a:chOff x="4344282" y="1911178"/>
            <a:chExt cx="4359812" cy="2580599"/>
          </a:xfrm>
        </p:grpSpPr>
        <p:grpSp>
          <p:nvGrpSpPr>
            <p:cNvPr id="21" name="Group 20">
              <a:extLst>
                <a:ext uri="{FF2B5EF4-FFF2-40B4-BE49-F238E27FC236}">
                  <a16:creationId xmlns:a16="http://schemas.microsoft.com/office/drawing/2014/main" id="{1328BA4B-8331-4588-6F8D-3817A20FFDA2}"/>
                </a:ext>
              </a:extLst>
            </p:cNvPr>
            <p:cNvGrpSpPr/>
            <p:nvPr/>
          </p:nvGrpSpPr>
          <p:grpSpPr>
            <a:xfrm>
              <a:off x="4344282" y="1911178"/>
              <a:ext cx="4359812" cy="2136889"/>
              <a:chOff x="4344282" y="1911178"/>
              <a:chExt cx="4359812" cy="2136889"/>
            </a:xfrm>
          </p:grpSpPr>
          <p:pic>
            <p:nvPicPr>
              <p:cNvPr id="23" name="図 9">
                <a:extLst>
                  <a:ext uri="{FF2B5EF4-FFF2-40B4-BE49-F238E27FC236}">
                    <a16:creationId xmlns:a16="http://schemas.microsoft.com/office/drawing/2014/main" id="{E68B6408-4D78-2F8B-A69D-E5CB22291CCA}"/>
                  </a:ext>
                </a:extLst>
              </p:cNvPr>
              <p:cNvPicPr>
                <a:picLocks noChangeAspect="1"/>
              </p:cNvPicPr>
              <p:nvPr/>
            </p:nvPicPr>
            <p:blipFill>
              <a:blip r:embed="rId6" cstate="hqprint">
                <a:extLst>
                  <a:ext uri="{BEBA8EAE-BF5A-486C-A8C5-ECC9F3942E4B}">
                    <a14:imgProps xmlns:a14="http://schemas.microsoft.com/office/drawing/2010/main">
                      <a14:imgLayer r:embed="rId7">
                        <a14:imgEffect>
                          <a14:sharpenSoften amount="10000"/>
                        </a14:imgEffect>
                        <a14:imgEffect>
                          <a14:brightnessContrast bright="20000" contrast="-10000"/>
                        </a14:imgEffect>
                      </a14:imgLayer>
                    </a14:imgProps>
                  </a:ext>
                  <a:ext uri="{28A0092B-C50C-407E-A947-70E740481C1C}">
                    <a14:useLocalDpi xmlns:a14="http://schemas.microsoft.com/office/drawing/2010/main"/>
                  </a:ext>
                </a:extLst>
              </a:blip>
              <a:srcRect l="3972" r="4521"/>
              <a:stretch>
                <a:fillRect/>
              </a:stretch>
            </p:blipFill>
            <p:spPr>
              <a:xfrm>
                <a:off x="4344284" y="1911178"/>
                <a:ext cx="3716787" cy="2136889"/>
              </a:xfrm>
              <a:prstGeom prst="rect">
                <a:avLst/>
              </a:prstGeom>
            </p:spPr>
          </p:pic>
          <p:sp>
            <p:nvSpPr>
              <p:cNvPr id="24" name="TextBox 23">
                <a:extLst>
                  <a:ext uri="{FF2B5EF4-FFF2-40B4-BE49-F238E27FC236}">
                    <a16:creationId xmlns:a16="http://schemas.microsoft.com/office/drawing/2014/main" id="{246581A4-419F-EF71-3EAB-67DC9613158C}"/>
                  </a:ext>
                </a:extLst>
              </p:cNvPr>
              <p:cNvSpPr txBox="1"/>
              <p:nvPr/>
            </p:nvSpPr>
            <p:spPr>
              <a:xfrm>
                <a:off x="4344282" y="2547821"/>
                <a:ext cx="4129754" cy="354696"/>
              </a:xfrm>
              <a:prstGeom prst="rect">
                <a:avLst/>
              </a:prstGeom>
              <a:solidFill>
                <a:srgbClr val="FFFFFF">
                  <a:alpha val="75294"/>
                </a:srgbClr>
              </a:solidFill>
            </p:spPr>
            <p:txBody>
              <a:bodyPr wrap="square" rtlCol="0">
                <a:spAutoFit/>
              </a:bodyPr>
              <a:lstStyle/>
              <a:p>
                <a:pPr algn="ctr"/>
                <a:r>
                  <a:rPr kumimoji="1" lang="en-US" altLang="ja-JP" sz="1200" dirty="0"/>
                  <a:t>Cooling channel to the upper part of S-cavity </a:t>
                </a:r>
                <a:endParaRPr kumimoji="1" lang="ja-JP" altLang="en-US" sz="1200"/>
              </a:p>
            </p:txBody>
          </p:sp>
          <p:sp>
            <p:nvSpPr>
              <p:cNvPr id="25" name="TextBox 24">
                <a:extLst>
                  <a:ext uri="{FF2B5EF4-FFF2-40B4-BE49-F238E27FC236}">
                    <a16:creationId xmlns:a16="http://schemas.microsoft.com/office/drawing/2014/main" id="{0C0A3174-673E-8A0A-73F0-2917EA5FFC30}"/>
                  </a:ext>
                </a:extLst>
              </p:cNvPr>
              <p:cNvSpPr txBox="1"/>
              <p:nvPr/>
            </p:nvSpPr>
            <p:spPr>
              <a:xfrm>
                <a:off x="4344286" y="3663883"/>
                <a:ext cx="4359808" cy="354696"/>
              </a:xfrm>
              <a:prstGeom prst="rect">
                <a:avLst/>
              </a:prstGeom>
              <a:solidFill>
                <a:srgbClr val="FFFFFF">
                  <a:alpha val="75294"/>
                </a:srgbClr>
              </a:solidFill>
            </p:spPr>
            <p:txBody>
              <a:bodyPr wrap="square" rtlCol="0">
                <a:spAutoFit/>
              </a:bodyPr>
              <a:lstStyle/>
              <a:p>
                <a:r>
                  <a:rPr kumimoji="1" lang="en-US" altLang="ja-JP" sz="1200" dirty="0"/>
                  <a:t>Cooling channel to the middle part of S-cavity </a:t>
                </a:r>
                <a:endParaRPr kumimoji="1" lang="ja-JP" altLang="en-US" sz="1200"/>
              </a:p>
            </p:txBody>
          </p:sp>
        </p:grpSp>
        <p:sp>
          <p:nvSpPr>
            <p:cNvPr id="22" name="TextBox 21">
              <a:extLst>
                <a:ext uri="{FF2B5EF4-FFF2-40B4-BE49-F238E27FC236}">
                  <a16:creationId xmlns:a16="http://schemas.microsoft.com/office/drawing/2014/main" id="{539C691A-1833-D8CF-EAA4-B38D14CEAF77}"/>
                </a:ext>
              </a:extLst>
            </p:cNvPr>
            <p:cNvSpPr txBox="1"/>
            <p:nvPr/>
          </p:nvSpPr>
          <p:spPr>
            <a:xfrm>
              <a:off x="5195166" y="4058260"/>
              <a:ext cx="2350666" cy="433517"/>
            </a:xfrm>
            <a:prstGeom prst="rect">
              <a:avLst/>
            </a:prstGeom>
            <a:noFill/>
          </p:spPr>
          <p:txBody>
            <a:bodyPr wrap="square" rtlCol="0">
              <a:spAutoFit/>
            </a:bodyPr>
            <a:lstStyle/>
            <a:p>
              <a:pPr algn="ctr"/>
              <a:r>
                <a:rPr kumimoji="1" lang="en-US" altLang="ja-JP" sz="1600" b="1" dirty="0"/>
                <a:t>Flap flow meters</a:t>
              </a:r>
              <a:endParaRPr kumimoji="1" lang="ja-JP" altLang="en-US" sz="1600" b="1"/>
            </a:p>
          </p:txBody>
        </p:sp>
      </p:grpSp>
      <p:grpSp>
        <p:nvGrpSpPr>
          <p:cNvPr id="36" name="Group 35">
            <a:extLst>
              <a:ext uri="{FF2B5EF4-FFF2-40B4-BE49-F238E27FC236}">
                <a16:creationId xmlns:a16="http://schemas.microsoft.com/office/drawing/2014/main" id="{C5AB530E-6BAD-4E1E-CF1F-10CB20E88D3E}"/>
              </a:ext>
            </a:extLst>
          </p:cNvPr>
          <p:cNvGrpSpPr/>
          <p:nvPr/>
        </p:nvGrpSpPr>
        <p:grpSpPr>
          <a:xfrm>
            <a:off x="8489273" y="3475627"/>
            <a:ext cx="3551041" cy="3435504"/>
            <a:chOff x="8587853" y="3336684"/>
            <a:chExt cx="3551041" cy="3435504"/>
          </a:xfrm>
        </p:grpSpPr>
        <p:grpSp>
          <p:nvGrpSpPr>
            <p:cNvPr id="26" name="Group 25">
              <a:extLst>
                <a:ext uri="{FF2B5EF4-FFF2-40B4-BE49-F238E27FC236}">
                  <a16:creationId xmlns:a16="http://schemas.microsoft.com/office/drawing/2014/main" id="{45259DD1-4B3C-ACFA-B46D-93A0455D3F2B}"/>
                </a:ext>
              </a:extLst>
            </p:cNvPr>
            <p:cNvGrpSpPr>
              <a:grpSpLocks noChangeAspect="1"/>
            </p:cNvGrpSpPr>
            <p:nvPr/>
          </p:nvGrpSpPr>
          <p:grpSpPr>
            <a:xfrm>
              <a:off x="9108750" y="3336684"/>
              <a:ext cx="2328714" cy="3104951"/>
              <a:chOff x="898110" y="2230345"/>
              <a:chExt cx="3470741" cy="4627654"/>
            </a:xfrm>
          </p:grpSpPr>
          <p:pic>
            <p:nvPicPr>
              <p:cNvPr id="27" name="図 5">
                <a:extLst>
                  <a:ext uri="{FF2B5EF4-FFF2-40B4-BE49-F238E27FC236}">
                    <a16:creationId xmlns:a16="http://schemas.microsoft.com/office/drawing/2014/main" id="{16CFED08-D5D3-29C1-E6A5-3FA1B289E025}"/>
                  </a:ext>
                </a:extLst>
              </p:cNvPr>
              <p:cNvPicPr>
                <a:picLocks noChangeAspect="1"/>
              </p:cNvPicPr>
              <p:nvPr/>
            </p:nvPicPr>
            <p:blipFill>
              <a:blip r:embed="rId8">
                <a:extLst>
                  <a:ext uri="{BEBA8EAE-BF5A-486C-A8C5-ECC9F3942E4B}">
                    <a14:imgProps xmlns:a14="http://schemas.microsoft.com/office/drawing/2010/main">
                      <a14:imgLayer r:embed="rId9">
                        <a14:imgEffect>
                          <a14:sharpenSoften amount="10000"/>
                        </a14:imgEffect>
                        <a14:imgEffect>
                          <a14:brightnessContrast bright="25000"/>
                        </a14:imgEffect>
                      </a14:imgLayer>
                    </a14:imgProps>
                  </a:ext>
                  <a:ext uri="{28A0092B-C50C-407E-A947-70E740481C1C}">
                    <a14:useLocalDpi xmlns:a14="http://schemas.microsoft.com/office/drawing/2010/main" val="0"/>
                  </a:ext>
                </a:extLst>
              </a:blip>
              <a:stretch>
                <a:fillRect/>
              </a:stretch>
            </p:blipFill>
            <p:spPr>
              <a:xfrm rot="5400000">
                <a:off x="319654" y="2808803"/>
                <a:ext cx="4627653" cy="3470740"/>
              </a:xfrm>
              <a:prstGeom prst="rect">
                <a:avLst/>
              </a:prstGeom>
            </p:spPr>
          </p:pic>
          <p:sp>
            <p:nvSpPr>
              <p:cNvPr id="28" name="TextBox 27">
                <a:extLst>
                  <a:ext uri="{FF2B5EF4-FFF2-40B4-BE49-F238E27FC236}">
                    <a16:creationId xmlns:a16="http://schemas.microsoft.com/office/drawing/2014/main" id="{4C172826-5D7A-5708-9BEA-DDBF1F0037CC}"/>
                  </a:ext>
                </a:extLst>
              </p:cNvPr>
              <p:cNvSpPr txBox="1"/>
              <p:nvPr/>
            </p:nvSpPr>
            <p:spPr>
              <a:xfrm>
                <a:off x="898110" y="2230345"/>
                <a:ext cx="1591054" cy="366971"/>
              </a:xfrm>
              <a:prstGeom prst="rect">
                <a:avLst/>
              </a:prstGeom>
              <a:solidFill>
                <a:srgbClr val="FFFFFF">
                  <a:alpha val="80000"/>
                </a:srgbClr>
              </a:solidFill>
            </p:spPr>
            <p:txBody>
              <a:bodyPr wrap="square" lIns="0" tIns="0" rIns="0" bIns="0" rtlCol="0">
                <a:spAutoFit/>
              </a:bodyPr>
              <a:lstStyle/>
              <a:p>
                <a:pPr algn="ctr"/>
                <a:r>
                  <a:rPr kumimoji="1" lang="en-US" altLang="ja-JP" sz="1600" dirty="0">
                    <a:solidFill>
                      <a:schemeClr val="accent2"/>
                    </a:solidFill>
                  </a:rPr>
                  <a:t>Water leak</a:t>
                </a:r>
                <a:endParaRPr kumimoji="1" lang="ja-JP" altLang="en-US" sz="1600">
                  <a:solidFill>
                    <a:schemeClr val="accent2"/>
                  </a:solidFill>
                </a:endParaRPr>
              </a:p>
            </p:txBody>
          </p:sp>
          <p:cxnSp>
            <p:nvCxnSpPr>
              <p:cNvPr id="29" name="Straight Arrow Connector 28">
                <a:extLst>
                  <a:ext uri="{FF2B5EF4-FFF2-40B4-BE49-F238E27FC236}">
                    <a16:creationId xmlns:a16="http://schemas.microsoft.com/office/drawing/2014/main" id="{1B446022-F123-A6F4-1830-0397EFBBC36C}"/>
                  </a:ext>
                </a:extLst>
              </p:cNvPr>
              <p:cNvCxnSpPr>
                <a:cxnSpLocks/>
                <a:stCxn id="28" idx="2"/>
              </p:cNvCxnSpPr>
              <p:nvPr/>
            </p:nvCxnSpPr>
            <p:spPr>
              <a:xfrm>
                <a:off x="1693638" y="2597316"/>
                <a:ext cx="299509" cy="443305"/>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grpSp>
        <p:sp>
          <p:nvSpPr>
            <p:cNvPr id="35" name="TextBox 34">
              <a:extLst>
                <a:ext uri="{FF2B5EF4-FFF2-40B4-BE49-F238E27FC236}">
                  <a16:creationId xmlns:a16="http://schemas.microsoft.com/office/drawing/2014/main" id="{7C46A439-1C92-1E82-3E90-85DDEAF37ECF}"/>
                </a:ext>
              </a:extLst>
            </p:cNvPr>
            <p:cNvSpPr txBox="1"/>
            <p:nvPr/>
          </p:nvSpPr>
          <p:spPr>
            <a:xfrm>
              <a:off x="8587853" y="6433634"/>
              <a:ext cx="3551041" cy="338554"/>
            </a:xfrm>
            <a:prstGeom prst="rect">
              <a:avLst/>
            </a:prstGeom>
            <a:noFill/>
          </p:spPr>
          <p:txBody>
            <a:bodyPr wrap="square" rtlCol="0">
              <a:spAutoFit/>
            </a:bodyPr>
            <a:lstStyle/>
            <a:p>
              <a:pPr algn="ctr"/>
              <a:r>
                <a:rPr kumimoji="1" lang="en-US" altLang="ja-JP" sz="1600" b="1" dirty="0"/>
                <a:t>Cooling water leak at D05F cavity</a:t>
              </a:r>
              <a:endParaRPr kumimoji="1" lang="ja-JP" altLang="en-US" sz="1600" b="1"/>
            </a:p>
          </p:txBody>
        </p:sp>
      </p:grpSp>
      <p:sp>
        <p:nvSpPr>
          <p:cNvPr id="37" name="TextBox 36">
            <a:extLst>
              <a:ext uri="{FF2B5EF4-FFF2-40B4-BE49-F238E27FC236}">
                <a16:creationId xmlns:a16="http://schemas.microsoft.com/office/drawing/2014/main" id="{B42C5EA8-47B0-6704-724B-159FDC17634A}"/>
              </a:ext>
            </a:extLst>
          </p:cNvPr>
          <p:cNvSpPr txBox="1"/>
          <p:nvPr/>
        </p:nvSpPr>
        <p:spPr>
          <a:xfrm>
            <a:off x="853116" y="2846354"/>
            <a:ext cx="9883860" cy="646331"/>
          </a:xfrm>
          <a:prstGeom prst="rect">
            <a:avLst/>
          </a:prstGeom>
          <a:noFill/>
        </p:spPr>
        <p:txBody>
          <a:bodyPr wrap="none" rtlCol="0">
            <a:spAutoFit/>
          </a:bodyPr>
          <a:lstStyle/>
          <a:p>
            <a:pPr algn="ctr"/>
            <a:r>
              <a:rPr kumimoji="1" lang="en-US" altLang="ja-JP" b="1" dirty="0">
                <a:solidFill>
                  <a:schemeClr val="accent2"/>
                </a:solidFill>
              </a:rPr>
              <a:t>D05-A and -F cavities are normal and will return to operation without cavity replacement.</a:t>
            </a:r>
          </a:p>
          <a:p>
            <a:pPr algn="ctr"/>
            <a:r>
              <a:rPr kumimoji="1" lang="en-US" altLang="ja-JP" b="1" dirty="0">
                <a:solidFill>
                  <a:schemeClr val="accent2"/>
                </a:solidFill>
              </a:rPr>
              <a:t>→ This will contribute to higher beam current!</a:t>
            </a:r>
            <a:endParaRPr kumimoji="1" lang="ja-JP" altLang="en-US" b="1">
              <a:solidFill>
                <a:schemeClr val="accent2"/>
              </a:solidFill>
            </a:endParaRPr>
          </a:p>
        </p:txBody>
      </p:sp>
      <p:sp>
        <p:nvSpPr>
          <p:cNvPr id="46" name="TextBox 45">
            <a:extLst>
              <a:ext uri="{FF2B5EF4-FFF2-40B4-BE49-F238E27FC236}">
                <a16:creationId xmlns:a16="http://schemas.microsoft.com/office/drawing/2014/main" id="{365C7C5F-C88B-1F29-10DE-C658D020D09E}"/>
              </a:ext>
            </a:extLst>
          </p:cNvPr>
          <p:cNvSpPr txBox="1"/>
          <p:nvPr/>
        </p:nvSpPr>
        <p:spPr>
          <a:xfrm>
            <a:off x="-12779" y="587963"/>
            <a:ext cx="1551647" cy="338554"/>
          </a:xfrm>
          <a:prstGeom prst="rect">
            <a:avLst/>
          </a:prstGeom>
          <a:noFill/>
        </p:spPr>
        <p:txBody>
          <a:bodyPr wrap="square">
            <a:spAutoFit/>
          </a:bodyPr>
          <a:lstStyle/>
          <a:p>
            <a:r>
              <a:rPr kumimoji="1" lang="en-US" altLang="ja-JP" sz="1600" b="1" u="sng" dirty="0"/>
              <a:t>D05A cavity</a:t>
            </a:r>
            <a:r>
              <a:rPr kumimoji="1" lang="en-US" altLang="ja-JP" sz="1600" b="1" dirty="0"/>
              <a:t>:</a:t>
            </a:r>
          </a:p>
        </p:txBody>
      </p:sp>
      <p:sp>
        <p:nvSpPr>
          <p:cNvPr id="48" name="TextBox 47">
            <a:extLst>
              <a:ext uri="{FF2B5EF4-FFF2-40B4-BE49-F238E27FC236}">
                <a16:creationId xmlns:a16="http://schemas.microsoft.com/office/drawing/2014/main" id="{3CB1DDB8-04E1-98F5-8341-D2703B3D0DC4}"/>
              </a:ext>
            </a:extLst>
          </p:cNvPr>
          <p:cNvSpPr txBox="1"/>
          <p:nvPr/>
        </p:nvSpPr>
        <p:spPr>
          <a:xfrm>
            <a:off x="-12779" y="1490253"/>
            <a:ext cx="1551648" cy="338554"/>
          </a:xfrm>
          <a:prstGeom prst="rect">
            <a:avLst/>
          </a:prstGeom>
          <a:noFill/>
        </p:spPr>
        <p:txBody>
          <a:bodyPr wrap="square">
            <a:spAutoFit/>
          </a:bodyPr>
          <a:lstStyle/>
          <a:p>
            <a:r>
              <a:rPr kumimoji="1" lang="en-US" altLang="ja-JP" sz="1600" b="1" u="sng" dirty="0"/>
              <a:t>D05F cavity</a:t>
            </a:r>
            <a:r>
              <a:rPr kumimoji="1" lang="en-US" altLang="ja-JP" sz="1600" b="1" dirty="0"/>
              <a:t>: </a:t>
            </a:r>
            <a:endParaRPr lang="ja-JP" altLang="en-US" sz="1600" b="1"/>
          </a:p>
        </p:txBody>
      </p:sp>
    </p:spTree>
    <p:extLst>
      <p:ext uri="{BB962C8B-B14F-4D97-AF65-F5344CB8AC3E}">
        <p14:creationId xmlns:p14="http://schemas.microsoft.com/office/powerpoint/2010/main" val="34833989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4B49A4-1E36-6AF3-ECF9-D9584A8785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394610-9E2B-D5E4-959C-A84E39E3BEF0}"/>
              </a:ext>
            </a:extLst>
          </p:cNvPr>
          <p:cNvSpPr>
            <a:spLocks noGrp="1"/>
          </p:cNvSpPr>
          <p:nvPr>
            <p:ph type="title"/>
          </p:nvPr>
        </p:nvSpPr>
        <p:spPr>
          <a:xfrm>
            <a:off x="831850" y="1709739"/>
            <a:ext cx="10515600" cy="2392704"/>
          </a:xfrm>
        </p:spPr>
        <p:txBody>
          <a:bodyPr>
            <a:normAutofit/>
          </a:bodyPr>
          <a:lstStyle/>
          <a:p>
            <a:r>
              <a:rPr kumimoji="1" lang="en-US" altLang="ja-JP" sz="4400" b="1"/>
              <a:t>Hardware works (Vacuum)</a:t>
            </a:r>
            <a:endParaRPr kumimoji="1" lang="ja-JP" altLang="en-US" sz="4400" b="1"/>
          </a:p>
        </p:txBody>
      </p:sp>
      <p:sp>
        <p:nvSpPr>
          <p:cNvPr id="3" name="Text Placeholder 2">
            <a:extLst>
              <a:ext uri="{FF2B5EF4-FFF2-40B4-BE49-F238E27FC236}">
                <a16:creationId xmlns:a16="http://schemas.microsoft.com/office/drawing/2014/main" id="{8BB1867B-D1CB-894F-8D2D-EFBC0C8F7EEC}"/>
              </a:ext>
            </a:extLst>
          </p:cNvPr>
          <p:cNvSpPr>
            <a:spLocks noGrp="1"/>
          </p:cNvSpPr>
          <p:nvPr>
            <p:ph type="body" idx="1"/>
          </p:nvPr>
        </p:nvSpPr>
        <p:spPr>
          <a:xfrm>
            <a:off x="831850" y="4357817"/>
            <a:ext cx="10515600" cy="1731834"/>
          </a:xfrm>
        </p:spPr>
        <p:txBody>
          <a:bodyPr>
            <a:normAutofit/>
          </a:bodyPr>
          <a:lstStyle/>
          <a:p>
            <a:r>
              <a:rPr kumimoji="1" lang="en-US" altLang="ja-JP" sz="2800" dirty="0"/>
              <a:t>- Vacuum leak countermeasures</a:t>
            </a:r>
          </a:p>
          <a:p>
            <a:r>
              <a:rPr kumimoji="1" lang="en-US" altLang="ja-JP" sz="2800" dirty="0"/>
              <a:t>- Replacement of collimator jaws </a:t>
            </a:r>
            <a:endParaRPr kumimoji="1" lang="ja-JP" altLang="en-US" sz="2800"/>
          </a:p>
        </p:txBody>
      </p:sp>
      <p:sp>
        <p:nvSpPr>
          <p:cNvPr id="4" name="Slide Number Placeholder 3">
            <a:extLst>
              <a:ext uri="{FF2B5EF4-FFF2-40B4-BE49-F238E27FC236}">
                <a16:creationId xmlns:a16="http://schemas.microsoft.com/office/drawing/2014/main" id="{A18E5550-CAC4-9EFA-07A1-2A2EE0A2C317}"/>
              </a:ext>
            </a:extLst>
          </p:cNvPr>
          <p:cNvSpPr>
            <a:spLocks noGrp="1"/>
          </p:cNvSpPr>
          <p:nvPr>
            <p:ph type="sldNum" sz="quarter" idx="12"/>
          </p:nvPr>
        </p:nvSpPr>
        <p:spPr/>
        <p:txBody>
          <a:bodyPr/>
          <a:lstStyle/>
          <a:p>
            <a:fld id="{54D9E383-D872-CA46-8441-3FD5A8D05356}" type="slidenum">
              <a:rPr lang="en-JP" smtClean="0"/>
              <a:t>12</a:t>
            </a:fld>
            <a:endParaRPr lang="en-JP"/>
          </a:p>
        </p:txBody>
      </p:sp>
    </p:spTree>
    <p:extLst>
      <p:ext uri="{BB962C8B-B14F-4D97-AF65-F5344CB8AC3E}">
        <p14:creationId xmlns:p14="http://schemas.microsoft.com/office/powerpoint/2010/main" val="22142660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18E262-B2AC-3DA1-1907-779CDECE13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9F667B-7F57-2452-9CCA-453FF1AEE303}"/>
              </a:ext>
            </a:extLst>
          </p:cNvPr>
          <p:cNvSpPr>
            <a:spLocks noGrp="1"/>
          </p:cNvSpPr>
          <p:nvPr>
            <p:ph type="title"/>
          </p:nvPr>
        </p:nvSpPr>
        <p:spPr>
          <a:xfrm>
            <a:off x="227238" y="15621"/>
            <a:ext cx="10387198" cy="555523"/>
          </a:xfrm>
        </p:spPr>
        <p:txBody>
          <a:bodyPr/>
          <a:lstStyle/>
          <a:p>
            <a:r>
              <a:rPr kumimoji="1" lang="en-US" altLang="ja-JP" b="1"/>
              <a:t>Vacuum works (LER)</a:t>
            </a:r>
            <a:endParaRPr kumimoji="1" lang="ja-JP" altLang="en-US" b="1"/>
          </a:p>
        </p:txBody>
      </p:sp>
      <p:sp>
        <p:nvSpPr>
          <p:cNvPr id="3" name="Content Placeholder 2">
            <a:extLst>
              <a:ext uri="{FF2B5EF4-FFF2-40B4-BE49-F238E27FC236}">
                <a16:creationId xmlns:a16="http://schemas.microsoft.com/office/drawing/2014/main" id="{56C63A53-C9CE-A909-BE2F-6F38A7BC85DF}"/>
              </a:ext>
            </a:extLst>
          </p:cNvPr>
          <p:cNvSpPr>
            <a:spLocks noGrp="1"/>
          </p:cNvSpPr>
          <p:nvPr>
            <p:ph idx="1"/>
          </p:nvPr>
        </p:nvSpPr>
        <p:spPr>
          <a:xfrm>
            <a:off x="459905" y="553575"/>
            <a:ext cx="6703255" cy="3431494"/>
          </a:xfrm>
        </p:spPr>
        <p:txBody>
          <a:bodyPr>
            <a:normAutofit/>
          </a:bodyPr>
          <a:lstStyle/>
          <a:p>
            <a:r>
              <a:rPr kumimoji="1" lang="en-US" altLang="ja-JP" sz="1800" dirty="0"/>
              <a:t>Wiggler part</a:t>
            </a:r>
          </a:p>
          <a:p>
            <a:pPr lvl="1">
              <a:buFont typeface="Wingdings" pitchFamily="2" charset="2"/>
              <a:buChar char="ü"/>
            </a:pPr>
            <a:r>
              <a:rPr kumimoji="1" lang="en-US" altLang="ja-JP" sz="1600" dirty="0"/>
              <a:t>Countermeasures against vacuum leak </a:t>
            </a:r>
          </a:p>
          <a:p>
            <a:pPr lvl="2"/>
            <a:r>
              <a:rPr kumimoji="1" lang="en-US" altLang="ja-JP" sz="1400" dirty="0"/>
              <a:t>Bellows chambers with reinforced water cooling </a:t>
            </a:r>
          </a:p>
          <a:p>
            <a:pPr marL="914400" lvl="2" indent="0">
              <a:buNone/>
            </a:pPr>
            <a:r>
              <a:rPr kumimoji="1" lang="en-US" altLang="ja-JP" sz="1400" dirty="0"/>
              <a:t>→ Reduction of vacuum leak risk at high current</a:t>
            </a:r>
          </a:p>
          <a:p>
            <a:r>
              <a:rPr kumimoji="1" lang="en-US" altLang="ja-JP" sz="1800" dirty="0"/>
              <a:t>Replacements of the collimator jaws</a:t>
            </a:r>
          </a:p>
          <a:p>
            <a:pPr lvl="1">
              <a:buFont typeface="Wingdings" pitchFamily="2" charset="2"/>
              <a:buChar char="ü"/>
            </a:pPr>
            <a:r>
              <a:rPr kumimoji="1" lang="en-US" altLang="ja-JP" sz="1600" dirty="0"/>
              <a:t>D03V4</a:t>
            </a:r>
          </a:p>
          <a:p>
            <a:pPr lvl="1">
              <a:buFont typeface="Wingdings" pitchFamily="2" charset="2"/>
              <a:buChar char="ü"/>
            </a:pPr>
            <a:r>
              <a:rPr kumimoji="1" lang="en-US" altLang="ja-JP" sz="1600" dirty="0"/>
              <a:t>D05V1</a:t>
            </a:r>
          </a:p>
          <a:p>
            <a:r>
              <a:rPr kumimoji="1" lang="en-US" altLang="ja-JP" sz="1800" dirty="0"/>
              <a:t>Replacement of QI6P chamber (injection point)</a:t>
            </a:r>
          </a:p>
          <a:p>
            <a:pPr lvl="1">
              <a:buFont typeface="Wingdings" pitchFamily="2" charset="2"/>
              <a:buChar char="ü"/>
            </a:pPr>
            <a:r>
              <a:rPr kumimoji="1" lang="en-US" altLang="ja-JP" sz="1600" dirty="0"/>
              <a:t>Improvement of injection efficiency is expected.</a:t>
            </a:r>
          </a:p>
          <a:p>
            <a:pPr lvl="1"/>
            <a:endParaRPr kumimoji="1" lang="en-US" altLang="ja-JP" sz="1600" dirty="0"/>
          </a:p>
          <a:p>
            <a:endParaRPr kumimoji="1" lang="en-US" altLang="ja-JP" sz="1800" dirty="0"/>
          </a:p>
          <a:p>
            <a:endParaRPr kumimoji="1" lang="ja-JP" altLang="en-US" sz="1800"/>
          </a:p>
        </p:txBody>
      </p:sp>
      <p:sp>
        <p:nvSpPr>
          <p:cNvPr id="4" name="Slide Number Placeholder 3">
            <a:extLst>
              <a:ext uri="{FF2B5EF4-FFF2-40B4-BE49-F238E27FC236}">
                <a16:creationId xmlns:a16="http://schemas.microsoft.com/office/drawing/2014/main" id="{D5280FF2-4883-2930-3163-C868654C948B}"/>
              </a:ext>
            </a:extLst>
          </p:cNvPr>
          <p:cNvSpPr>
            <a:spLocks noGrp="1"/>
          </p:cNvSpPr>
          <p:nvPr>
            <p:ph type="sldNum" sz="quarter" idx="12"/>
          </p:nvPr>
        </p:nvSpPr>
        <p:spPr/>
        <p:txBody>
          <a:bodyPr/>
          <a:lstStyle/>
          <a:p>
            <a:fld id="{54D9E383-D872-CA46-8441-3FD5A8D05356}" type="slidenum">
              <a:rPr lang="en-JP" smtClean="0"/>
              <a:t>13</a:t>
            </a:fld>
            <a:endParaRPr lang="en-JP"/>
          </a:p>
        </p:txBody>
      </p:sp>
      <p:grpSp>
        <p:nvGrpSpPr>
          <p:cNvPr id="25" name="Group 24">
            <a:extLst>
              <a:ext uri="{FF2B5EF4-FFF2-40B4-BE49-F238E27FC236}">
                <a16:creationId xmlns:a16="http://schemas.microsoft.com/office/drawing/2014/main" id="{422C3E12-22D8-5E6B-20FE-9291E7D5F643}"/>
              </a:ext>
            </a:extLst>
          </p:cNvPr>
          <p:cNvGrpSpPr/>
          <p:nvPr/>
        </p:nvGrpSpPr>
        <p:grpSpPr>
          <a:xfrm>
            <a:off x="7130402" y="0"/>
            <a:ext cx="5061598" cy="5255780"/>
            <a:chOff x="7020492" y="0"/>
            <a:chExt cx="5061598" cy="5255780"/>
          </a:xfrm>
        </p:grpSpPr>
        <p:grpSp>
          <p:nvGrpSpPr>
            <p:cNvPr id="6" name="グループ化 45">
              <a:extLst>
                <a:ext uri="{FF2B5EF4-FFF2-40B4-BE49-F238E27FC236}">
                  <a16:creationId xmlns:a16="http://schemas.microsoft.com/office/drawing/2014/main" id="{CFE2232A-F496-B960-18B3-ED6C3A0A3D68}"/>
                </a:ext>
              </a:extLst>
            </p:cNvPr>
            <p:cNvGrpSpPr/>
            <p:nvPr/>
          </p:nvGrpSpPr>
          <p:grpSpPr>
            <a:xfrm>
              <a:off x="7020492" y="0"/>
              <a:ext cx="5061598" cy="5220449"/>
              <a:chOff x="130053" y="1546814"/>
              <a:chExt cx="5061598" cy="5220449"/>
            </a:xfrm>
          </p:grpSpPr>
          <p:pic>
            <p:nvPicPr>
              <p:cNvPr id="7" name="図 4" descr="スポーツゲーム が含まれている画像&#10;&#10;自動的に生成された説明">
                <a:extLst>
                  <a:ext uri="{FF2B5EF4-FFF2-40B4-BE49-F238E27FC236}">
                    <a16:creationId xmlns:a16="http://schemas.microsoft.com/office/drawing/2014/main" id="{28379CCC-5531-47ED-5B38-499FFC90902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592"/>
              <a:stretch/>
            </p:blipFill>
            <p:spPr>
              <a:xfrm>
                <a:off x="130055" y="1996264"/>
                <a:ext cx="5061596" cy="4566239"/>
              </a:xfrm>
              <a:prstGeom prst="rect">
                <a:avLst/>
              </a:prstGeom>
            </p:spPr>
          </p:pic>
          <p:cxnSp>
            <p:nvCxnSpPr>
              <p:cNvPr id="8" name="直線コネクタ 15">
                <a:extLst>
                  <a:ext uri="{FF2B5EF4-FFF2-40B4-BE49-F238E27FC236}">
                    <a16:creationId xmlns:a16="http://schemas.microsoft.com/office/drawing/2014/main" id="{630F7317-0AD4-A89E-D7C9-9C0D3756EF4A}"/>
                  </a:ext>
                </a:extLst>
              </p:cNvPr>
              <p:cNvCxnSpPr>
                <a:cxnSpLocks/>
              </p:cNvCxnSpPr>
              <p:nvPr/>
            </p:nvCxnSpPr>
            <p:spPr>
              <a:xfrm>
                <a:off x="4479080" y="4143970"/>
                <a:ext cx="0" cy="209974"/>
              </a:xfrm>
              <a:prstGeom prst="line">
                <a:avLst/>
              </a:prstGeom>
              <a:ln w="762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9" name="直線コネクタ 22">
                <a:extLst>
                  <a:ext uri="{FF2B5EF4-FFF2-40B4-BE49-F238E27FC236}">
                    <a16:creationId xmlns:a16="http://schemas.microsoft.com/office/drawing/2014/main" id="{9B729B6D-50CF-9817-5A55-1DD27E9D478C}"/>
                  </a:ext>
                </a:extLst>
              </p:cNvPr>
              <p:cNvCxnSpPr>
                <a:cxnSpLocks/>
              </p:cNvCxnSpPr>
              <p:nvPr/>
            </p:nvCxnSpPr>
            <p:spPr>
              <a:xfrm flipH="1">
                <a:off x="2832216" y="6030743"/>
                <a:ext cx="378735" cy="8982"/>
              </a:xfrm>
              <a:prstGeom prst="line">
                <a:avLst/>
              </a:prstGeom>
              <a:ln w="762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10" name="テキスト ボックス 23">
                <a:extLst>
                  <a:ext uri="{FF2B5EF4-FFF2-40B4-BE49-F238E27FC236}">
                    <a16:creationId xmlns:a16="http://schemas.microsoft.com/office/drawing/2014/main" id="{D4A1F610-3B71-6E6F-26B1-1C90A3750D4C}"/>
                  </a:ext>
                </a:extLst>
              </p:cNvPr>
              <p:cNvSpPr txBox="1"/>
              <p:nvPr/>
            </p:nvSpPr>
            <p:spPr>
              <a:xfrm>
                <a:off x="776971" y="6193267"/>
                <a:ext cx="2703325" cy="307777"/>
              </a:xfrm>
              <a:prstGeom prst="rect">
                <a:avLst/>
              </a:prstGeom>
              <a:solidFill>
                <a:schemeClr val="bg1"/>
              </a:solidFill>
            </p:spPr>
            <p:txBody>
              <a:bodyPr wrap="square" rtlCol="0">
                <a:spAutoFit/>
              </a:bodyPr>
              <a:lstStyle/>
              <a:p>
                <a:r>
                  <a:rPr lang="en-US" altLang="ja-JP" sz="1400">
                    <a:solidFill>
                      <a:schemeClr val="accent6">
                        <a:lumMod val="75000"/>
                      </a:schemeClr>
                    </a:solidFill>
                  </a:rPr>
                  <a:t>4. QI6P chamber replacement</a:t>
                </a:r>
                <a:endParaRPr kumimoji="1" lang="en-US" altLang="ja-JP" sz="1400">
                  <a:solidFill>
                    <a:schemeClr val="accent6">
                      <a:lumMod val="75000"/>
                    </a:schemeClr>
                  </a:solidFill>
                </a:endParaRPr>
              </a:p>
            </p:txBody>
          </p:sp>
          <p:cxnSp>
            <p:nvCxnSpPr>
              <p:cNvPr id="11" name="直線矢印コネクタ 24">
                <a:extLst>
                  <a:ext uri="{FF2B5EF4-FFF2-40B4-BE49-F238E27FC236}">
                    <a16:creationId xmlns:a16="http://schemas.microsoft.com/office/drawing/2014/main" id="{89364D4A-38D6-670C-B6D5-DC7DEE3878DF}"/>
                  </a:ext>
                </a:extLst>
              </p:cNvPr>
              <p:cNvCxnSpPr>
                <a:cxnSpLocks/>
              </p:cNvCxnSpPr>
              <p:nvPr/>
            </p:nvCxnSpPr>
            <p:spPr>
              <a:xfrm flipV="1">
                <a:off x="2712680" y="6086668"/>
                <a:ext cx="164544" cy="172121"/>
              </a:xfrm>
              <a:prstGeom prst="straightConnector1">
                <a:avLst/>
              </a:prstGeom>
              <a:ln>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2" name="直線コネクタ 25">
                <a:extLst>
                  <a:ext uri="{FF2B5EF4-FFF2-40B4-BE49-F238E27FC236}">
                    <a16:creationId xmlns:a16="http://schemas.microsoft.com/office/drawing/2014/main" id="{263D04DA-CBD9-6B4F-2BBE-813094B3053A}"/>
                  </a:ext>
                </a:extLst>
              </p:cNvPr>
              <p:cNvCxnSpPr>
                <a:cxnSpLocks/>
              </p:cNvCxnSpPr>
              <p:nvPr/>
            </p:nvCxnSpPr>
            <p:spPr>
              <a:xfrm flipH="1">
                <a:off x="734887" y="4164496"/>
                <a:ext cx="6096" cy="33528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3" name="直線コネクタ 26">
                <a:extLst>
                  <a:ext uri="{FF2B5EF4-FFF2-40B4-BE49-F238E27FC236}">
                    <a16:creationId xmlns:a16="http://schemas.microsoft.com/office/drawing/2014/main" id="{E534C19C-4EA4-9638-A44B-99AAAAE6D89D}"/>
                  </a:ext>
                </a:extLst>
              </p:cNvPr>
              <p:cNvCxnSpPr>
                <a:cxnSpLocks/>
              </p:cNvCxnSpPr>
              <p:nvPr/>
            </p:nvCxnSpPr>
            <p:spPr>
              <a:xfrm flipH="1">
                <a:off x="4479080" y="3789924"/>
                <a:ext cx="6096" cy="33528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テキスト ボックス 27">
                <a:extLst>
                  <a:ext uri="{FF2B5EF4-FFF2-40B4-BE49-F238E27FC236}">
                    <a16:creationId xmlns:a16="http://schemas.microsoft.com/office/drawing/2014/main" id="{4FF2B874-5A74-4F7F-AE99-0F6FA5179C4D}"/>
                  </a:ext>
                </a:extLst>
              </p:cNvPr>
              <p:cNvSpPr txBox="1"/>
              <p:nvPr/>
            </p:nvSpPr>
            <p:spPr>
              <a:xfrm>
                <a:off x="1909988" y="3607378"/>
                <a:ext cx="2064116" cy="307777"/>
              </a:xfrm>
              <a:prstGeom prst="rect">
                <a:avLst/>
              </a:prstGeom>
              <a:noFill/>
            </p:spPr>
            <p:txBody>
              <a:bodyPr wrap="square" rtlCol="0">
                <a:spAutoFit/>
              </a:bodyPr>
              <a:lstStyle/>
              <a:p>
                <a:r>
                  <a:rPr kumimoji="1" lang="en-US" altLang="ja-JP" sz="1400">
                    <a:solidFill>
                      <a:schemeClr val="accent1"/>
                    </a:solidFill>
                  </a:rPr>
                  <a:t>1. Wiggler-related work</a:t>
                </a:r>
              </a:p>
            </p:txBody>
          </p:sp>
          <p:cxnSp>
            <p:nvCxnSpPr>
              <p:cNvPr id="15" name="直線矢印コネクタ 28">
                <a:extLst>
                  <a:ext uri="{FF2B5EF4-FFF2-40B4-BE49-F238E27FC236}">
                    <a16:creationId xmlns:a16="http://schemas.microsoft.com/office/drawing/2014/main" id="{4C8733C9-DD55-7C8F-C4D4-950025758EBC}"/>
                  </a:ext>
                </a:extLst>
              </p:cNvPr>
              <p:cNvCxnSpPr>
                <a:cxnSpLocks/>
              </p:cNvCxnSpPr>
              <p:nvPr/>
            </p:nvCxnSpPr>
            <p:spPr>
              <a:xfrm>
                <a:off x="3764709" y="3789924"/>
                <a:ext cx="673675" cy="166364"/>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直線矢印コネクタ 30">
                <a:extLst>
                  <a:ext uri="{FF2B5EF4-FFF2-40B4-BE49-F238E27FC236}">
                    <a16:creationId xmlns:a16="http://schemas.microsoft.com/office/drawing/2014/main" id="{647EBE5A-5799-DE5D-0BD3-EABE2F355D8A}"/>
                  </a:ext>
                </a:extLst>
              </p:cNvPr>
              <p:cNvCxnSpPr>
                <a:cxnSpLocks/>
              </p:cNvCxnSpPr>
              <p:nvPr/>
            </p:nvCxnSpPr>
            <p:spPr>
              <a:xfrm flipH="1">
                <a:off x="776971" y="3873106"/>
                <a:ext cx="1082899" cy="494120"/>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直線矢印コネクタ 31">
                <a:extLst>
                  <a:ext uri="{FF2B5EF4-FFF2-40B4-BE49-F238E27FC236}">
                    <a16:creationId xmlns:a16="http://schemas.microsoft.com/office/drawing/2014/main" id="{E8DC4410-C779-1827-9B76-5654B67202D8}"/>
                  </a:ext>
                </a:extLst>
              </p:cNvPr>
              <p:cNvCxnSpPr>
                <a:cxnSpLocks/>
              </p:cNvCxnSpPr>
              <p:nvPr/>
            </p:nvCxnSpPr>
            <p:spPr>
              <a:xfrm flipH="1">
                <a:off x="787061" y="3789924"/>
                <a:ext cx="1089803" cy="252663"/>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18" name="テキスト ボックス 35">
                <a:extLst>
                  <a:ext uri="{FF2B5EF4-FFF2-40B4-BE49-F238E27FC236}">
                    <a16:creationId xmlns:a16="http://schemas.microsoft.com/office/drawing/2014/main" id="{C5A581DF-5D4F-A10D-3BD6-DDBEC74C8A85}"/>
                  </a:ext>
                </a:extLst>
              </p:cNvPr>
              <p:cNvSpPr txBox="1"/>
              <p:nvPr/>
            </p:nvSpPr>
            <p:spPr>
              <a:xfrm>
                <a:off x="2558714" y="4359302"/>
                <a:ext cx="1806137" cy="523220"/>
              </a:xfrm>
              <a:prstGeom prst="rect">
                <a:avLst/>
              </a:prstGeom>
              <a:solidFill>
                <a:schemeClr val="bg1"/>
              </a:solidFill>
            </p:spPr>
            <p:txBody>
              <a:bodyPr wrap="square" rtlCol="0">
                <a:spAutoFit/>
              </a:bodyPr>
              <a:lstStyle/>
              <a:p>
                <a:r>
                  <a:rPr lang="en-US" altLang="ja-JP" sz="1400">
                    <a:solidFill>
                      <a:schemeClr val="accent6">
                        <a:lumMod val="75000"/>
                      </a:schemeClr>
                    </a:solidFill>
                  </a:rPr>
                  <a:t>3. Collimator</a:t>
                </a:r>
                <a:r>
                  <a:rPr kumimoji="1" lang="en-US" altLang="ja-JP" sz="1400">
                    <a:solidFill>
                      <a:schemeClr val="accent6">
                        <a:lumMod val="75000"/>
                      </a:schemeClr>
                    </a:solidFill>
                  </a:rPr>
                  <a:t> jaw replacement</a:t>
                </a:r>
                <a:r>
                  <a:rPr kumimoji="1" lang="ja-JP" altLang="en-US" sz="1400">
                    <a:solidFill>
                      <a:schemeClr val="accent6">
                        <a:lumMod val="75000"/>
                      </a:schemeClr>
                    </a:solidFill>
                  </a:rPr>
                  <a:t> </a:t>
                </a:r>
                <a:r>
                  <a:rPr kumimoji="1" lang="en-US" altLang="ja-JP" sz="1400">
                    <a:solidFill>
                      <a:schemeClr val="accent6">
                        <a:lumMod val="75000"/>
                      </a:schemeClr>
                    </a:solidFill>
                  </a:rPr>
                  <a:t>(D05V1)</a:t>
                </a:r>
              </a:p>
            </p:txBody>
          </p:sp>
          <p:cxnSp>
            <p:nvCxnSpPr>
              <p:cNvPr id="19" name="直線矢印コネクタ 36">
                <a:extLst>
                  <a:ext uri="{FF2B5EF4-FFF2-40B4-BE49-F238E27FC236}">
                    <a16:creationId xmlns:a16="http://schemas.microsoft.com/office/drawing/2014/main" id="{42050DE7-634E-6C95-D1B6-22371CFA0542}"/>
                  </a:ext>
                </a:extLst>
              </p:cNvPr>
              <p:cNvCxnSpPr>
                <a:cxnSpLocks/>
              </p:cNvCxnSpPr>
              <p:nvPr/>
            </p:nvCxnSpPr>
            <p:spPr>
              <a:xfrm flipV="1">
                <a:off x="3936973" y="4256611"/>
                <a:ext cx="494823" cy="248940"/>
              </a:xfrm>
              <a:prstGeom prst="straightConnector1">
                <a:avLst/>
              </a:prstGeom>
              <a:ln>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0" name="テキスト ボックス 37">
                <a:extLst>
                  <a:ext uri="{FF2B5EF4-FFF2-40B4-BE49-F238E27FC236}">
                    <a16:creationId xmlns:a16="http://schemas.microsoft.com/office/drawing/2014/main" id="{845C7419-47F5-A685-1F0A-DA44BF865222}"/>
                  </a:ext>
                </a:extLst>
              </p:cNvPr>
              <p:cNvSpPr txBox="1"/>
              <p:nvPr/>
            </p:nvSpPr>
            <p:spPr>
              <a:xfrm>
                <a:off x="2518020" y="2726037"/>
                <a:ext cx="1920364" cy="523220"/>
              </a:xfrm>
              <a:prstGeom prst="rect">
                <a:avLst/>
              </a:prstGeom>
              <a:solidFill>
                <a:schemeClr val="bg1"/>
              </a:solidFill>
            </p:spPr>
            <p:txBody>
              <a:bodyPr wrap="square" rtlCol="0">
                <a:spAutoFit/>
              </a:bodyPr>
              <a:lstStyle/>
              <a:p>
                <a:r>
                  <a:rPr lang="en-US" altLang="ja-JP" sz="1400">
                    <a:solidFill>
                      <a:srgbClr val="FF0000"/>
                    </a:solidFill>
                  </a:rPr>
                  <a:t>2. Collimator</a:t>
                </a:r>
                <a:r>
                  <a:rPr kumimoji="1" lang="en-US" altLang="ja-JP" sz="1400">
                    <a:solidFill>
                      <a:srgbClr val="FF0000"/>
                    </a:solidFill>
                  </a:rPr>
                  <a:t> jaw replacement (D03V4)</a:t>
                </a:r>
              </a:p>
            </p:txBody>
          </p:sp>
          <p:cxnSp>
            <p:nvCxnSpPr>
              <p:cNvPr id="21" name="直線コネクタ 38">
                <a:extLst>
                  <a:ext uri="{FF2B5EF4-FFF2-40B4-BE49-F238E27FC236}">
                    <a16:creationId xmlns:a16="http://schemas.microsoft.com/office/drawing/2014/main" id="{7043806B-5E50-3FF2-5D2A-B16FC168B843}"/>
                  </a:ext>
                </a:extLst>
              </p:cNvPr>
              <p:cNvCxnSpPr>
                <a:cxnSpLocks/>
              </p:cNvCxnSpPr>
              <p:nvPr/>
            </p:nvCxnSpPr>
            <p:spPr>
              <a:xfrm>
                <a:off x="736621" y="3941888"/>
                <a:ext cx="0" cy="201399"/>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2" name="円弧 39">
                <a:extLst>
                  <a:ext uri="{FF2B5EF4-FFF2-40B4-BE49-F238E27FC236}">
                    <a16:creationId xmlns:a16="http://schemas.microsoft.com/office/drawing/2014/main" id="{4E627A13-6AE9-DE03-6E46-C5A1E998A94E}"/>
                  </a:ext>
                </a:extLst>
              </p:cNvPr>
              <p:cNvSpPr/>
              <p:nvPr/>
            </p:nvSpPr>
            <p:spPr>
              <a:xfrm rot="5630137" flipV="1">
                <a:off x="730701" y="1623325"/>
                <a:ext cx="3317247" cy="4250452"/>
              </a:xfrm>
              <a:prstGeom prst="arc">
                <a:avLst>
                  <a:gd name="adj1" fmla="val 6317778"/>
                  <a:gd name="adj2" fmla="val 8395466"/>
                </a:avLst>
              </a:prstGeom>
              <a:ln w="762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23" name="四角形: 角を丸くする 8">
                <a:extLst>
                  <a:ext uri="{FF2B5EF4-FFF2-40B4-BE49-F238E27FC236}">
                    <a16:creationId xmlns:a16="http://schemas.microsoft.com/office/drawing/2014/main" id="{41D8BD9E-835B-F0B7-67B6-8BF531FC7A65}"/>
                  </a:ext>
                </a:extLst>
              </p:cNvPr>
              <p:cNvSpPr/>
              <p:nvPr/>
            </p:nvSpPr>
            <p:spPr>
              <a:xfrm>
                <a:off x="130053" y="1811598"/>
                <a:ext cx="4859547" cy="4955665"/>
              </a:xfrm>
              <a:prstGeom prst="roundRect">
                <a:avLst>
                  <a:gd name="adj" fmla="val 4280"/>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C00000"/>
                  </a:solidFill>
                </a:endParaRPr>
              </a:p>
            </p:txBody>
          </p:sp>
          <p:sp>
            <p:nvSpPr>
              <p:cNvPr id="24" name="テキスト ボックス 9">
                <a:extLst>
                  <a:ext uri="{FF2B5EF4-FFF2-40B4-BE49-F238E27FC236}">
                    <a16:creationId xmlns:a16="http://schemas.microsoft.com/office/drawing/2014/main" id="{E1058AC9-97AF-1206-F2D0-E740CB374BDD}"/>
                  </a:ext>
                </a:extLst>
              </p:cNvPr>
              <p:cNvSpPr txBox="1"/>
              <p:nvPr/>
            </p:nvSpPr>
            <p:spPr>
              <a:xfrm>
                <a:off x="423256" y="1546814"/>
                <a:ext cx="769602" cy="369332"/>
              </a:xfrm>
              <a:prstGeom prst="rect">
                <a:avLst/>
              </a:prstGeom>
              <a:solidFill>
                <a:schemeClr val="bg1"/>
              </a:solidFill>
            </p:spPr>
            <p:txBody>
              <a:bodyPr wrap="square" rtlCol="0">
                <a:spAutoFit/>
              </a:bodyPr>
              <a:lstStyle/>
              <a:p>
                <a:pPr algn="ctr"/>
                <a:r>
                  <a:rPr kumimoji="1" lang="en-US" altLang="ja-JP" b="1">
                    <a:solidFill>
                      <a:srgbClr val="FF0000"/>
                    </a:solidFill>
                  </a:rPr>
                  <a:t>LER</a:t>
                </a:r>
                <a:endParaRPr kumimoji="1" lang="ja-JP" altLang="en-US" b="1">
                  <a:solidFill>
                    <a:srgbClr val="FF0000"/>
                  </a:solidFill>
                </a:endParaRPr>
              </a:p>
            </p:txBody>
          </p:sp>
        </p:grpSp>
        <p:sp>
          <p:nvSpPr>
            <p:cNvPr id="5" name="TextBox 4">
              <a:extLst>
                <a:ext uri="{FF2B5EF4-FFF2-40B4-BE49-F238E27FC236}">
                  <a16:creationId xmlns:a16="http://schemas.microsoft.com/office/drawing/2014/main" id="{13CD79D7-52BA-2352-C2EA-08DEEAC71969}"/>
                </a:ext>
              </a:extLst>
            </p:cNvPr>
            <p:cNvSpPr txBox="1"/>
            <p:nvPr/>
          </p:nvSpPr>
          <p:spPr>
            <a:xfrm>
              <a:off x="10821933" y="4886448"/>
              <a:ext cx="1095172" cy="369332"/>
            </a:xfrm>
            <a:prstGeom prst="rect">
              <a:avLst/>
            </a:prstGeom>
            <a:noFill/>
          </p:spPr>
          <p:txBody>
            <a:bodyPr wrap="none" rtlCol="0">
              <a:spAutoFit/>
            </a:bodyPr>
            <a:lstStyle/>
            <a:p>
              <a:r>
                <a:rPr kumimoji="1" lang="en-US" altLang="ja-JP"/>
                <a:t>Ishibashi</a:t>
              </a:r>
              <a:endParaRPr kumimoji="1" lang="ja-JP" altLang="en-US"/>
            </a:p>
          </p:txBody>
        </p:sp>
      </p:grpSp>
      <p:grpSp>
        <p:nvGrpSpPr>
          <p:cNvPr id="29" name="Group 28">
            <a:extLst>
              <a:ext uri="{FF2B5EF4-FFF2-40B4-BE49-F238E27FC236}">
                <a16:creationId xmlns:a16="http://schemas.microsoft.com/office/drawing/2014/main" id="{9A5428C9-C4F6-B24E-9E76-59CCEC36BEAD}"/>
              </a:ext>
            </a:extLst>
          </p:cNvPr>
          <p:cNvGrpSpPr/>
          <p:nvPr/>
        </p:nvGrpSpPr>
        <p:grpSpPr>
          <a:xfrm>
            <a:off x="45574" y="3720803"/>
            <a:ext cx="3732835" cy="2999291"/>
            <a:chOff x="251512" y="3816620"/>
            <a:chExt cx="3732835" cy="2999291"/>
          </a:xfrm>
        </p:grpSpPr>
        <p:pic>
          <p:nvPicPr>
            <p:cNvPr id="26" name="図 11">
              <a:extLst>
                <a:ext uri="{FF2B5EF4-FFF2-40B4-BE49-F238E27FC236}">
                  <a16:creationId xmlns:a16="http://schemas.microsoft.com/office/drawing/2014/main" id="{3562368C-A263-EC7C-0276-4AAA9FF1CF09}"/>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54624" y="3816620"/>
              <a:ext cx="3629723" cy="2722292"/>
            </a:xfrm>
            <a:prstGeom prst="rect">
              <a:avLst/>
            </a:prstGeom>
          </p:spPr>
        </p:pic>
        <p:sp>
          <p:nvSpPr>
            <p:cNvPr id="28" name="TextBox 27">
              <a:extLst>
                <a:ext uri="{FF2B5EF4-FFF2-40B4-BE49-F238E27FC236}">
                  <a16:creationId xmlns:a16="http://schemas.microsoft.com/office/drawing/2014/main" id="{F26229BE-6090-8256-A0A1-757A4E1435ED}"/>
                </a:ext>
              </a:extLst>
            </p:cNvPr>
            <p:cNvSpPr txBox="1"/>
            <p:nvPr/>
          </p:nvSpPr>
          <p:spPr>
            <a:xfrm>
              <a:off x="251512" y="6538912"/>
              <a:ext cx="3708553" cy="276999"/>
            </a:xfrm>
            <a:prstGeom prst="rect">
              <a:avLst/>
            </a:prstGeom>
            <a:noFill/>
          </p:spPr>
          <p:txBody>
            <a:bodyPr wrap="square">
              <a:spAutoFit/>
            </a:bodyPr>
            <a:lstStyle/>
            <a:p>
              <a:pPr marL="0" lvl="2" algn="ctr"/>
              <a:r>
                <a:rPr kumimoji="1" lang="en-US" altLang="ja-JP" sz="1200" b="1"/>
                <a:t>Bellows chambers with reinforced water cooling</a:t>
              </a:r>
            </a:p>
          </p:txBody>
        </p:sp>
      </p:grpSp>
      <p:grpSp>
        <p:nvGrpSpPr>
          <p:cNvPr id="36" name="Group 35">
            <a:extLst>
              <a:ext uri="{FF2B5EF4-FFF2-40B4-BE49-F238E27FC236}">
                <a16:creationId xmlns:a16="http://schemas.microsoft.com/office/drawing/2014/main" id="{2EFEE656-CE38-3528-9BE9-9F9534B2FD6B}"/>
              </a:ext>
            </a:extLst>
          </p:cNvPr>
          <p:cNvGrpSpPr/>
          <p:nvPr/>
        </p:nvGrpSpPr>
        <p:grpSpPr>
          <a:xfrm>
            <a:off x="3868374" y="3285068"/>
            <a:ext cx="2966423" cy="3534851"/>
            <a:chOff x="3868374" y="3285068"/>
            <a:chExt cx="2966423" cy="3534851"/>
          </a:xfrm>
        </p:grpSpPr>
        <p:grpSp>
          <p:nvGrpSpPr>
            <p:cNvPr id="33" name="Group 32">
              <a:extLst>
                <a:ext uri="{FF2B5EF4-FFF2-40B4-BE49-F238E27FC236}">
                  <a16:creationId xmlns:a16="http://schemas.microsoft.com/office/drawing/2014/main" id="{5D003C0C-F935-BB99-10FF-18B03183067D}"/>
                </a:ext>
              </a:extLst>
            </p:cNvPr>
            <p:cNvGrpSpPr/>
            <p:nvPr/>
          </p:nvGrpSpPr>
          <p:grpSpPr>
            <a:xfrm>
              <a:off x="3868374" y="3285068"/>
              <a:ext cx="2966423" cy="3534851"/>
              <a:chOff x="3896036" y="3271731"/>
              <a:chExt cx="2966423" cy="3534851"/>
            </a:xfrm>
          </p:grpSpPr>
          <p:pic>
            <p:nvPicPr>
              <p:cNvPr id="30" name="図 6">
                <a:extLst>
                  <a:ext uri="{FF2B5EF4-FFF2-40B4-BE49-F238E27FC236}">
                    <a16:creationId xmlns:a16="http://schemas.microsoft.com/office/drawing/2014/main" id="{AC72197F-F7F3-E2DD-277E-7A75785BBF8F}"/>
                  </a:ext>
                </a:extLst>
              </p:cNvPr>
              <p:cNvPicPr>
                <a:picLocks noChangeAspect="1"/>
              </p:cNvPicPr>
              <p:nvPr/>
            </p:nvPicPr>
            <p:blipFill>
              <a:blip r:embed="rId4" cstate="screen">
                <a:extLst>
                  <a:ext uri="{28A0092B-C50C-407E-A947-70E740481C1C}">
                    <a14:useLocalDpi xmlns:a14="http://schemas.microsoft.com/office/drawing/2010/main"/>
                  </a:ext>
                </a:extLst>
              </a:blip>
              <a:srcRect t="10675" b="15707"/>
              <a:stretch>
                <a:fillRect/>
              </a:stretch>
            </p:blipFill>
            <p:spPr>
              <a:xfrm>
                <a:off x="3929438" y="3271731"/>
                <a:ext cx="2900336" cy="1601380"/>
              </a:xfrm>
              <a:prstGeom prst="rect">
                <a:avLst/>
              </a:prstGeom>
            </p:spPr>
          </p:pic>
          <p:pic>
            <p:nvPicPr>
              <p:cNvPr id="31" name="図 8">
                <a:extLst>
                  <a:ext uri="{FF2B5EF4-FFF2-40B4-BE49-F238E27FC236}">
                    <a16:creationId xmlns:a16="http://schemas.microsoft.com/office/drawing/2014/main" id="{499FDC08-3AFF-E860-EF41-94AAC32F35F4}"/>
                  </a:ext>
                </a:extLst>
              </p:cNvPr>
              <p:cNvPicPr>
                <a:picLocks noChangeAspect="1"/>
              </p:cNvPicPr>
              <p:nvPr/>
            </p:nvPicPr>
            <p:blipFill>
              <a:blip r:embed="rId5" cstate="screen">
                <a:extLst>
                  <a:ext uri="{28A0092B-C50C-407E-A947-70E740481C1C}">
                    <a14:useLocalDpi xmlns:a14="http://schemas.microsoft.com/office/drawing/2010/main"/>
                  </a:ext>
                </a:extLst>
              </a:blip>
              <a:srcRect t="10675" b="15725"/>
              <a:stretch>
                <a:fillRect/>
              </a:stretch>
            </p:blipFill>
            <p:spPr>
              <a:xfrm>
                <a:off x="3928723" y="4954230"/>
                <a:ext cx="2901051" cy="1601380"/>
              </a:xfrm>
              <a:prstGeom prst="rect">
                <a:avLst/>
              </a:prstGeom>
            </p:spPr>
          </p:pic>
          <p:sp>
            <p:nvSpPr>
              <p:cNvPr id="32" name="TextBox 31">
                <a:extLst>
                  <a:ext uri="{FF2B5EF4-FFF2-40B4-BE49-F238E27FC236}">
                    <a16:creationId xmlns:a16="http://schemas.microsoft.com/office/drawing/2014/main" id="{BD500EF4-696C-12A8-7D6B-A8DE9CC2F8DF}"/>
                  </a:ext>
                </a:extLst>
              </p:cNvPr>
              <p:cNvSpPr txBox="1"/>
              <p:nvPr/>
            </p:nvSpPr>
            <p:spPr>
              <a:xfrm>
                <a:off x="3896036" y="6529583"/>
                <a:ext cx="2966423" cy="276999"/>
              </a:xfrm>
              <a:prstGeom prst="rect">
                <a:avLst/>
              </a:prstGeom>
              <a:noFill/>
            </p:spPr>
            <p:txBody>
              <a:bodyPr wrap="square">
                <a:spAutoFit/>
              </a:bodyPr>
              <a:lstStyle/>
              <a:p>
                <a:pPr marL="0" lvl="2" algn="ctr"/>
                <a:r>
                  <a:rPr kumimoji="1" lang="en-US" altLang="ja-JP" sz="1200" b="1"/>
                  <a:t>Damaged collimator jaws (D03V4)</a:t>
                </a:r>
              </a:p>
            </p:txBody>
          </p:sp>
        </p:grpSp>
        <p:sp>
          <p:nvSpPr>
            <p:cNvPr id="34" name="TextBox 33">
              <a:extLst>
                <a:ext uri="{FF2B5EF4-FFF2-40B4-BE49-F238E27FC236}">
                  <a16:creationId xmlns:a16="http://schemas.microsoft.com/office/drawing/2014/main" id="{3016A572-8A59-D836-CD63-B7D4DF578070}"/>
                </a:ext>
              </a:extLst>
            </p:cNvPr>
            <p:cNvSpPr txBox="1"/>
            <p:nvPr/>
          </p:nvSpPr>
          <p:spPr>
            <a:xfrm>
              <a:off x="3959628" y="3335708"/>
              <a:ext cx="556627" cy="369332"/>
            </a:xfrm>
            <a:prstGeom prst="rect">
              <a:avLst/>
            </a:prstGeom>
            <a:solidFill>
              <a:srgbClr val="FFFFFF">
                <a:alpha val="80392"/>
              </a:srgbClr>
            </a:solidFill>
          </p:spPr>
          <p:txBody>
            <a:bodyPr wrap="none" rtlCol="0">
              <a:spAutoFit/>
            </a:bodyPr>
            <a:lstStyle/>
            <a:p>
              <a:r>
                <a:rPr kumimoji="1" lang="en-US" altLang="ja-JP"/>
                <a:t>Top</a:t>
              </a:r>
              <a:endParaRPr kumimoji="1" lang="ja-JP" altLang="en-US"/>
            </a:p>
          </p:txBody>
        </p:sp>
        <p:sp>
          <p:nvSpPr>
            <p:cNvPr id="35" name="TextBox 34">
              <a:extLst>
                <a:ext uri="{FF2B5EF4-FFF2-40B4-BE49-F238E27FC236}">
                  <a16:creationId xmlns:a16="http://schemas.microsoft.com/office/drawing/2014/main" id="{95B0D00A-16EE-5A24-37F8-3C7B367DBC68}"/>
                </a:ext>
              </a:extLst>
            </p:cNvPr>
            <p:cNvSpPr txBox="1"/>
            <p:nvPr/>
          </p:nvSpPr>
          <p:spPr>
            <a:xfrm>
              <a:off x="3962591" y="5052513"/>
              <a:ext cx="915635" cy="369332"/>
            </a:xfrm>
            <a:prstGeom prst="rect">
              <a:avLst/>
            </a:prstGeom>
            <a:solidFill>
              <a:srgbClr val="FFFFFF">
                <a:alpha val="80392"/>
              </a:srgbClr>
            </a:solidFill>
          </p:spPr>
          <p:txBody>
            <a:bodyPr wrap="none" rtlCol="0">
              <a:spAutoFit/>
            </a:bodyPr>
            <a:lstStyle/>
            <a:p>
              <a:r>
                <a:rPr kumimoji="1" lang="en-US" altLang="ja-JP"/>
                <a:t>Bottom</a:t>
              </a:r>
              <a:endParaRPr kumimoji="1" lang="ja-JP" altLang="en-US"/>
            </a:p>
          </p:txBody>
        </p:sp>
      </p:grpSp>
    </p:spTree>
    <p:extLst>
      <p:ext uri="{BB962C8B-B14F-4D97-AF65-F5344CB8AC3E}">
        <p14:creationId xmlns:p14="http://schemas.microsoft.com/office/powerpoint/2010/main" val="33034107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B47079-B4B1-660B-CECC-5DD6C784A1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B6D4EA-76AC-1096-DBF0-8FF985529FF0}"/>
              </a:ext>
            </a:extLst>
          </p:cNvPr>
          <p:cNvSpPr>
            <a:spLocks noGrp="1"/>
          </p:cNvSpPr>
          <p:nvPr>
            <p:ph type="title"/>
          </p:nvPr>
        </p:nvSpPr>
        <p:spPr>
          <a:xfrm>
            <a:off x="437321" y="136525"/>
            <a:ext cx="10387198" cy="678484"/>
          </a:xfrm>
        </p:spPr>
        <p:txBody>
          <a:bodyPr/>
          <a:lstStyle/>
          <a:p>
            <a:r>
              <a:rPr kumimoji="1" lang="en-US" altLang="ja-JP" b="1"/>
              <a:t>Vacuum works (HER)</a:t>
            </a:r>
            <a:endParaRPr kumimoji="1" lang="ja-JP" altLang="en-US" b="1"/>
          </a:p>
        </p:txBody>
      </p:sp>
      <p:sp>
        <p:nvSpPr>
          <p:cNvPr id="4" name="Slide Number Placeholder 3">
            <a:extLst>
              <a:ext uri="{FF2B5EF4-FFF2-40B4-BE49-F238E27FC236}">
                <a16:creationId xmlns:a16="http://schemas.microsoft.com/office/drawing/2014/main" id="{1904F379-5415-633E-F0CE-0A5835CED70D}"/>
              </a:ext>
            </a:extLst>
          </p:cNvPr>
          <p:cNvSpPr>
            <a:spLocks noGrp="1"/>
          </p:cNvSpPr>
          <p:nvPr>
            <p:ph type="sldNum" sz="quarter" idx="12"/>
          </p:nvPr>
        </p:nvSpPr>
        <p:spPr/>
        <p:txBody>
          <a:bodyPr/>
          <a:lstStyle/>
          <a:p>
            <a:fld id="{54D9E383-D872-CA46-8441-3FD5A8D05356}" type="slidenum">
              <a:rPr lang="en-JP" smtClean="0"/>
              <a:t>14</a:t>
            </a:fld>
            <a:endParaRPr lang="en-JP"/>
          </a:p>
        </p:txBody>
      </p:sp>
      <p:grpSp>
        <p:nvGrpSpPr>
          <p:cNvPr id="45" name="Group 44">
            <a:extLst>
              <a:ext uri="{FF2B5EF4-FFF2-40B4-BE49-F238E27FC236}">
                <a16:creationId xmlns:a16="http://schemas.microsoft.com/office/drawing/2014/main" id="{5C3C1416-82D9-8732-0934-53C81E531986}"/>
              </a:ext>
            </a:extLst>
          </p:cNvPr>
          <p:cNvGrpSpPr/>
          <p:nvPr/>
        </p:nvGrpSpPr>
        <p:grpSpPr>
          <a:xfrm>
            <a:off x="7239752" y="700216"/>
            <a:ext cx="4824793" cy="5060352"/>
            <a:chOff x="148904" y="1246400"/>
            <a:chExt cx="4824793" cy="5060352"/>
          </a:xfrm>
        </p:grpSpPr>
        <p:grpSp>
          <p:nvGrpSpPr>
            <p:cNvPr id="43" name="Group 42">
              <a:extLst>
                <a:ext uri="{FF2B5EF4-FFF2-40B4-BE49-F238E27FC236}">
                  <a16:creationId xmlns:a16="http://schemas.microsoft.com/office/drawing/2014/main" id="{0B42A9FB-ECF4-AACD-60F0-7C4769AFF781}"/>
                </a:ext>
              </a:extLst>
            </p:cNvPr>
            <p:cNvGrpSpPr/>
            <p:nvPr/>
          </p:nvGrpSpPr>
          <p:grpSpPr>
            <a:xfrm>
              <a:off x="148904" y="1246400"/>
              <a:ext cx="4824793" cy="5046147"/>
              <a:chOff x="148904" y="1246400"/>
              <a:chExt cx="4824793" cy="5046147"/>
            </a:xfrm>
          </p:grpSpPr>
          <p:pic>
            <p:nvPicPr>
              <p:cNvPr id="9" name="図 12" descr="スポーツゲーム が含まれている画像&#10;&#10;自動的に生成された説明">
                <a:extLst>
                  <a:ext uri="{FF2B5EF4-FFF2-40B4-BE49-F238E27FC236}">
                    <a16:creationId xmlns:a16="http://schemas.microsoft.com/office/drawing/2014/main" id="{CE04F8C5-F5D2-CD16-DD7D-42155FEF8B0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592" r="7722"/>
              <a:stretch/>
            </p:blipFill>
            <p:spPr>
              <a:xfrm>
                <a:off x="163078" y="1669485"/>
                <a:ext cx="4670723" cy="4566239"/>
              </a:xfrm>
              <a:prstGeom prst="rect">
                <a:avLst/>
              </a:prstGeom>
            </p:spPr>
          </p:pic>
          <p:sp>
            <p:nvSpPr>
              <p:cNvPr id="10" name="四角形: 角を丸くする 4">
                <a:extLst>
                  <a:ext uri="{FF2B5EF4-FFF2-40B4-BE49-F238E27FC236}">
                    <a16:creationId xmlns:a16="http://schemas.microsoft.com/office/drawing/2014/main" id="{F28E520F-7351-5079-948C-DB31659F3149}"/>
                  </a:ext>
                </a:extLst>
              </p:cNvPr>
              <p:cNvSpPr/>
              <p:nvPr/>
            </p:nvSpPr>
            <p:spPr>
              <a:xfrm>
                <a:off x="148904" y="1462953"/>
                <a:ext cx="4772076" cy="4829594"/>
              </a:xfrm>
              <a:prstGeom prst="roundRect">
                <a:avLst>
                  <a:gd name="adj" fmla="val 4280"/>
                </a:avLst>
              </a:prstGeom>
              <a:noFill/>
              <a:ln>
                <a:solidFill>
                  <a:srgbClr val="0000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6">
                <a:extLst>
                  <a:ext uri="{FF2B5EF4-FFF2-40B4-BE49-F238E27FC236}">
                    <a16:creationId xmlns:a16="http://schemas.microsoft.com/office/drawing/2014/main" id="{F0CB06D9-87AB-1CA0-C83B-992AE77D7969}"/>
                  </a:ext>
                </a:extLst>
              </p:cNvPr>
              <p:cNvSpPr txBox="1"/>
              <p:nvPr/>
            </p:nvSpPr>
            <p:spPr>
              <a:xfrm>
                <a:off x="565973" y="1246400"/>
                <a:ext cx="730159" cy="369332"/>
              </a:xfrm>
              <a:prstGeom prst="rect">
                <a:avLst/>
              </a:prstGeom>
              <a:solidFill>
                <a:schemeClr val="bg1"/>
              </a:solidFill>
            </p:spPr>
            <p:txBody>
              <a:bodyPr wrap="square" rtlCol="0">
                <a:spAutoFit/>
              </a:bodyPr>
              <a:lstStyle/>
              <a:p>
                <a:pPr algn="ctr"/>
                <a:r>
                  <a:rPr lang="en-US" altLang="ja-JP" b="1">
                    <a:solidFill>
                      <a:srgbClr val="0000FF"/>
                    </a:solidFill>
                  </a:rPr>
                  <a:t>HER</a:t>
                </a:r>
                <a:endParaRPr kumimoji="1" lang="ja-JP" altLang="en-US" b="1">
                  <a:solidFill>
                    <a:srgbClr val="0000FF"/>
                  </a:solidFill>
                </a:endParaRPr>
              </a:p>
            </p:txBody>
          </p:sp>
          <p:cxnSp>
            <p:nvCxnSpPr>
              <p:cNvPr id="12" name="直線コネクタ 24">
                <a:extLst>
                  <a:ext uri="{FF2B5EF4-FFF2-40B4-BE49-F238E27FC236}">
                    <a16:creationId xmlns:a16="http://schemas.microsoft.com/office/drawing/2014/main" id="{AB856405-C533-C3DE-FFCD-2D4607310D03}"/>
                  </a:ext>
                </a:extLst>
              </p:cNvPr>
              <p:cNvCxnSpPr>
                <a:cxnSpLocks/>
              </p:cNvCxnSpPr>
              <p:nvPr/>
            </p:nvCxnSpPr>
            <p:spPr>
              <a:xfrm>
                <a:off x="2297949" y="1963361"/>
                <a:ext cx="235467" cy="0"/>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3" name="テキスト ボックス 25">
                <a:extLst>
                  <a:ext uri="{FF2B5EF4-FFF2-40B4-BE49-F238E27FC236}">
                    <a16:creationId xmlns:a16="http://schemas.microsoft.com/office/drawing/2014/main" id="{939346A5-7033-C384-4A48-8FE174F0320E}"/>
                  </a:ext>
                </a:extLst>
              </p:cNvPr>
              <p:cNvSpPr txBox="1"/>
              <p:nvPr/>
            </p:nvSpPr>
            <p:spPr>
              <a:xfrm>
                <a:off x="1665222" y="2146132"/>
                <a:ext cx="1781046" cy="523220"/>
              </a:xfrm>
              <a:prstGeom prst="rect">
                <a:avLst/>
              </a:prstGeom>
              <a:noFill/>
            </p:spPr>
            <p:txBody>
              <a:bodyPr wrap="square" rtlCol="0">
                <a:spAutoFit/>
              </a:bodyPr>
              <a:lstStyle/>
              <a:p>
                <a:r>
                  <a:rPr lang="en-US" altLang="ja-JP" sz="1400">
                    <a:solidFill>
                      <a:schemeClr val="accent1"/>
                    </a:solidFill>
                  </a:rPr>
                  <a:t>2. Collimator jaw replacement (D01V1)</a:t>
                </a:r>
              </a:p>
            </p:txBody>
          </p:sp>
          <p:cxnSp>
            <p:nvCxnSpPr>
              <p:cNvPr id="14" name="直線矢印コネクタ 27">
                <a:extLst>
                  <a:ext uri="{FF2B5EF4-FFF2-40B4-BE49-F238E27FC236}">
                    <a16:creationId xmlns:a16="http://schemas.microsoft.com/office/drawing/2014/main" id="{76A96087-B3CB-2EFC-8788-9949BA10909C}"/>
                  </a:ext>
                </a:extLst>
              </p:cNvPr>
              <p:cNvCxnSpPr>
                <a:cxnSpLocks/>
              </p:cNvCxnSpPr>
              <p:nvPr/>
            </p:nvCxnSpPr>
            <p:spPr>
              <a:xfrm flipH="1" flipV="1">
                <a:off x="2445763" y="1999732"/>
                <a:ext cx="60040" cy="201478"/>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15" name="円弧 29">
                <a:extLst>
                  <a:ext uri="{FF2B5EF4-FFF2-40B4-BE49-F238E27FC236}">
                    <a16:creationId xmlns:a16="http://schemas.microsoft.com/office/drawing/2014/main" id="{D71B15D6-252C-8739-E42F-606D9A9D201C}"/>
                  </a:ext>
                </a:extLst>
              </p:cNvPr>
              <p:cNvSpPr/>
              <p:nvPr/>
            </p:nvSpPr>
            <p:spPr>
              <a:xfrm rot="15105516" flipV="1">
                <a:off x="1150307" y="1898398"/>
                <a:ext cx="3317247" cy="4250452"/>
              </a:xfrm>
              <a:prstGeom prst="arc">
                <a:avLst>
                  <a:gd name="adj1" fmla="val 7627261"/>
                  <a:gd name="adj2" fmla="val 8395466"/>
                </a:avLst>
              </a:prstGeom>
              <a:ln w="76200">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cxnSp>
            <p:nvCxnSpPr>
              <p:cNvPr id="16" name="直線矢印コネクタ 30">
                <a:extLst>
                  <a:ext uri="{FF2B5EF4-FFF2-40B4-BE49-F238E27FC236}">
                    <a16:creationId xmlns:a16="http://schemas.microsoft.com/office/drawing/2014/main" id="{0A3B6165-C1B0-FCE5-F6AF-0BBD5113ACFD}"/>
                  </a:ext>
                </a:extLst>
              </p:cNvPr>
              <p:cNvCxnSpPr>
                <a:cxnSpLocks/>
              </p:cNvCxnSpPr>
              <p:nvPr/>
            </p:nvCxnSpPr>
            <p:spPr>
              <a:xfrm flipV="1">
                <a:off x="1757584" y="5726057"/>
                <a:ext cx="191016" cy="255643"/>
              </a:xfrm>
              <a:prstGeom prst="straightConnector1">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17" name="テキスト ボックス 31">
                <a:extLst>
                  <a:ext uri="{FF2B5EF4-FFF2-40B4-BE49-F238E27FC236}">
                    <a16:creationId xmlns:a16="http://schemas.microsoft.com/office/drawing/2014/main" id="{DAE83753-880D-8641-141D-2BBC4B61CD7F}"/>
                  </a:ext>
                </a:extLst>
              </p:cNvPr>
              <p:cNvSpPr txBox="1"/>
              <p:nvPr/>
            </p:nvSpPr>
            <p:spPr>
              <a:xfrm>
                <a:off x="574398" y="5936178"/>
                <a:ext cx="2509665" cy="307777"/>
              </a:xfrm>
              <a:prstGeom prst="rect">
                <a:avLst/>
              </a:prstGeom>
              <a:noFill/>
            </p:spPr>
            <p:txBody>
              <a:bodyPr wrap="square" rtlCol="0">
                <a:spAutoFit/>
              </a:bodyPr>
              <a:lstStyle/>
              <a:p>
                <a:r>
                  <a:rPr lang="en-US" altLang="ja-JP" sz="1400">
                    <a:solidFill>
                      <a:schemeClr val="accent6">
                        <a:lumMod val="75000"/>
                      </a:schemeClr>
                    </a:solidFill>
                  </a:rPr>
                  <a:t>4. Installation of new D09V1</a:t>
                </a:r>
                <a:endParaRPr kumimoji="1" lang="en-US" altLang="ja-JP" sz="1400">
                  <a:solidFill>
                    <a:schemeClr val="accent6">
                      <a:lumMod val="75000"/>
                    </a:schemeClr>
                  </a:solidFill>
                </a:endParaRPr>
              </a:p>
            </p:txBody>
          </p:sp>
          <p:sp>
            <p:nvSpPr>
              <p:cNvPr id="18" name="円弧 34">
                <a:extLst>
                  <a:ext uri="{FF2B5EF4-FFF2-40B4-BE49-F238E27FC236}">
                    <a16:creationId xmlns:a16="http://schemas.microsoft.com/office/drawing/2014/main" id="{DC3E9F07-149D-119A-C65B-1EB5FF165093}"/>
                  </a:ext>
                </a:extLst>
              </p:cNvPr>
              <p:cNvSpPr/>
              <p:nvPr/>
            </p:nvSpPr>
            <p:spPr>
              <a:xfrm rot="17454263" flipV="1">
                <a:off x="1189847" y="2423859"/>
                <a:ext cx="3317247" cy="4250452"/>
              </a:xfrm>
              <a:prstGeom prst="arc">
                <a:avLst>
                  <a:gd name="adj1" fmla="val 6317778"/>
                  <a:gd name="adj2" fmla="val 7001731"/>
                </a:avLst>
              </a:prstGeom>
              <a:ln w="762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cxnSp>
            <p:nvCxnSpPr>
              <p:cNvPr id="19" name="直線矢印コネクタ 35">
                <a:extLst>
                  <a:ext uri="{FF2B5EF4-FFF2-40B4-BE49-F238E27FC236}">
                    <a16:creationId xmlns:a16="http://schemas.microsoft.com/office/drawing/2014/main" id="{F78B023A-90F7-432A-A489-93AB8EB72B40}"/>
                  </a:ext>
                </a:extLst>
              </p:cNvPr>
              <p:cNvCxnSpPr>
                <a:cxnSpLocks/>
              </p:cNvCxnSpPr>
              <p:nvPr/>
            </p:nvCxnSpPr>
            <p:spPr>
              <a:xfrm flipH="1">
                <a:off x="864445" y="4331965"/>
                <a:ext cx="225039" cy="17924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0" name="テキスト ボックス 36">
                <a:extLst>
                  <a:ext uri="{FF2B5EF4-FFF2-40B4-BE49-F238E27FC236}">
                    <a16:creationId xmlns:a16="http://schemas.microsoft.com/office/drawing/2014/main" id="{E674D2F6-66D6-0A01-05BD-601CB20B7A1A}"/>
                  </a:ext>
                </a:extLst>
              </p:cNvPr>
              <p:cNvSpPr txBox="1"/>
              <p:nvPr/>
            </p:nvSpPr>
            <p:spPr>
              <a:xfrm>
                <a:off x="1010754" y="4031180"/>
                <a:ext cx="2382920" cy="523220"/>
              </a:xfrm>
              <a:prstGeom prst="rect">
                <a:avLst/>
              </a:prstGeom>
              <a:noFill/>
            </p:spPr>
            <p:txBody>
              <a:bodyPr wrap="square" rtlCol="0">
                <a:spAutoFit/>
              </a:bodyPr>
              <a:lstStyle/>
              <a:p>
                <a:r>
                  <a:rPr lang="en-US" altLang="ja-JP" sz="1400">
                    <a:solidFill>
                      <a:srgbClr val="FF0000"/>
                    </a:solidFill>
                  </a:rPr>
                  <a:t>1. Installation of flange for length adjustment at D09V3</a:t>
                </a:r>
                <a:endParaRPr kumimoji="1" lang="en-US" altLang="ja-JP" sz="1400">
                  <a:solidFill>
                    <a:srgbClr val="FF0000"/>
                  </a:solidFill>
                </a:endParaRPr>
              </a:p>
            </p:txBody>
          </p:sp>
          <p:cxnSp>
            <p:nvCxnSpPr>
              <p:cNvPr id="22" name="直線コネクタ 4">
                <a:extLst>
                  <a:ext uri="{FF2B5EF4-FFF2-40B4-BE49-F238E27FC236}">
                    <a16:creationId xmlns:a16="http://schemas.microsoft.com/office/drawing/2014/main" id="{6D4EA63E-93F4-95A1-9018-08DDA197B54A}"/>
                  </a:ext>
                </a:extLst>
              </p:cNvPr>
              <p:cNvCxnSpPr>
                <a:cxnSpLocks/>
              </p:cNvCxnSpPr>
              <p:nvPr/>
            </p:nvCxnSpPr>
            <p:spPr>
              <a:xfrm>
                <a:off x="2963668" y="1969193"/>
                <a:ext cx="120416" cy="0"/>
              </a:xfrm>
              <a:prstGeom prst="line">
                <a:avLst/>
              </a:prstGeom>
              <a:ln w="63500">
                <a:solidFill>
                  <a:schemeClr val="accent6"/>
                </a:solidFill>
              </a:ln>
            </p:spPr>
            <p:style>
              <a:lnRef idx="1">
                <a:schemeClr val="accent1"/>
              </a:lnRef>
              <a:fillRef idx="0">
                <a:schemeClr val="accent1"/>
              </a:fillRef>
              <a:effectRef idx="0">
                <a:schemeClr val="accent1"/>
              </a:effectRef>
              <a:fontRef idx="minor">
                <a:schemeClr val="tx1"/>
              </a:fontRef>
            </p:style>
          </p:cxnSp>
          <p:sp>
            <p:nvSpPr>
              <p:cNvPr id="23" name="テキスト ボックス 6">
                <a:extLst>
                  <a:ext uri="{FF2B5EF4-FFF2-40B4-BE49-F238E27FC236}">
                    <a16:creationId xmlns:a16="http://schemas.microsoft.com/office/drawing/2014/main" id="{D05EF62B-172F-C075-AD05-1794139B5F1A}"/>
                  </a:ext>
                </a:extLst>
              </p:cNvPr>
              <p:cNvSpPr txBox="1"/>
              <p:nvPr/>
            </p:nvSpPr>
            <p:spPr>
              <a:xfrm>
                <a:off x="2887753" y="1439142"/>
                <a:ext cx="1781046" cy="523220"/>
              </a:xfrm>
              <a:prstGeom prst="rect">
                <a:avLst/>
              </a:prstGeom>
              <a:noFill/>
            </p:spPr>
            <p:txBody>
              <a:bodyPr wrap="square" rtlCol="0">
                <a:spAutoFit/>
              </a:bodyPr>
              <a:lstStyle/>
              <a:p>
                <a:r>
                  <a:rPr lang="en-US" altLang="ja-JP" sz="1400">
                    <a:solidFill>
                      <a:schemeClr val="accent6">
                        <a:lumMod val="75000"/>
                      </a:schemeClr>
                    </a:solidFill>
                  </a:rPr>
                  <a:t>3. Install ZVF4RE SUS beam pipe</a:t>
                </a:r>
              </a:p>
            </p:txBody>
          </p:sp>
          <p:cxnSp>
            <p:nvCxnSpPr>
              <p:cNvPr id="24" name="直線コネクタ 14">
                <a:extLst>
                  <a:ext uri="{FF2B5EF4-FFF2-40B4-BE49-F238E27FC236}">
                    <a16:creationId xmlns:a16="http://schemas.microsoft.com/office/drawing/2014/main" id="{F56FC101-AEEC-2D02-34D0-4C5184C2AF27}"/>
                  </a:ext>
                </a:extLst>
              </p:cNvPr>
              <p:cNvCxnSpPr>
                <a:cxnSpLocks/>
              </p:cNvCxnSpPr>
              <p:nvPr/>
            </p:nvCxnSpPr>
            <p:spPr>
              <a:xfrm>
                <a:off x="775745" y="3728661"/>
                <a:ext cx="0" cy="208339"/>
              </a:xfrm>
              <a:prstGeom prst="line">
                <a:avLst/>
              </a:prstGeom>
              <a:ln w="635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35" name="直線矢印コネクタ 17">
                <a:extLst>
                  <a:ext uri="{FF2B5EF4-FFF2-40B4-BE49-F238E27FC236}">
                    <a16:creationId xmlns:a16="http://schemas.microsoft.com/office/drawing/2014/main" id="{BACEA067-4BB0-6871-2765-0915D6673D1B}"/>
                  </a:ext>
                </a:extLst>
              </p:cNvPr>
              <p:cNvCxnSpPr>
                <a:cxnSpLocks/>
              </p:cNvCxnSpPr>
              <p:nvPr/>
            </p:nvCxnSpPr>
            <p:spPr>
              <a:xfrm flipH="1">
                <a:off x="789920" y="3773638"/>
                <a:ext cx="233238" cy="91748"/>
              </a:xfrm>
              <a:prstGeom prst="straightConnector1">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36" name="テキスト ボックス 18">
                <a:extLst>
                  <a:ext uri="{FF2B5EF4-FFF2-40B4-BE49-F238E27FC236}">
                    <a16:creationId xmlns:a16="http://schemas.microsoft.com/office/drawing/2014/main" id="{664A7FA0-5BD3-F48D-B291-6F1760160F6E}"/>
                  </a:ext>
                </a:extLst>
              </p:cNvPr>
              <p:cNvSpPr txBox="1"/>
              <p:nvPr/>
            </p:nvSpPr>
            <p:spPr>
              <a:xfrm>
                <a:off x="1063348" y="3557609"/>
                <a:ext cx="2382920" cy="307777"/>
              </a:xfrm>
              <a:prstGeom prst="rect">
                <a:avLst/>
              </a:prstGeom>
              <a:noFill/>
            </p:spPr>
            <p:txBody>
              <a:bodyPr wrap="square" rtlCol="0">
                <a:spAutoFit/>
              </a:bodyPr>
              <a:lstStyle/>
              <a:p>
                <a:r>
                  <a:rPr lang="en-US" altLang="ja-JP" sz="1400">
                    <a:solidFill>
                      <a:schemeClr val="accent6">
                        <a:lumMod val="75000"/>
                      </a:schemeClr>
                    </a:solidFill>
                  </a:rPr>
                  <a:t>5. IP FT replacement</a:t>
                </a:r>
                <a:endParaRPr kumimoji="1" lang="en-US" altLang="ja-JP" sz="1400">
                  <a:solidFill>
                    <a:schemeClr val="accent6">
                      <a:lumMod val="75000"/>
                    </a:schemeClr>
                  </a:solidFill>
                </a:endParaRPr>
              </a:p>
            </p:txBody>
          </p:sp>
        </p:grpSp>
        <p:sp>
          <p:nvSpPr>
            <p:cNvPr id="44" name="TextBox 43">
              <a:extLst>
                <a:ext uri="{FF2B5EF4-FFF2-40B4-BE49-F238E27FC236}">
                  <a16:creationId xmlns:a16="http://schemas.microsoft.com/office/drawing/2014/main" id="{B1B0DC29-917B-6AE1-56DA-58AB6A0FE6E7}"/>
                </a:ext>
              </a:extLst>
            </p:cNvPr>
            <p:cNvSpPr txBox="1"/>
            <p:nvPr/>
          </p:nvSpPr>
          <p:spPr>
            <a:xfrm>
              <a:off x="3822403" y="5937420"/>
              <a:ext cx="1095172" cy="369332"/>
            </a:xfrm>
            <a:prstGeom prst="rect">
              <a:avLst/>
            </a:prstGeom>
            <a:noFill/>
          </p:spPr>
          <p:txBody>
            <a:bodyPr wrap="none" rtlCol="0">
              <a:spAutoFit/>
            </a:bodyPr>
            <a:lstStyle/>
            <a:p>
              <a:r>
                <a:rPr kumimoji="1" lang="en-US" altLang="ja-JP"/>
                <a:t>Ishibashi</a:t>
              </a:r>
              <a:endParaRPr kumimoji="1" lang="ja-JP" altLang="en-US"/>
            </a:p>
          </p:txBody>
        </p:sp>
      </p:grpSp>
      <p:grpSp>
        <p:nvGrpSpPr>
          <p:cNvPr id="51" name="Group 50">
            <a:extLst>
              <a:ext uri="{FF2B5EF4-FFF2-40B4-BE49-F238E27FC236}">
                <a16:creationId xmlns:a16="http://schemas.microsoft.com/office/drawing/2014/main" id="{6FB90B7C-A532-A2E4-AB12-0EDD0B2E87A3}"/>
              </a:ext>
            </a:extLst>
          </p:cNvPr>
          <p:cNvGrpSpPr/>
          <p:nvPr/>
        </p:nvGrpSpPr>
        <p:grpSpPr>
          <a:xfrm>
            <a:off x="1664294" y="3011425"/>
            <a:ext cx="2966423" cy="3790933"/>
            <a:chOff x="1265397" y="3012986"/>
            <a:chExt cx="2966423" cy="3790933"/>
          </a:xfrm>
        </p:grpSpPr>
        <p:pic>
          <p:nvPicPr>
            <p:cNvPr id="46" name="図 11">
              <a:extLst>
                <a:ext uri="{FF2B5EF4-FFF2-40B4-BE49-F238E27FC236}">
                  <a16:creationId xmlns:a16="http://schemas.microsoft.com/office/drawing/2014/main" id="{8FD5B4F6-C649-ACD5-A1D4-9DEB5FFF9C40}"/>
                </a:ext>
              </a:extLst>
            </p:cNvPr>
            <p:cNvPicPr>
              <a:picLocks noChangeAspect="1"/>
            </p:cNvPicPr>
            <p:nvPr/>
          </p:nvPicPr>
          <p:blipFill>
            <a:blip r:embed="rId3"/>
            <a:srcRect l="22859" t="35987" r="36129" b="34787"/>
            <a:stretch>
              <a:fillRect/>
            </a:stretch>
          </p:blipFill>
          <p:spPr>
            <a:xfrm>
              <a:off x="1342379" y="5018404"/>
              <a:ext cx="2812460" cy="1501473"/>
            </a:xfrm>
            <a:prstGeom prst="rect">
              <a:avLst/>
            </a:prstGeom>
          </p:spPr>
        </p:pic>
        <p:pic>
          <p:nvPicPr>
            <p:cNvPr id="47" name="図 20">
              <a:extLst>
                <a:ext uri="{FF2B5EF4-FFF2-40B4-BE49-F238E27FC236}">
                  <a16:creationId xmlns:a16="http://schemas.microsoft.com/office/drawing/2014/main" id="{EEE2060D-E195-E815-C998-34CD8E0C03C7}"/>
                </a:ext>
              </a:extLst>
            </p:cNvPr>
            <p:cNvPicPr>
              <a:picLocks noChangeAspect="1"/>
            </p:cNvPicPr>
            <p:nvPr/>
          </p:nvPicPr>
          <p:blipFill>
            <a:blip r:embed="rId4"/>
            <a:srcRect l="22767" t="20465" r="16768" b="28135"/>
            <a:stretch>
              <a:fillRect/>
            </a:stretch>
          </p:blipFill>
          <p:spPr>
            <a:xfrm>
              <a:off x="1342379" y="3012986"/>
              <a:ext cx="2812691" cy="1791331"/>
            </a:xfrm>
            <a:prstGeom prst="rect">
              <a:avLst/>
            </a:prstGeom>
          </p:spPr>
        </p:pic>
        <p:sp>
          <p:nvSpPr>
            <p:cNvPr id="48" name="TextBox 47">
              <a:extLst>
                <a:ext uri="{FF2B5EF4-FFF2-40B4-BE49-F238E27FC236}">
                  <a16:creationId xmlns:a16="http://schemas.microsoft.com/office/drawing/2014/main" id="{7C9A75BD-30AC-8723-4CF7-377AE04B2E85}"/>
                </a:ext>
              </a:extLst>
            </p:cNvPr>
            <p:cNvSpPr txBox="1"/>
            <p:nvPr/>
          </p:nvSpPr>
          <p:spPr>
            <a:xfrm>
              <a:off x="1265397" y="6526920"/>
              <a:ext cx="2966423" cy="276999"/>
            </a:xfrm>
            <a:prstGeom prst="rect">
              <a:avLst/>
            </a:prstGeom>
            <a:noFill/>
          </p:spPr>
          <p:txBody>
            <a:bodyPr wrap="square">
              <a:spAutoFit/>
            </a:bodyPr>
            <a:lstStyle/>
            <a:p>
              <a:pPr marL="0" lvl="2" algn="ctr"/>
              <a:r>
                <a:rPr kumimoji="1" lang="en-US" altLang="ja-JP" sz="1200" b="1"/>
                <a:t>Damaged collimator jaws (D01V1)</a:t>
              </a:r>
            </a:p>
          </p:txBody>
        </p:sp>
        <p:sp>
          <p:nvSpPr>
            <p:cNvPr id="49" name="TextBox 48">
              <a:extLst>
                <a:ext uri="{FF2B5EF4-FFF2-40B4-BE49-F238E27FC236}">
                  <a16:creationId xmlns:a16="http://schemas.microsoft.com/office/drawing/2014/main" id="{AE25B52A-393C-AEA8-C245-6B721A4D3662}"/>
                </a:ext>
              </a:extLst>
            </p:cNvPr>
            <p:cNvSpPr txBox="1"/>
            <p:nvPr/>
          </p:nvSpPr>
          <p:spPr>
            <a:xfrm>
              <a:off x="1342379" y="3014737"/>
              <a:ext cx="556627" cy="369332"/>
            </a:xfrm>
            <a:prstGeom prst="rect">
              <a:avLst/>
            </a:prstGeom>
            <a:solidFill>
              <a:srgbClr val="FFFFFF">
                <a:alpha val="80392"/>
              </a:srgbClr>
            </a:solidFill>
          </p:spPr>
          <p:txBody>
            <a:bodyPr wrap="none" rtlCol="0">
              <a:spAutoFit/>
            </a:bodyPr>
            <a:lstStyle/>
            <a:p>
              <a:r>
                <a:rPr kumimoji="1" lang="en-US" altLang="ja-JP"/>
                <a:t>Top</a:t>
              </a:r>
              <a:endParaRPr kumimoji="1" lang="ja-JP" altLang="en-US"/>
            </a:p>
          </p:txBody>
        </p:sp>
        <p:sp>
          <p:nvSpPr>
            <p:cNvPr id="50" name="TextBox 49">
              <a:extLst>
                <a:ext uri="{FF2B5EF4-FFF2-40B4-BE49-F238E27FC236}">
                  <a16:creationId xmlns:a16="http://schemas.microsoft.com/office/drawing/2014/main" id="{C12AB934-832D-DDA1-BC20-904CB95AF383}"/>
                </a:ext>
              </a:extLst>
            </p:cNvPr>
            <p:cNvSpPr txBox="1"/>
            <p:nvPr/>
          </p:nvSpPr>
          <p:spPr>
            <a:xfrm>
              <a:off x="1342379" y="5018404"/>
              <a:ext cx="915635" cy="369332"/>
            </a:xfrm>
            <a:prstGeom prst="rect">
              <a:avLst/>
            </a:prstGeom>
            <a:solidFill>
              <a:srgbClr val="FFFFFF">
                <a:alpha val="80392"/>
              </a:srgbClr>
            </a:solidFill>
          </p:spPr>
          <p:txBody>
            <a:bodyPr wrap="none" rtlCol="0">
              <a:spAutoFit/>
            </a:bodyPr>
            <a:lstStyle/>
            <a:p>
              <a:r>
                <a:rPr kumimoji="1" lang="en-US" altLang="ja-JP"/>
                <a:t>Bottom</a:t>
              </a:r>
              <a:endParaRPr kumimoji="1" lang="ja-JP" altLang="en-US"/>
            </a:p>
          </p:txBody>
        </p:sp>
      </p:grpSp>
      <p:sp>
        <p:nvSpPr>
          <p:cNvPr id="3" name="Content Placeholder 2">
            <a:extLst>
              <a:ext uri="{FF2B5EF4-FFF2-40B4-BE49-F238E27FC236}">
                <a16:creationId xmlns:a16="http://schemas.microsoft.com/office/drawing/2014/main" id="{3B2D7BDC-E2BC-245C-C879-E2FF483C7BDC}"/>
              </a:ext>
            </a:extLst>
          </p:cNvPr>
          <p:cNvSpPr>
            <a:spLocks noGrp="1"/>
          </p:cNvSpPr>
          <p:nvPr>
            <p:ph idx="1"/>
          </p:nvPr>
        </p:nvSpPr>
        <p:spPr>
          <a:xfrm>
            <a:off x="67042" y="876499"/>
            <a:ext cx="7581121" cy="2156598"/>
          </a:xfrm>
        </p:spPr>
        <p:txBody>
          <a:bodyPr>
            <a:normAutofit/>
          </a:bodyPr>
          <a:lstStyle/>
          <a:p>
            <a:r>
              <a:rPr kumimoji="1" lang="en-US" altLang="ja-JP" sz="1800" dirty="0"/>
              <a:t>Replacement of the collimator jaws</a:t>
            </a:r>
          </a:p>
          <a:p>
            <a:pPr lvl="1">
              <a:buFont typeface="Wingdings" pitchFamily="2" charset="2"/>
              <a:buChar char="ü"/>
            </a:pPr>
            <a:r>
              <a:rPr kumimoji="1" lang="en-US" altLang="ja-JP" sz="1600" dirty="0"/>
              <a:t>D01V1</a:t>
            </a:r>
          </a:p>
          <a:p>
            <a:r>
              <a:rPr kumimoji="1" lang="en-US" altLang="ja-JP" sz="1800" dirty="0"/>
              <a:t>Installation of the new D09V1 collimator with water cooling channel</a:t>
            </a:r>
          </a:p>
          <a:p>
            <a:r>
              <a:rPr kumimoji="1" lang="en-US" altLang="ja-JP" sz="1800" dirty="0"/>
              <a:t>Repair of ZVF4RE stainless-steel beam pipes</a:t>
            </a:r>
          </a:p>
          <a:p>
            <a:pPr lvl="1">
              <a:buFont typeface="Wingdings" pitchFamily="2" charset="2"/>
              <a:buChar char="ü"/>
            </a:pPr>
            <a:r>
              <a:rPr kumimoji="1" lang="en-US" altLang="ja-JP" sz="1600" dirty="0"/>
              <a:t>Large vacuum leak occurred in 2026ab run. </a:t>
            </a:r>
          </a:p>
          <a:p>
            <a:pPr lvl="1">
              <a:buFont typeface="Wingdings" pitchFamily="2" charset="2"/>
              <a:buChar char="ü"/>
            </a:pPr>
            <a:r>
              <a:rPr kumimoji="1" lang="en-US" altLang="ja-JP" sz="1600" dirty="0"/>
              <a:t>Fabrication of a new chamber underway</a:t>
            </a:r>
          </a:p>
          <a:p>
            <a:endParaRPr kumimoji="1" lang="en-US" altLang="ja-JP" sz="1800" dirty="0"/>
          </a:p>
          <a:p>
            <a:endParaRPr kumimoji="1" lang="ja-JP" altLang="en-US" sz="1800"/>
          </a:p>
        </p:txBody>
      </p:sp>
    </p:spTree>
    <p:extLst>
      <p:ext uri="{BB962C8B-B14F-4D97-AF65-F5344CB8AC3E}">
        <p14:creationId xmlns:p14="http://schemas.microsoft.com/office/powerpoint/2010/main" val="24041283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AB394610-9E2B-D5E4-959C-A84E39E3BEF0}"/>
              </a:ext>
            </a:extLst>
          </p:cNvPr>
          <p:cNvSpPr>
            <a:spLocks noGrp="1"/>
          </p:cNvSpPr>
          <p:nvPr/>
        </p:nvSpPr>
        <p:spPr>
          <a:xfrm>
            <a:off x="838200" y="1239044"/>
            <a:ext cx="10515600" cy="239270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kumimoji="1" lang="en-US" altLang="ja-JP" sz="4400" b="1" dirty="0"/>
              <a:t>Hardware works (</a:t>
            </a:r>
            <a:r>
              <a:rPr lang="en-US" altLang="ja-JP" sz="4400" b="1" dirty="0"/>
              <a:t>QCS</a:t>
            </a:r>
            <a:r>
              <a:rPr kumimoji="1" lang="en-US" altLang="ja-JP" sz="4400" b="1" dirty="0"/>
              <a:t>)</a:t>
            </a:r>
            <a:endParaRPr kumimoji="1" lang="ja-JP" altLang="en-US" sz="4400" b="1" dirty="0"/>
          </a:p>
        </p:txBody>
      </p:sp>
      <p:sp>
        <p:nvSpPr>
          <p:cNvPr id="6" name="Text Placeholder 2">
            <a:extLst>
              <a:ext uri="{FF2B5EF4-FFF2-40B4-BE49-F238E27FC236}">
                <a16:creationId xmlns:a16="http://schemas.microsoft.com/office/drawing/2014/main" id="{8BB1867B-D1CB-894F-8D2D-EFBC0C8F7EEC}"/>
              </a:ext>
            </a:extLst>
          </p:cNvPr>
          <p:cNvSpPr>
            <a:spLocks noGrp="1"/>
          </p:cNvSpPr>
          <p:nvPr/>
        </p:nvSpPr>
        <p:spPr>
          <a:xfrm>
            <a:off x="838200" y="4106778"/>
            <a:ext cx="10515600" cy="1512177"/>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kumimoji="1" lang="en-US" altLang="ja-JP" sz="2000" dirty="0"/>
              <a:t>- </a:t>
            </a:r>
            <a:r>
              <a:rPr lang="en-US" altLang="ja-JP" sz="2000" dirty="0"/>
              <a:t>Adjustment of a cryogenic valve (CV414) experiencing seat leakage</a:t>
            </a:r>
            <a:endParaRPr kumimoji="1" lang="en-US" altLang="ja-JP" sz="2000" dirty="0"/>
          </a:p>
          <a:p>
            <a:r>
              <a:rPr kumimoji="1" lang="en-US" altLang="ja-JP" sz="2000" dirty="0"/>
              <a:t>- </a:t>
            </a:r>
            <a:r>
              <a:rPr lang="en-US" altLang="ja-JP" sz="2000" dirty="0"/>
              <a:t>Adjustment of the QC1RP quench detection voltage to prevent ESR1 from quench</a:t>
            </a:r>
            <a:endParaRPr kumimoji="1" lang="ja-JP" altLang="en-US" sz="2000" dirty="0"/>
          </a:p>
        </p:txBody>
      </p:sp>
    </p:spTree>
    <p:extLst>
      <p:ext uri="{BB962C8B-B14F-4D97-AF65-F5344CB8AC3E}">
        <p14:creationId xmlns:p14="http://schemas.microsoft.com/office/powerpoint/2010/main" val="32438455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29F667B-7F57-2452-9CCA-453FF1AEE303}"/>
              </a:ext>
            </a:extLst>
          </p:cNvPr>
          <p:cNvSpPr>
            <a:spLocks noGrp="1"/>
          </p:cNvSpPr>
          <p:nvPr/>
        </p:nvSpPr>
        <p:spPr>
          <a:xfrm>
            <a:off x="186534" y="122256"/>
            <a:ext cx="10387198" cy="55552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kumimoji="1" lang="en-US" altLang="ja-JP" b="1" dirty="0"/>
              <a:t>QCS works</a:t>
            </a:r>
            <a:endParaRPr kumimoji="1" lang="ja-JP" altLang="en-US" b="1" dirty="0"/>
          </a:p>
        </p:txBody>
      </p:sp>
      <p:sp>
        <p:nvSpPr>
          <p:cNvPr id="7" name="Content Placeholder 2">
            <a:extLst>
              <a:ext uri="{FF2B5EF4-FFF2-40B4-BE49-F238E27FC236}">
                <a16:creationId xmlns:a16="http://schemas.microsoft.com/office/drawing/2014/main" id="{56C63A53-C9CE-A909-BE2F-6F38A7BC85DF}"/>
              </a:ext>
            </a:extLst>
          </p:cNvPr>
          <p:cNvSpPr>
            <a:spLocks noGrp="1"/>
          </p:cNvSpPr>
          <p:nvPr/>
        </p:nvSpPr>
        <p:spPr>
          <a:xfrm>
            <a:off x="197577" y="677779"/>
            <a:ext cx="6812875" cy="58258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0"/>
              </a:spcBef>
            </a:pPr>
            <a:r>
              <a:rPr kumimoji="1" lang="en-US" altLang="ja-JP" sz="1600" dirty="0"/>
              <a:t>Adjustment of a cryogenic valve (CV414) experiencing seat leakage</a:t>
            </a:r>
          </a:p>
          <a:p>
            <a:pPr marL="465750" lvl="1" indent="-285750">
              <a:lnSpc>
                <a:spcPct val="120000"/>
              </a:lnSpc>
              <a:spcBef>
                <a:spcPts val="0"/>
              </a:spcBef>
              <a:buFont typeface="Courier New" panose="02070309020205020404" pitchFamily="49" charset="0"/>
              <a:buChar char="o"/>
            </a:pPr>
            <a:r>
              <a:rPr lang="en-US" altLang="ja-JP" sz="1400" dirty="0"/>
              <a:t>Following a momentary power interruption on June 19, seat leakage occurred at CV414, making it impossible to maintain the liquid helium level used to cool the QCS superconducting magnet. Emergency measures were taken to stop the seat leakage, and accelerator operation continued while maintaining the liquid level.</a:t>
            </a:r>
          </a:p>
          <a:p>
            <a:pPr marL="465750" lvl="1" indent="-285750">
              <a:lnSpc>
                <a:spcPct val="120000"/>
              </a:lnSpc>
              <a:spcBef>
                <a:spcPts val="0"/>
              </a:spcBef>
              <a:buFont typeface="Wingdings" pitchFamily="2" charset="2"/>
              <a:buChar char="Ø"/>
            </a:pPr>
            <a:r>
              <a:rPr lang="en-US" altLang="ja-JP" sz="1600" dirty="0">
                <a:solidFill>
                  <a:srgbClr val="FF0000"/>
                </a:solidFill>
              </a:rPr>
              <a:t>The opening of CV414 relative to the commanded value was inspected, and no abnormalities were found. A visual inspection and adjustment of the valve element are scheduled for November. </a:t>
            </a:r>
          </a:p>
          <a:p>
            <a:pPr marL="360000" lvl="1" indent="-180000">
              <a:lnSpc>
                <a:spcPct val="120000"/>
              </a:lnSpc>
              <a:spcBef>
                <a:spcPts val="0"/>
              </a:spcBef>
              <a:buFont typeface="Wingdings" panose="05000000000000000000" pitchFamily="2" charset="2"/>
              <a:buChar char="l"/>
            </a:pPr>
            <a:endParaRPr lang="en-US" altLang="ja-JP" sz="1600" dirty="0">
              <a:solidFill>
                <a:srgbClr val="FF0000"/>
              </a:solidFill>
            </a:endParaRPr>
          </a:p>
          <a:p>
            <a:pPr>
              <a:lnSpc>
                <a:spcPct val="120000"/>
              </a:lnSpc>
              <a:spcBef>
                <a:spcPts val="0"/>
              </a:spcBef>
            </a:pPr>
            <a:r>
              <a:rPr lang="en-US" altLang="ja-JP" sz="1600" dirty="0"/>
              <a:t>Adjustment of the QC1RP quench detection voltage to prevent ESR1 from quench</a:t>
            </a:r>
            <a:endParaRPr kumimoji="1" lang="en-US" altLang="ja-JP" sz="1600" dirty="0"/>
          </a:p>
          <a:p>
            <a:pPr marL="465750" lvl="1" indent="-285750">
              <a:lnSpc>
                <a:spcPct val="120000"/>
              </a:lnSpc>
              <a:spcBef>
                <a:spcPts val="0"/>
              </a:spcBef>
              <a:buFont typeface="Courier New" panose="02070309020205020404" pitchFamily="49" charset="0"/>
              <a:buChar char="o"/>
            </a:pPr>
            <a:r>
              <a:rPr lang="en-US" altLang="ja-JP" sz="1400" dirty="0"/>
              <a:t>When massive beam loss occurred at intensities exceeding 0.8 mA/bunch, the quench detection for QC1RP took approximately 17 </a:t>
            </a:r>
            <a:r>
              <a:rPr lang="en-US" altLang="ja-JP" sz="1400" dirty="0" err="1"/>
              <a:t>ms</a:t>
            </a:r>
            <a:r>
              <a:rPr lang="en-US" altLang="ja-JP" sz="1400" dirty="0"/>
              <a:t>; consequently, heat generation in QC1RP caused ESR1 to quench twice during the 2026ab run.</a:t>
            </a:r>
          </a:p>
          <a:p>
            <a:pPr marL="465750" lvl="1" indent="-285750">
              <a:lnSpc>
                <a:spcPct val="120000"/>
              </a:lnSpc>
              <a:spcBef>
                <a:spcPts val="0"/>
              </a:spcBef>
              <a:buFont typeface="Wingdings" pitchFamily="2" charset="2"/>
              <a:buChar char="Ø"/>
            </a:pPr>
            <a:r>
              <a:rPr lang="en-US" altLang="ja-JP" sz="1600" dirty="0">
                <a:solidFill>
                  <a:srgbClr val="FF0000"/>
                </a:solidFill>
              </a:rPr>
              <a:t>To accelerate quench detection and reduce heat generation in the QC1RP, we will attempt to lower the quench detection voltage threshold from the current 1 V to 0.2 V.</a:t>
            </a:r>
            <a:endParaRPr kumimoji="1" lang="ja-JP" altLang="en-US" sz="1600" dirty="0"/>
          </a:p>
        </p:txBody>
      </p:sp>
      <p:pic>
        <p:nvPicPr>
          <p:cNvPr id="11" name="図 10">
            <a:extLst>
              <a:ext uri="{FF2B5EF4-FFF2-40B4-BE49-F238E27FC236}">
                <a16:creationId xmlns:a16="http://schemas.microsoft.com/office/drawing/2014/main" id="{78B30A5E-AC9D-CF05-7871-400DA2AABC5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85081" y="1477853"/>
            <a:ext cx="2427208" cy="1555745"/>
          </a:xfrm>
          <a:prstGeom prst="rect">
            <a:avLst/>
          </a:prstGeom>
        </p:spPr>
      </p:pic>
      <p:pic>
        <p:nvPicPr>
          <p:cNvPr id="13" name="図 12">
            <a:extLst>
              <a:ext uri="{FF2B5EF4-FFF2-40B4-BE49-F238E27FC236}">
                <a16:creationId xmlns:a16="http://schemas.microsoft.com/office/drawing/2014/main" id="{F4E0E802-0D76-0628-5114-680165B7495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121296" y="1374244"/>
            <a:ext cx="2427209" cy="1762961"/>
          </a:xfrm>
          <a:prstGeom prst="rect">
            <a:avLst/>
          </a:prstGeom>
        </p:spPr>
      </p:pic>
      <p:sp>
        <p:nvSpPr>
          <p:cNvPr id="15" name="テキスト ボックス 14">
            <a:extLst>
              <a:ext uri="{FF2B5EF4-FFF2-40B4-BE49-F238E27FC236}">
                <a16:creationId xmlns:a16="http://schemas.microsoft.com/office/drawing/2014/main" id="{9D6C4957-69CF-67B0-5EE6-51B7A83EF929}"/>
              </a:ext>
            </a:extLst>
          </p:cNvPr>
          <p:cNvSpPr txBox="1"/>
          <p:nvPr/>
        </p:nvSpPr>
        <p:spPr>
          <a:xfrm>
            <a:off x="7729887" y="881778"/>
            <a:ext cx="1995808" cy="584775"/>
          </a:xfrm>
          <a:prstGeom prst="rect">
            <a:avLst/>
          </a:prstGeom>
          <a:solidFill>
            <a:schemeClr val="bg1"/>
          </a:solidFill>
        </p:spPr>
        <p:txBody>
          <a:bodyPr wrap="square">
            <a:spAutoFit/>
          </a:bodyPr>
          <a:lstStyle/>
          <a:p>
            <a:r>
              <a:rPr lang="en-US" altLang="ja-JP" sz="1600" b="1" dirty="0"/>
              <a:t>Momentary power interruption </a:t>
            </a:r>
            <a:endParaRPr lang="ja-JP" altLang="en-US" sz="1600" b="1" dirty="0"/>
          </a:p>
        </p:txBody>
      </p:sp>
      <p:sp>
        <p:nvSpPr>
          <p:cNvPr id="16" name="矢印: 下 15">
            <a:extLst>
              <a:ext uri="{FF2B5EF4-FFF2-40B4-BE49-F238E27FC236}">
                <a16:creationId xmlns:a16="http://schemas.microsoft.com/office/drawing/2014/main" id="{FB3EE94C-1725-0E23-5659-291C3811AF7F}"/>
              </a:ext>
            </a:extLst>
          </p:cNvPr>
          <p:cNvSpPr/>
          <p:nvPr/>
        </p:nvSpPr>
        <p:spPr>
          <a:xfrm>
            <a:off x="8664479" y="1484611"/>
            <a:ext cx="164592" cy="126893"/>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テキスト ボックス 17">
            <a:extLst>
              <a:ext uri="{FF2B5EF4-FFF2-40B4-BE49-F238E27FC236}">
                <a16:creationId xmlns:a16="http://schemas.microsoft.com/office/drawing/2014/main" id="{227CCDFE-7280-783D-C1CD-C0563CEBC450}"/>
              </a:ext>
            </a:extLst>
          </p:cNvPr>
          <p:cNvSpPr txBox="1"/>
          <p:nvPr/>
        </p:nvSpPr>
        <p:spPr>
          <a:xfrm>
            <a:off x="7972926" y="2570892"/>
            <a:ext cx="1593867" cy="338554"/>
          </a:xfrm>
          <a:prstGeom prst="rect">
            <a:avLst/>
          </a:prstGeom>
          <a:noFill/>
        </p:spPr>
        <p:txBody>
          <a:bodyPr wrap="square">
            <a:spAutoFit/>
          </a:bodyPr>
          <a:lstStyle/>
          <a:p>
            <a:r>
              <a:rPr lang="en-US" altLang="ja-JP" sz="1600" b="1" dirty="0"/>
              <a:t>Seat leakage </a:t>
            </a:r>
            <a:endParaRPr lang="ja-JP" altLang="en-US" sz="1600" b="1" dirty="0"/>
          </a:p>
        </p:txBody>
      </p:sp>
      <p:sp>
        <p:nvSpPr>
          <p:cNvPr id="19" name="矢印: 下 18">
            <a:extLst>
              <a:ext uri="{FF2B5EF4-FFF2-40B4-BE49-F238E27FC236}">
                <a16:creationId xmlns:a16="http://schemas.microsoft.com/office/drawing/2014/main" id="{3AFBD0F7-F061-4C72-2C1C-EA3973E80E47}"/>
              </a:ext>
            </a:extLst>
          </p:cNvPr>
          <p:cNvSpPr/>
          <p:nvPr/>
        </p:nvSpPr>
        <p:spPr>
          <a:xfrm rot="10800000">
            <a:off x="8902223" y="2378234"/>
            <a:ext cx="182880" cy="219619"/>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4C9D1737-54FE-6D88-C3D8-DE911DE83D97}"/>
              </a:ext>
            </a:extLst>
          </p:cNvPr>
          <p:cNvSpPr txBox="1"/>
          <p:nvPr/>
        </p:nvSpPr>
        <p:spPr>
          <a:xfrm>
            <a:off x="7729887" y="1519315"/>
            <a:ext cx="1099184" cy="338554"/>
          </a:xfrm>
          <a:prstGeom prst="rect">
            <a:avLst/>
          </a:prstGeom>
          <a:noFill/>
        </p:spPr>
        <p:txBody>
          <a:bodyPr wrap="square">
            <a:spAutoFit/>
          </a:bodyPr>
          <a:lstStyle/>
          <a:p>
            <a:r>
              <a:rPr lang="en-US" altLang="ja-JP" sz="1600" b="1" dirty="0"/>
              <a:t>June 19</a:t>
            </a:r>
            <a:endParaRPr lang="ja-JP" altLang="en-US" sz="1600" b="1" dirty="0"/>
          </a:p>
        </p:txBody>
      </p:sp>
      <p:sp>
        <p:nvSpPr>
          <p:cNvPr id="23" name="テキスト ボックス 22">
            <a:extLst>
              <a:ext uri="{FF2B5EF4-FFF2-40B4-BE49-F238E27FC236}">
                <a16:creationId xmlns:a16="http://schemas.microsoft.com/office/drawing/2014/main" id="{84ED9841-BDA3-F85D-AB6A-C4C308E1B6C9}"/>
              </a:ext>
            </a:extLst>
          </p:cNvPr>
          <p:cNvSpPr txBox="1"/>
          <p:nvPr/>
        </p:nvSpPr>
        <p:spPr>
          <a:xfrm>
            <a:off x="10012420" y="2579806"/>
            <a:ext cx="2179580" cy="584775"/>
          </a:xfrm>
          <a:prstGeom prst="rect">
            <a:avLst/>
          </a:prstGeom>
          <a:solidFill>
            <a:schemeClr val="bg1"/>
          </a:solidFill>
        </p:spPr>
        <p:txBody>
          <a:bodyPr wrap="square">
            <a:spAutoFit/>
          </a:bodyPr>
          <a:lstStyle/>
          <a:p>
            <a:r>
              <a:rPr lang="en-US" altLang="ja-JP" sz="1600" b="1" dirty="0"/>
              <a:t>Liquid helium level continues to drop</a:t>
            </a:r>
            <a:endParaRPr lang="ja-JP" altLang="en-US" sz="1600" b="1" dirty="0"/>
          </a:p>
        </p:txBody>
      </p:sp>
      <p:sp>
        <p:nvSpPr>
          <p:cNvPr id="24" name="矢印: 下 23">
            <a:extLst>
              <a:ext uri="{FF2B5EF4-FFF2-40B4-BE49-F238E27FC236}">
                <a16:creationId xmlns:a16="http://schemas.microsoft.com/office/drawing/2014/main" id="{39BBEDF1-B6F6-4614-1756-AEBE55681124}"/>
              </a:ext>
            </a:extLst>
          </p:cNvPr>
          <p:cNvSpPr/>
          <p:nvPr/>
        </p:nvSpPr>
        <p:spPr>
          <a:xfrm rot="16930276">
            <a:off x="10605198" y="2062607"/>
            <a:ext cx="187901" cy="631254"/>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9" name="図 28">
            <a:extLst>
              <a:ext uri="{FF2B5EF4-FFF2-40B4-BE49-F238E27FC236}">
                <a16:creationId xmlns:a16="http://schemas.microsoft.com/office/drawing/2014/main" id="{60E7D954-176C-31A0-357D-8EBAB66E60D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290477" y="4263820"/>
            <a:ext cx="2767044" cy="2075868"/>
          </a:xfrm>
          <a:prstGeom prst="rect">
            <a:avLst/>
          </a:prstGeom>
        </p:spPr>
      </p:pic>
      <p:cxnSp>
        <p:nvCxnSpPr>
          <p:cNvPr id="30" name="直線矢印コネクタ 29">
            <a:extLst>
              <a:ext uri="{FF2B5EF4-FFF2-40B4-BE49-F238E27FC236}">
                <a16:creationId xmlns:a16="http://schemas.microsoft.com/office/drawing/2014/main" id="{E9C0906A-3A32-8C09-3547-7E2D677604FD}"/>
              </a:ext>
            </a:extLst>
          </p:cNvPr>
          <p:cNvCxnSpPr/>
          <p:nvPr/>
        </p:nvCxnSpPr>
        <p:spPr>
          <a:xfrm>
            <a:off x="8058559" y="5626088"/>
            <a:ext cx="1466850"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31" name="テキスト ボックス 30">
            <a:extLst>
              <a:ext uri="{FF2B5EF4-FFF2-40B4-BE49-F238E27FC236}">
                <a16:creationId xmlns:a16="http://schemas.microsoft.com/office/drawing/2014/main" id="{79CBABE8-0B55-FC14-EF6D-494FF0849BA0}"/>
              </a:ext>
            </a:extLst>
          </p:cNvPr>
          <p:cNvSpPr txBox="1"/>
          <p:nvPr/>
        </p:nvSpPr>
        <p:spPr>
          <a:xfrm>
            <a:off x="8417721" y="5578463"/>
            <a:ext cx="748527" cy="338554"/>
          </a:xfrm>
          <a:prstGeom prst="rect">
            <a:avLst/>
          </a:prstGeom>
          <a:noFill/>
        </p:spPr>
        <p:txBody>
          <a:bodyPr wrap="square">
            <a:spAutoFit/>
          </a:bodyPr>
          <a:lstStyle/>
          <a:p>
            <a:r>
              <a:rPr lang="en-US" altLang="ja-JP" sz="1600" b="1" dirty="0"/>
              <a:t>17ms</a:t>
            </a:r>
          </a:p>
        </p:txBody>
      </p:sp>
      <p:sp>
        <p:nvSpPr>
          <p:cNvPr id="33" name="テキスト ボックス 32">
            <a:extLst>
              <a:ext uri="{FF2B5EF4-FFF2-40B4-BE49-F238E27FC236}">
                <a16:creationId xmlns:a16="http://schemas.microsoft.com/office/drawing/2014/main" id="{45685A77-5E85-6AF1-5AEF-58FA66229A0F}"/>
              </a:ext>
            </a:extLst>
          </p:cNvPr>
          <p:cNvSpPr txBox="1"/>
          <p:nvPr/>
        </p:nvSpPr>
        <p:spPr>
          <a:xfrm>
            <a:off x="8098368" y="4261598"/>
            <a:ext cx="1421562" cy="307777"/>
          </a:xfrm>
          <a:prstGeom prst="rect">
            <a:avLst/>
          </a:prstGeom>
          <a:noFill/>
        </p:spPr>
        <p:txBody>
          <a:bodyPr wrap="square">
            <a:spAutoFit/>
          </a:bodyPr>
          <a:lstStyle/>
          <a:p>
            <a:r>
              <a:rPr lang="en-US" altLang="ja-JP" sz="1400" b="1" dirty="0"/>
              <a:t>Coil voltages </a:t>
            </a:r>
            <a:endParaRPr lang="ja-JP" altLang="en-US" sz="1600" b="1" dirty="0"/>
          </a:p>
        </p:txBody>
      </p:sp>
      <p:sp>
        <p:nvSpPr>
          <p:cNvPr id="35" name="テキスト ボックス 34">
            <a:extLst>
              <a:ext uri="{FF2B5EF4-FFF2-40B4-BE49-F238E27FC236}">
                <a16:creationId xmlns:a16="http://schemas.microsoft.com/office/drawing/2014/main" id="{45F7C59B-C9A7-6CFC-EE58-909A5FA04845}"/>
              </a:ext>
            </a:extLst>
          </p:cNvPr>
          <p:cNvSpPr txBox="1"/>
          <p:nvPr/>
        </p:nvSpPr>
        <p:spPr>
          <a:xfrm>
            <a:off x="10745383" y="1226927"/>
            <a:ext cx="1318006" cy="523220"/>
          </a:xfrm>
          <a:prstGeom prst="rect">
            <a:avLst/>
          </a:prstGeom>
          <a:noFill/>
        </p:spPr>
        <p:txBody>
          <a:bodyPr wrap="square">
            <a:spAutoFit/>
          </a:bodyPr>
          <a:lstStyle/>
          <a:p>
            <a:r>
              <a:rPr lang="en-US" altLang="ja-JP" sz="1400" b="1" dirty="0"/>
              <a:t>Emergency measures </a:t>
            </a:r>
            <a:endParaRPr lang="ja-JP" altLang="en-US" sz="1600" b="1" dirty="0"/>
          </a:p>
        </p:txBody>
      </p:sp>
      <p:sp>
        <p:nvSpPr>
          <p:cNvPr id="36" name="矢印: 下 35">
            <a:extLst>
              <a:ext uri="{FF2B5EF4-FFF2-40B4-BE49-F238E27FC236}">
                <a16:creationId xmlns:a16="http://schemas.microsoft.com/office/drawing/2014/main" id="{FCC0275F-6214-18F2-CE64-8CFBFEFD2D4C}"/>
              </a:ext>
            </a:extLst>
          </p:cNvPr>
          <p:cNvSpPr/>
          <p:nvPr/>
        </p:nvSpPr>
        <p:spPr>
          <a:xfrm>
            <a:off x="11179079" y="1781078"/>
            <a:ext cx="164592" cy="126893"/>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6" name="直線矢印コネクタ 45">
            <a:extLst>
              <a:ext uri="{FF2B5EF4-FFF2-40B4-BE49-F238E27FC236}">
                <a16:creationId xmlns:a16="http://schemas.microsoft.com/office/drawing/2014/main" id="{D3A63440-F0E2-8A54-6A6E-22A7FDA01026}"/>
              </a:ext>
            </a:extLst>
          </p:cNvPr>
          <p:cNvCxnSpPr>
            <a:cxnSpLocks/>
          </p:cNvCxnSpPr>
          <p:nvPr/>
        </p:nvCxnSpPr>
        <p:spPr>
          <a:xfrm>
            <a:off x="8045205" y="4191875"/>
            <a:ext cx="0" cy="1800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7" name="テキスト ボックス 46">
            <a:extLst>
              <a:ext uri="{FF2B5EF4-FFF2-40B4-BE49-F238E27FC236}">
                <a16:creationId xmlns:a16="http://schemas.microsoft.com/office/drawing/2014/main" id="{78A1806C-5DC8-B1C8-1E7D-4B162FFF7420}"/>
              </a:ext>
            </a:extLst>
          </p:cNvPr>
          <p:cNvSpPr txBox="1"/>
          <p:nvPr/>
        </p:nvSpPr>
        <p:spPr>
          <a:xfrm>
            <a:off x="7405753" y="3908622"/>
            <a:ext cx="1928785" cy="307777"/>
          </a:xfrm>
          <a:prstGeom prst="rect">
            <a:avLst/>
          </a:prstGeom>
          <a:noFill/>
        </p:spPr>
        <p:txBody>
          <a:bodyPr wrap="square" rtlCol="0">
            <a:spAutoFit/>
          </a:bodyPr>
          <a:lstStyle/>
          <a:p>
            <a:r>
              <a:rPr lang="en-US" altLang="ja-JP" sz="1400" b="1" dirty="0"/>
              <a:t>LER abort kicker</a:t>
            </a:r>
          </a:p>
        </p:txBody>
      </p:sp>
      <p:cxnSp>
        <p:nvCxnSpPr>
          <p:cNvPr id="48" name="直線矢印コネクタ 47">
            <a:extLst>
              <a:ext uri="{FF2B5EF4-FFF2-40B4-BE49-F238E27FC236}">
                <a16:creationId xmlns:a16="http://schemas.microsoft.com/office/drawing/2014/main" id="{27C54F33-E7EC-D3AB-9C01-76B93D724892}"/>
              </a:ext>
            </a:extLst>
          </p:cNvPr>
          <p:cNvCxnSpPr>
            <a:cxnSpLocks/>
          </p:cNvCxnSpPr>
          <p:nvPr/>
        </p:nvCxnSpPr>
        <p:spPr>
          <a:xfrm>
            <a:off x="9529455" y="4199038"/>
            <a:ext cx="0" cy="1800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9" name="テキスト ボックス 48">
            <a:extLst>
              <a:ext uri="{FF2B5EF4-FFF2-40B4-BE49-F238E27FC236}">
                <a16:creationId xmlns:a16="http://schemas.microsoft.com/office/drawing/2014/main" id="{27DE90E7-0DEB-485B-8813-809401D8EC65}"/>
              </a:ext>
            </a:extLst>
          </p:cNvPr>
          <p:cNvSpPr txBox="1"/>
          <p:nvPr/>
        </p:nvSpPr>
        <p:spPr>
          <a:xfrm>
            <a:off x="8944913" y="3908622"/>
            <a:ext cx="1466850" cy="307777"/>
          </a:xfrm>
          <a:prstGeom prst="rect">
            <a:avLst/>
          </a:prstGeom>
          <a:noFill/>
        </p:spPr>
        <p:txBody>
          <a:bodyPr wrap="square" rtlCol="0">
            <a:spAutoFit/>
          </a:bodyPr>
          <a:lstStyle/>
          <a:p>
            <a:r>
              <a:rPr lang="en-US" altLang="ja-JP" sz="1400" b="1" dirty="0"/>
              <a:t>Quench trigger</a:t>
            </a:r>
          </a:p>
        </p:txBody>
      </p:sp>
      <p:sp>
        <p:nvSpPr>
          <p:cNvPr id="51" name="矢印: 左右 50">
            <a:extLst>
              <a:ext uri="{FF2B5EF4-FFF2-40B4-BE49-F238E27FC236}">
                <a16:creationId xmlns:a16="http://schemas.microsoft.com/office/drawing/2014/main" id="{A4194C33-2C8E-B79E-DF64-62500E7F1B9D}"/>
              </a:ext>
            </a:extLst>
          </p:cNvPr>
          <p:cNvSpPr/>
          <p:nvPr/>
        </p:nvSpPr>
        <p:spPr>
          <a:xfrm>
            <a:off x="8098368" y="4864864"/>
            <a:ext cx="1627323" cy="343053"/>
          </a:xfrm>
          <a:prstGeom prst="leftRight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2" name="テキスト ボックス 51">
            <a:extLst>
              <a:ext uri="{FF2B5EF4-FFF2-40B4-BE49-F238E27FC236}">
                <a16:creationId xmlns:a16="http://schemas.microsoft.com/office/drawing/2014/main" id="{DD594AC9-94F6-267B-FABC-47B6BBFAACD9}"/>
              </a:ext>
            </a:extLst>
          </p:cNvPr>
          <p:cNvSpPr txBox="1"/>
          <p:nvPr/>
        </p:nvSpPr>
        <p:spPr>
          <a:xfrm>
            <a:off x="8315915" y="4849540"/>
            <a:ext cx="1316829" cy="338554"/>
          </a:xfrm>
          <a:prstGeom prst="rect">
            <a:avLst/>
          </a:prstGeom>
          <a:noFill/>
        </p:spPr>
        <p:txBody>
          <a:bodyPr wrap="square">
            <a:spAutoFit/>
          </a:bodyPr>
          <a:lstStyle/>
          <a:p>
            <a:r>
              <a:rPr lang="en-US" altLang="ja-JP" sz="1600" b="1" dirty="0">
                <a:solidFill>
                  <a:srgbClr val="FF0000"/>
                </a:solidFill>
              </a:rPr>
              <a:t>Joule heat</a:t>
            </a:r>
          </a:p>
        </p:txBody>
      </p:sp>
      <p:sp>
        <p:nvSpPr>
          <p:cNvPr id="53" name="テキスト ボックス 52">
            <a:extLst>
              <a:ext uri="{FF2B5EF4-FFF2-40B4-BE49-F238E27FC236}">
                <a16:creationId xmlns:a16="http://schemas.microsoft.com/office/drawing/2014/main" id="{128C4D9D-6986-50AD-411F-216E2020457B}"/>
              </a:ext>
            </a:extLst>
          </p:cNvPr>
          <p:cNvSpPr txBox="1"/>
          <p:nvPr/>
        </p:nvSpPr>
        <p:spPr>
          <a:xfrm>
            <a:off x="7733881" y="6250522"/>
            <a:ext cx="2241646" cy="307777"/>
          </a:xfrm>
          <a:prstGeom prst="rect">
            <a:avLst/>
          </a:prstGeom>
          <a:noFill/>
        </p:spPr>
        <p:txBody>
          <a:bodyPr wrap="square" rtlCol="0">
            <a:spAutoFit/>
          </a:bodyPr>
          <a:lstStyle/>
          <a:p>
            <a:r>
              <a:rPr lang="en-US" altLang="ja-JP" sz="1400" b="1" dirty="0"/>
              <a:t>QC1RP quench voltages</a:t>
            </a:r>
          </a:p>
        </p:txBody>
      </p:sp>
    </p:spTree>
    <p:extLst>
      <p:ext uri="{BB962C8B-B14F-4D97-AF65-F5344CB8AC3E}">
        <p14:creationId xmlns:p14="http://schemas.microsoft.com/office/powerpoint/2010/main" val="23720353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514D72-3896-3C2F-8143-8B05AFBFDB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84455D-35A0-98FA-61A9-53B4162A8CA5}"/>
              </a:ext>
            </a:extLst>
          </p:cNvPr>
          <p:cNvSpPr>
            <a:spLocks noGrp="1"/>
          </p:cNvSpPr>
          <p:nvPr>
            <p:ph type="title"/>
          </p:nvPr>
        </p:nvSpPr>
        <p:spPr>
          <a:xfrm>
            <a:off x="831850" y="1709739"/>
            <a:ext cx="10515600" cy="2392704"/>
          </a:xfrm>
        </p:spPr>
        <p:txBody>
          <a:bodyPr>
            <a:normAutofit/>
          </a:bodyPr>
          <a:lstStyle/>
          <a:p>
            <a:r>
              <a:rPr kumimoji="1" lang="en-US" altLang="ja-JP" sz="4400" b="1"/>
              <a:t>Hardware works (Injector)</a:t>
            </a:r>
            <a:endParaRPr kumimoji="1" lang="ja-JP" altLang="en-US" sz="4400" b="1"/>
          </a:p>
        </p:txBody>
      </p:sp>
      <p:sp>
        <p:nvSpPr>
          <p:cNvPr id="3" name="Text Placeholder 2">
            <a:extLst>
              <a:ext uri="{FF2B5EF4-FFF2-40B4-BE49-F238E27FC236}">
                <a16:creationId xmlns:a16="http://schemas.microsoft.com/office/drawing/2014/main" id="{F09CC728-3309-A044-62CE-D6CD01B3F05A}"/>
              </a:ext>
            </a:extLst>
          </p:cNvPr>
          <p:cNvSpPr>
            <a:spLocks noGrp="1"/>
          </p:cNvSpPr>
          <p:nvPr>
            <p:ph type="body" idx="1"/>
          </p:nvPr>
        </p:nvSpPr>
        <p:spPr>
          <a:xfrm>
            <a:off x="831850" y="4357817"/>
            <a:ext cx="10515600" cy="1731834"/>
          </a:xfrm>
        </p:spPr>
        <p:txBody>
          <a:bodyPr>
            <a:normAutofit/>
          </a:bodyPr>
          <a:lstStyle/>
          <a:p>
            <a:r>
              <a:rPr kumimoji="1" lang="en-US" altLang="ja-JP" sz="2800"/>
              <a:t>Installation of a new RF electron gun</a:t>
            </a:r>
            <a:endParaRPr kumimoji="1" lang="ja-JP" altLang="en-US" sz="2800"/>
          </a:p>
        </p:txBody>
      </p:sp>
      <p:sp>
        <p:nvSpPr>
          <p:cNvPr id="4" name="Slide Number Placeholder 3">
            <a:extLst>
              <a:ext uri="{FF2B5EF4-FFF2-40B4-BE49-F238E27FC236}">
                <a16:creationId xmlns:a16="http://schemas.microsoft.com/office/drawing/2014/main" id="{5BA18381-B1CD-D0D9-B687-3956EC50B99B}"/>
              </a:ext>
            </a:extLst>
          </p:cNvPr>
          <p:cNvSpPr>
            <a:spLocks noGrp="1"/>
          </p:cNvSpPr>
          <p:nvPr>
            <p:ph type="sldNum" sz="quarter" idx="12"/>
          </p:nvPr>
        </p:nvSpPr>
        <p:spPr/>
        <p:txBody>
          <a:bodyPr/>
          <a:lstStyle/>
          <a:p>
            <a:fld id="{54D9E383-D872-CA46-8441-3FD5A8D05356}" type="slidenum">
              <a:rPr lang="en-JP" smtClean="0"/>
              <a:t>17</a:t>
            </a:fld>
            <a:endParaRPr lang="en-JP"/>
          </a:p>
        </p:txBody>
      </p:sp>
    </p:spTree>
    <p:extLst>
      <p:ext uri="{BB962C8B-B14F-4D97-AF65-F5344CB8AC3E}">
        <p14:creationId xmlns:p14="http://schemas.microsoft.com/office/powerpoint/2010/main" val="37706054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C64C8BB-6245-AB7C-876A-7F36EF026AE9}"/>
              </a:ext>
            </a:extLst>
          </p:cNvPr>
          <p:cNvPicPr>
            <a:picLocks noChangeAspect="1"/>
          </p:cNvPicPr>
          <p:nvPr/>
        </p:nvPicPr>
        <p:blipFill>
          <a:blip r:embed="rId2"/>
          <a:stretch>
            <a:fillRect/>
          </a:stretch>
        </p:blipFill>
        <p:spPr>
          <a:xfrm>
            <a:off x="5634681" y="2736098"/>
            <a:ext cx="5561464" cy="3903297"/>
          </a:xfrm>
          <a:prstGeom prst="rect">
            <a:avLst/>
          </a:prstGeom>
        </p:spPr>
      </p:pic>
      <p:sp>
        <p:nvSpPr>
          <p:cNvPr id="2" name="Title 1">
            <a:extLst>
              <a:ext uri="{FF2B5EF4-FFF2-40B4-BE49-F238E27FC236}">
                <a16:creationId xmlns:a16="http://schemas.microsoft.com/office/drawing/2014/main" id="{3E38107B-FEB6-7713-FD03-BD33BE20D4FE}"/>
              </a:ext>
            </a:extLst>
          </p:cNvPr>
          <p:cNvSpPr>
            <a:spLocks noGrp="1"/>
          </p:cNvSpPr>
          <p:nvPr>
            <p:ph type="title"/>
          </p:nvPr>
        </p:nvSpPr>
        <p:spPr>
          <a:xfrm>
            <a:off x="258732" y="127569"/>
            <a:ext cx="7450635" cy="678484"/>
          </a:xfrm>
        </p:spPr>
        <p:txBody>
          <a:bodyPr/>
          <a:lstStyle/>
          <a:p>
            <a:r>
              <a:rPr kumimoji="1" lang="en-US" altLang="ja-JP" b="1"/>
              <a:t>Installation of a new RF gun</a:t>
            </a:r>
            <a:endParaRPr kumimoji="1" lang="ja-JP" altLang="en-US" b="1"/>
          </a:p>
        </p:txBody>
      </p:sp>
      <p:sp>
        <p:nvSpPr>
          <p:cNvPr id="3" name="Content Placeholder 2">
            <a:extLst>
              <a:ext uri="{FF2B5EF4-FFF2-40B4-BE49-F238E27FC236}">
                <a16:creationId xmlns:a16="http://schemas.microsoft.com/office/drawing/2014/main" id="{A472F697-949D-9A4E-76CC-ABE115D8B00D}"/>
              </a:ext>
            </a:extLst>
          </p:cNvPr>
          <p:cNvSpPr>
            <a:spLocks noGrp="1"/>
          </p:cNvSpPr>
          <p:nvPr>
            <p:ph idx="1"/>
          </p:nvPr>
        </p:nvSpPr>
        <p:spPr>
          <a:xfrm>
            <a:off x="258732" y="815009"/>
            <a:ext cx="10937413" cy="2068514"/>
          </a:xfrm>
        </p:spPr>
        <p:txBody>
          <a:bodyPr>
            <a:normAutofit/>
          </a:bodyPr>
          <a:lstStyle/>
          <a:p>
            <a:r>
              <a:rPr kumimoji="1" lang="en-US" altLang="ja-JP" dirty="0"/>
              <a:t>The current RF gun was installed in the summer shutdown in 2025.</a:t>
            </a:r>
          </a:p>
          <a:p>
            <a:pPr lvl="1">
              <a:buFont typeface="Wingdings" pitchFamily="2" charset="2"/>
              <a:buChar char="ü"/>
            </a:pPr>
            <a:r>
              <a:rPr kumimoji="1" lang="en-US" altLang="ja-JP" dirty="0"/>
              <a:t>Cavity trips were successfully reduced. </a:t>
            </a:r>
          </a:p>
          <a:p>
            <a:pPr lvl="1">
              <a:buFont typeface="Wingdings" pitchFamily="2" charset="2"/>
              <a:buChar char="ü"/>
            </a:pPr>
            <a:r>
              <a:rPr kumimoji="1" lang="en-US" altLang="ja-JP" dirty="0">
                <a:solidFill>
                  <a:schemeClr val="accent1"/>
                </a:solidFill>
              </a:rPr>
              <a:t>Several troubles occurred in the fabrication process</a:t>
            </a:r>
            <a:r>
              <a:rPr kumimoji="1" lang="en-US" altLang="ja-JP" dirty="0"/>
              <a:t>. </a:t>
            </a:r>
          </a:p>
          <a:p>
            <a:r>
              <a:rPr kumimoji="1" lang="en-US" altLang="ja-JP" dirty="0"/>
              <a:t>To achieve higher RF power, a new RF gun cavity is installed in this summer shutdown.  </a:t>
            </a:r>
          </a:p>
          <a:p>
            <a:pPr lvl="1">
              <a:buFont typeface="Wingdings" pitchFamily="2" charset="2"/>
              <a:buChar char="ü"/>
            </a:pPr>
            <a:r>
              <a:rPr kumimoji="1" lang="en-US" altLang="ja-JP" dirty="0"/>
              <a:t>Long cavity aging was done without any problems.</a:t>
            </a:r>
          </a:p>
          <a:p>
            <a:pPr lvl="1">
              <a:buFont typeface="Wingdings" pitchFamily="2" charset="2"/>
              <a:buChar char="ü"/>
            </a:pPr>
            <a:r>
              <a:rPr kumimoji="1" lang="en-US" altLang="ja-JP" dirty="0">
                <a:solidFill>
                  <a:schemeClr val="accent2"/>
                </a:solidFill>
              </a:rPr>
              <a:t>Lower emittance in 2-bunch injection </a:t>
            </a:r>
            <a:r>
              <a:rPr kumimoji="1" lang="en-US" altLang="ja-JP" dirty="0"/>
              <a:t>expected. </a:t>
            </a:r>
          </a:p>
          <a:p>
            <a:pPr lvl="1"/>
            <a:endParaRPr kumimoji="1" lang="ja-JP" altLang="en-US"/>
          </a:p>
        </p:txBody>
      </p:sp>
      <p:sp>
        <p:nvSpPr>
          <p:cNvPr id="4" name="Slide Number Placeholder 3">
            <a:extLst>
              <a:ext uri="{FF2B5EF4-FFF2-40B4-BE49-F238E27FC236}">
                <a16:creationId xmlns:a16="http://schemas.microsoft.com/office/drawing/2014/main" id="{A963EEE5-F452-0416-5986-3CA6C2A34C10}"/>
              </a:ext>
            </a:extLst>
          </p:cNvPr>
          <p:cNvSpPr>
            <a:spLocks noGrp="1"/>
          </p:cNvSpPr>
          <p:nvPr>
            <p:ph type="sldNum" sz="quarter" idx="12"/>
          </p:nvPr>
        </p:nvSpPr>
        <p:spPr/>
        <p:txBody>
          <a:bodyPr/>
          <a:lstStyle/>
          <a:p>
            <a:fld id="{54D9E383-D872-CA46-8441-3FD5A8D05356}" type="slidenum">
              <a:rPr lang="en-JP" smtClean="0"/>
              <a:t>18</a:t>
            </a:fld>
            <a:endParaRPr lang="en-JP"/>
          </a:p>
        </p:txBody>
      </p:sp>
      <p:sp>
        <p:nvSpPr>
          <p:cNvPr id="7" name="TextBox 6">
            <a:extLst>
              <a:ext uri="{FF2B5EF4-FFF2-40B4-BE49-F238E27FC236}">
                <a16:creationId xmlns:a16="http://schemas.microsoft.com/office/drawing/2014/main" id="{BEEF6DDC-1691-C0FE-9E7E-1B532913C499}"/>
              </a:ext>
            </a:extLst>
          </p:cNvPr>
          <p:cNvSpPr txBox="1"/>
          <p:nvPr/>
        </p:nvSpPr>
        <p:spPr>
          <a:xfrm>
            <a:off x="10601011" y="6538912"/>
            <a:ext cx="997068" cy="369332"/>
          </a:xfrm>
          <a:prstGeom prst="rect">
            <a:avLst/>
          </a:prstGeom>
          <a:noFill/>
        </p:spPr>
        <p:txBody>
          <a:bodyPr wrap="none" rtlCol="0">
            <a:spAutoFit/>
          </a:bodyPr>
          <a:lstStyle/>
          <a:p>
            <a:r>
              <a:rPr kumimoji="1" lang="en-US" altLang="ja-JP"/>
              <a:t>Yoshida</a:t>
            </a:r>
            <a:endParaRPr kumimoji="1" lang="ja-JP" altLang="en-US"/>
          </a:p>
        </p:txBody>
      </p:sp>
      <p:pic>
        <p:nvPicPr>
          <p:cNvPr id="8" name="Picture 7">
            <a:extLst>
              <a:ext uri="{FF2B5EF4-FFF2-40B4-BE49-F238E27FC236}">
                <a16:creationId xmlns:a16="http://schemas.microsoft.com/office/drawing/2014/main" id="{95E6B38B-AC2E-F381-3C91-7E60E8714E1B}"/>
              </a:ext>
            </a:extLst>
          </p:cNvPr>
          <p:cNvPicPr>
            <a:picLocks noChangeAspect="1"/>
          </p:cNvPicPr>
          <p:nvPr/>
        </p:nvPicPr>
        <p:blipFill>
          <a:blip r:embed="rId3"/>
          <a:stretch>
            <a:fillRect/>
          </a:stretch>
        </p:blipFill>
        <p:spPr>
          <a:xfrm>
            <a:off x="79343" y="3420110"/>
            <a:ext cx="5153404" cy="3219286"/>
          </a:xfrm>
          <a:prstGeom prst="rect">
            <a:avLst/>
          </a:prstGeom>
        </p:spPr>
      </p:pic>
    </p:spTree>
    <p:extLst>
      <p:ext uri="{BB962C8B-B14F-4D97-AF65-F5344CB8AC3E}">
        <p14:creationId xmlns:p14="http://schemas.microsoft.com/office/powerpoint/2010/main" val="20672821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48D332-31FC-404D-4045-D52040F53C94}"/>
              </a:ext>
            </a:extLst>
          </p:cNvPr>
          <p:cNvSpPr>
            <a:spLocks noGrp="1"/>
          </p:cNvSpPr>
          <p:nvPr>
            <p:ph type="title"/>
          </p:nvPr>
        </p:nvSpPr>
        <p:spPr>
          <a:xfrm>
            <a:off x="437321" y="136525"/>
            <a:ext cx="6288157" cy="522027"/>
          </a:xfrm>
        </p:spPr>
        <p:txBody>
          <a:bodyPr/>
          <a:lstStyle/>
          <a:p>
            <a:r>
              <a:rPr kumimoji="1" lang="en-US" altLang="ja-JP" b="1"/>
              <a:t>Other hardware works</a:t>
            </a:r>
            <a:endParaRPr kumimoji="1" lang="ja-JP" altLang="en-US" b="1"/>
          </a:p>
        </p:txBody>
      </p:sp>
      <p:sp>
        <p:nvSpPr>
          <p:cNvPr id="3" name="Content Placeholder 2">
            <a:extLst>
              <a:ext uri="{FF2B5EF4-FFF2-40B4-BE49-F238E27FC236}">
                <a16:creationId xmlns:a16="http://schemas.microsoft.com/office/drawing/2014/main" id="{8D475FFF-3F59-4A11-6749-EC790F5B5209}"/>
              </a:ext>
            </a:extLst>
          </p:cNvPr>
          <p:cNvSpPr>
            <a:spLocks noGrp="1"/>
          </p:cNvSpPr>
          <p:nvPr>
            <p:ph idx="1"/>
          </p:nvPr>
        </p:nvSpPr>
        <p:spPr>
          <a:xfrm>
            <a:off x="709169" y="807308"/>
            <a:ext cx="10527241" cy="5758249"/>
          </a:xfrm>
        </p:spPr>
        <p:txBody>
          <a:bodyPr>
            <a:normAutofit/>
          </a:bodyPr>
          <a:lstStyle/>
          <a:p>
            <a:r>
              <a:rPr kumimoji="1" lang="en-US" altLang="ja-JP" sz="1800" u="sng"/>
              <a:t>Linac</a:t>
            </a:r>
            <a:r>
              <a:rPr kumimoji="1" lang="en-US" altLang="ja-JP" sz="1800"/>
              <a:t> </a:t>
            </a:r>
          </a:p>
          <a:p>
            <a:pPr lvl="1">
              <a:buFont typeface="Wingdings" pitchFamily="2" charset="2"/>
              <a:buChar char="ü"/>
            </a:pPr>
            <a:r>
              <a:rPr kumimoji="1" lang="en-US" altLang="ja-JP" sz="1600"/>
              <a:t>Repair of fast kicker power supply</a:t>
            </a:r>
          </a:p>
          <a:p>
            <a:pPr lvl="1">
              <a:buFont typeface="Wingdings" pitchFamily="2" charset="2"/>
              <a:buChar char="ü"/>
            </a:pPr>
            <a:r>
              <a:rPr kumimoji="1" lang="en-US" altLang="ja-JP" sz="1600"/>
              <a:t>Replacement of 12 old accelerating structures </a:t>
            </a:r>
          </a:p>
          <a:p>
            <a:r>
              <a:rPr kumimoji="1" lang="en-US" altLang="ja-JP" sz="1800" u="sng"/>
              <a:t>BT</a:t>
            </a:r>
            <a:r>
              <a:rPr kumimoji="1" lang="en-US" altLang="ja-JP" sz="1800"/>
              <a:t> </a:t>
            </a:r>
          </a:p>
          <a:p>
            <a:pPr lvl="1">
              <a:buFont typeface="Wingdings" pitchFamily="2" charset="2"/>
              <a:buChar char="ü"/>
            </a:pPr>
            <a:r>
              <a:rPr kumimoji="1" lang="en-US" altLang="ja-JP" sz="1600"/>
              <a:t>Water quality improvement of magnets </a:t>
            </a:r>
          </a:p>
          <a:p>
            <a:pPr lvl="2">
              <a:buFont typeface="Wingdings" pitchFamily="2" charset="2"/>
              <a:buChar char="Ø"/>
            </a:pPr>
            <a:r>
              <a:rPr kumimoji="1" lang="en-US" altLang="ja-JP" sz="1400"/>
              <a:t>Prevention of pipe clogging → downtime reduction</a:t>
            </a:r>
          </a:p>
          <a:p>
            <a:pPr lvl="1">
              <a:buFont typeface="Wingdings" pitchFamily="2" charset="2"/>
              <a:buChar char="ü"/>
            </a:pPr>
            <a:r>
              <a:rPr kumimoji="1" lang="en-US" altLang="ja-JP" sz="1600"/>
              <a:t>Installation of more magnet thermometers</a:t>
            </a:r>
          </a:p>
          <a:p>
            <a:pPr lvl="2">
              <a:buFont typeface="Wingdings" pitchFamily="2" charset="2"/>
              <a:buChar char="Ø"/>
            </a:pPr>
            <a:r>
              <a:rPr kumimoji="1" lang="en-US" altLang="ja-JP" sz="1400"/>
              <a:t>Monitor temperature rise caused by water flow reduction</a:t>
            </a:r>
          </a:p>
          <a:p>
            <a:pPr lvl="1">
              <a:buFont typeface="Wingdings" pitchFamily="2" charset="2"/>
              <a:buChar char="ü"/>
            </a:pPr>
            <a:r>
              <a:rPr kumimoji="1" lang="en-US" altLang="ja-JP" sz="1600"/>
              <a:t>Update of BPM readout system</a:t>
            </a:r>
          </a:p>
          <a:p>
            <a:pPr lvl="2">
              <a:buFont typeface="Wingdings" pitchFamily="2" charset="2"/>
              <a:buChar char="Ø"/>
            </a:pPr>
            <a:r>
              <a:rPr kumimoji="1" lang="en-US" altLang="ja-JP" sz="1400"/>
              <a:t>Enables more precise beam control under 2-bunch injection scheme</a:t>
            </a:r>
          </a:p>
          <a:p>
            <a:r>
              <a:rPr kumimoji="1" lang="en-US" altLang="ja-JP" sz="1800" u="sng"/>
              <a:t>Injection point</a:t>
            </a:r>
          </a:p>
          <a:p>
            <a:pPr lvl="1">
              <a:buFont typeface="Wingdings" pitchFamily="2" charset="2"/>
              <a:buChar char="ü"/>
            </a:pPr>
            <a:r>
              <a:rPr kumimoji="1" lang="en-US" altLang="ja-JP" sz="1600"/>
              <a:t>Replacing the thyratron in the LER injection-kicker power supply with a different type. </a:t>
            </a:r>
          </a:p>
          <a:p>
            <a:pPr lvl="2">
              <a:buFont typeface="Wingdings" pitchFamily="2" charset="2"/>
              <a:buChar char="Ø"/>
            </a:pPr>
            <a:r>
              <a:rPr kumimoji="1" lang="en-US" altLang="ja-JP" sz="1400"/>
              <a:t>Prevention of </a:t>
            </a:r>
            <a:r>
              <a:rPr kumimoji="1" lang="en-US" altLang="ja-JP" sz="1400" b="0" i="0" u="none" strike="noStrike" kern="1200" cap="none" spc="0" normalizeH="0" baseline="0" noProof="0">
                <a:ln>
                  <a:noFill/>
                </a:ln>
                <a:solidFill>
                  <a:prstClr val="black"/>
                </a:solidFill>
                <a:effectLst/>
                <a:uLnTx/>
                <a:uFillTx/>
                <a:latin typeface="Arial" panose="020B0604020202020204"/>
                <a:ea typeface="ＭＳ Ｐゴシック" panose="020B0600070205080204" pitchFamily="34" charset="-128"/>
                <a:cs typeface="+mn-cs"/>
              </a:rPr>
              <a:t>accidental </a:t>
            </a:r>
            <a:r>
              <a:rPr kumimoji="1" lang="en-US" altLang="ja-JP" sz="1400"/>
              <a:t>kicker fires → downtime reduction</a:t>
            </a:r>
          </a:p>
          <a:p>
            <a:r>
              <a:rPr kumimoji="1" lang="en-US" altLang="ja-JP" sz="1800" u="sng"/>
              <a:t>MR</a:t>
            </a:r>
          </a:p>
          <a:p>
            <a:pPr lvl="1">
              <a:buFont typeface="Wingdings" pitchFamily="2" charset="2"/>
              <a:buChar char="ü"/>
            </a:pPr>
            <a:r>
              <a:rPr kumimoji="1" lang="en-US" altLang="ja-JP" sz="1600"/>
              <a:t>Installation of more beam loss monitors </a:t>
            </a:r>
          </a:p>
          <a:p>
            <a:pPr lvl="1">
              <a:buFont typeface="Wingdings" pitchFamily="2" charset="2"/>
              <a:buChar char="ü"/>
            </a:pPr>
            <a:r>
              <a:rPr kumimoji="1" lang="en-US" altLang="ja-JP" sz="1600"/>
              <a:t>Maintenance of the cooling water system for the ring magnets </a:t>
            </a:r>
          </a:p>
          <a:p>
            <a:pPr lvl="2">
              <a:buFont typeface="Wingdings" pitchFamily="2" charset="2"/>
              <a:buChar char="Ø"/>
            </a:pPr>
            <a:r>
              <a:rPr kumimoji="1" lang="en-US" altLang="ja-JP" sz="1400"/>
              <a:t>Interlock threshold check, pipe cleaning → downtime reduction </a:t>
            </a:r>
          </a:p>
          <a:p>
            <a:pPr lvl="1">
              <a:buFont typeface="Wingdings" pitchFamily="2" charset="2"/>
              <a:buChar char="ü"/>
            </a:pPr>
            <a:r>
              <a:rPr kumimoji="1" lang="en-US" altLang="ja-JP" sz="1600"/>
              <a:t>Measurement of all quadrupole magnet tilts </a:t>
            </a:r>
          </a:p>
          <a:p>
            <a:pPr lvl="1">
              <a:buFont typeface="Wingdings" pitchFamily="2" charset="2"/>
              <a:buChar char="ü"/>
            </a:pPr>
            <a:r>
              <a:rPr kumimoji="1" lang="en-US" altLang="ja-JP" sz="1600"/>
              <a:t>Addition of radiation shielding for the magnets downstream of the collimator </a:t>
            </a:r>
          </a:p>
          <a:p>
            <a:pPr lvl="1"/>
            <a:endParaRPr kumimoji="1" lang="ja-JP" altLang="en-US" sz="1600"/>
          </a:p>
        </p:txBody>
      </p:sp>
      <p:sp>
        <p:nvSpPr>
          <p:cNvPr id="4" name="Slide Number Placeholder 3">
            <a:extLst>
              <a:ext uri="{FF2B5EF4-FFF2-40B4-BE49-F238E27FC236}">
                <a16:creationId xmlns:a16="http://schemas.microsoft.com/office/drawing/2014/main" id="{0458AB70-27D7-3AA0-FFE3-77F9A47AEAFE}"/>
              </a:ext>
            </a:extLst>
          </p:cNvPr>
          <p:cNvSpPr>
            <a:spLocks noGrp="1"/>
          </p:cNvSpPr>
          <p:nvPr>
            <p:ph type="sldNum" sz="quarter" idx="12"/>
          </p:nvPr>
        </p:nvSpPr>
        <p:spPr/>
        <p:txBody>
          <a:bodyPr/>
          <a:lstStyle/>
          <a:p>
            <a:fld id="{54D9E383-D872-CA46-8441-3FD5A8D05356}" type="slidenum">
              <a:rPr lang="en-JP" smtClean="0"/>
              <a:t>19</a:t>
            </a:fld>
            <a:endParaRPr lang="en-JP"/>
          </a:p>
        </p:txBody>
      </p:sp>
    </p:spTree>
    <p:extLst>
      <p:ext uri="{BB962C8B-B14F-4D97-AF65-F5344CB8AC3E}">
        <p14:creationId xmlns:p14="http://schemas.microsoft.com/office/powerpoint/2010/main" val="1208633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6EF72-16CF-780C-5918-D550758469C2}"/>
              </a:ext>
            </a:extLst>
          </p:cNvPr>
          <p:cNvSpPr>
            <a:spLocks noGrp="1"/>
          </p:cNvSpPr>
          <p:nvPr>
            <p:ph type="title"/>
          </p:nvPr>
        </p:nvSpPr>
        <p:spPr/>
        <p:txBody>
          <a:bodyPr/>
          <a:lstStyle/>
          <a:p>
            <a:r>
              <a:rPr kumimoji="1" lang="en-US" altLang="ja-JP" b="1"/>
              <a:t>Summary</a:t>
            </a:r>
            <a:endParaRPr kumimoji="1" lang="ja-JP" altLang="en-US" b="1"/>
          </a:p>
        </p:txBody>
      </p:sp>
      <p:sp>
        <p:nvSpPr>
          <p:cNvPr id="3" name="Content Placeholder 2">
            <a:extLst>
              <a:ext uri="{FF2B5EF4-FFF2-40B4-BE49-F238E27FC236}">
                <a16:creationId xmlns:a16="http://schemas.microsoft.com/office/drawing/2014/main" id="{3D1BF1EC-5D71-A1B2-A40C-45937DEE5ED3}"/>
              </a:ext>
            </a:extLst>
          </p:cNvPr>
          <p:cNvSpPr>
            <a:spLocks noGrp="1"/>
          </p:cNvSpPr>
          <p:nvPr>
            <p:ph idx="1"/>
          </p:nvPr>
        </p:nvSpPr>
        <p:spPr>
          <a:xfrm>
            <a:off x="338467" y="1416909"/>
            <a:ext cx="11642034" cy="4784768"/>
          </a:xfrm>
        </p:spPr>
        <p:txBody>
          <a:bodyPr>
            <a:normAutofit/>
          </a:bodyPr>
          <a:lstStyle/>
          <a:p>
            <a:pPr>
              <a:spcAft>
                <a:spcPts val="1200"/>
              </a:spcAft>
            </a:pPr>
            <a:r>
              <a:rPr kumimoji="1" lang="en-US" altLang="ja-JP" sz="1800" dirty="0"/>
              <a:t>In 2026ab run, we achieved the stable high current beam operation and updated the luminosity world record.</a:t>
            </a:r>
          </a:p>
          <a:p>
            <a:pPr>
              <a:spcAft>
                <a:spcPts val="1200"/>
              </a:spcAft>
            </a:pPr>
            <a:r>
              <a:rPr kumimoji="1" lang="en-US" altLang="ja-JP" sz="1800" dirty="0"/>
              <a:t>The hardware works and operation planning are ongoing since the summer shutdown:</a:t>
            </a:r>
          </a:p>
          <a:p>
            <a:pPr lvl="1">
              <a:spcAft>
                <a:spcPts val="1200"/>
              </a:spcAft>
              <a:buFont typeface="Wingdings" pitchFamily="2" charset="2"/>
              <a:buChar char="ü"/>
            </a:pPr>
            <a:r>
              <a:rPr kumimoji="1" lang="en-US" altLang="ja-JP" dirty="0"/>
              <a:t>High-quality injection </a:t>
            </a:r>
          </a:p>
          <a:p>
            <a:pPr lvl="1">
              <a:spcAft>
                <a:spcPts val="1200"/>
              </a:spcAft>
              <a:buFont typeface="Wingdings" pitchFamily="2" charset="2"/>
              <a:buChar char="ü"/>
            </a:pPr>
            <a:r>
              <a:rPr kumimoji="1" lang="en-US" altLang="ja-JP" dirty="0"/>
              <a:t>Stable/reliable operation</a:t>
            </a:r>
          </a:p>
          <a:p>
            <a:pPr lvl="1">
              <a:spcAft>
                <a:spcPts val="1200"/>
              </a:spcAft>
              <a:buFont typeface="Wingdings" pitchFamily="2" charset="2"/>
              <a:buChar char="ü"/>
            </a:pPr>
            <a:r>
              <a:rPr kumimoji="1" lang="en-US" altLang="ja-JP" dirty="0"/>
              <a:t>Suppression of SBL events </a:t>
            </a:r>
          </a:p>
        </p:txBody>
      </p:sp>
      <p:sp>
        <p:nvSpPr>
          <p:cNvPr id="4" name="Slide Number Placeholder 3">
            <a:extLst>
              <a:ext uri="{FF2B5EF4-FFF2-40B4-BE49-F238E27FC236}">
                <a16:creationId xmlns:a16="http://schemas.microsoft.com/office/drawing/2014/main" id="{B93D9C75-2199-6EB2-CFF3-D92B04BB1FA4}"/>
              </a:ext>
            </a:extLst>
          </p:cNvPr>
          <p:cNvSpPr>
            <a:spLocks noGrp="1"/>
          </p:cNvSpPr>
          <p:nvPr>
            <p:ph type="sldNum" sz="quarter" idx="12"/>
          </p:nvPr>
        </p:nvSpPr>
        <p:spPr/>
        <p:txBody>
          <a:bodyPr/>
          <a:lstStyle/>
          <a:p>
            <a:fld id="{54D9E383-D872-CA46-8441-3FD5A8D05356}" type="slidenum">
              <a:rPr lang="en-JP" smtClean="0"/>
              <a:t>20</a:t>
            </a:fld>
            <a:endParaRPr lang="en-JP"/>
          </a:p>
        </p:txBody>
      </p:sp>
    </p:spTree>
    <p:extLst>
      <p:ext uri="{BB962C8B-B14F-4D97-AF65-F5344CB8AC3E}">
        <p14:creationId xmlns:p14="http://schemas.microsoft.com/office/powerpoint/2010/main" val="5285343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CF7E65E-01D4-3A80-EA9E-44AD7B1B17F4}"/>
              </a:ext>
            </a:extLst>
          </p:cNvPr>
          <p:cNvSpPr>
            <a:spLocks noGrp="1"/>
          </p:cNvSpPr>
          <p:nvPr>
            <p:ph type="title"/>
          </p:nvPr>
        </p:nvSpPr>
        <p:spPr/>
        <p:txBody>
          <a:bodyPr/>
          <a:lstStyle/>
          <a:p>
            <a:r>
              <a:rPr lang="en-US" altLang="ja-JP" dirty="0"/>
              <a:t>Back-up</a:t>
            </a:r>
            <a:endParaRPr lang="ja-JP" altLang="en-US"/>
          </a:p>
        </p:txBody>
      </p:sp>
      <p:sp>
        <p:nvSpPr>
          <p:cNvPr id="8" name="Text Placeholder 7">
            <a:extLst>
              <a:ext uri="{FF2B5EF4-FFF2-40B4-BE49-F238E27FC236}">
                <a16:creationId xmlns:a16="http://schemas.microsoft.com/office/drawing/2014/main" id="{11C38364-48D4-AEB0-9878-914831DD3DBC}"/>
              </a:ext>
            </a:extLst>
          </p:cNvPr>
          <p:cNvSpPr>
            <a:spLocks noGrp="1"/>
          </p:cNvSpPr>
          <p:nvPr>
            <p:ph type="body" idx="1"/>
          </p:nvPr>
        </p:nvSpPr>
        <p:spPr/>
        <p:txBody>
          <a:bodyPr/>
          <a:lstStyle/>
          <a:p>
            <a:endParaRPr lang="ja-JP" altLang="en-US"/>
          </a:p>
        </p:txBody>
      </p:sp>
      <p:sp>
        <p:nvSpPr>
          <p:cNvPr id="4" name="Slide Number Placeholder 3">
            <a:extLst>
              <a:ext uri="{FF2B5EF4-FFF2-40B4-BE49-F238E27FC236}">
                <a16:creationId xmlns:a16="http://schemas.microsoft.com/office/drawing/2014/main" id="{9EB47BF7-851D-F801-CA81-A1FD1E2AB0CF}"/>
              </a:ext>
            </a:extLst>
          </p:cNvPr>
          <p:cNvSpPr>
            <a:spLocks noGrp="1"/>
          </p:cNvSpPr>
          <p:nvPr>
            <p:ph type="sldNum" sz="quarter" idx="12"/>
          </p:nvPr>
        </p:nvSpPr>
        <p:spPr/>
        <p:txBody>
          <a:bodyPr/>
          <a:lstStyle/>
          <a:p>
            <a:fld id="{54D9E383-D872-CA46-8441-3FD5A8D05356}" type="slidenum">
              <a:rPr lang="en-JP" smtClean="0"/>
              <a:t>21</a:t>
            </a:fld>
            <a:endParaRPr lang="en-JP"/>
          </a:p>
        </p:txBody>
      </p:sp>
    </p:spTree>
    <p:extLst>
      <p:ext uri="{BB962C8B-B14F-4D97-AF65-F5344CB8AC3E}">
        <p14:creationId xmlns:p14="http://schemas.microsoft.com/office/powerpoint/2010/main" val="3718301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B267169-E8FF-33AF-36A4-7693C971DF39}"/>
              </a:ext>
            </a:extLst>
          </p:cNvPr>
          <p:cNvSpPr>
            <a:spLocks noGrp="1"/>
          </p:cNvSpPr>
          <p:nvPr>
            <p:ph type="ctrTitle"/>
          </p:nvPr>
        </p:nvSpPr>
        <p:spPr/>
        <p:txBody>
          <a:bodyPr/>
          <a:lstStyle/>
          <a:p>
            <a:r>
              <a:rPr kumimoji="1" lang="en-US" altLang="ja-JP"/>
              <a:t>2027ab Startup Schedule (Proposal)</a:t>
            </a:r>
            <a:endParaRPr kumimoji="1" lang="ja-JP" altLang="en-US"/>
          </a:p>
        </p:txBody>
      </p:sp>
      <p:sp>
        <p:nvSpPr>
          <p:cNvPr id="3" name="字幕 2">
            <a:extLst>
              <a:ext uri="{FF2B5EF4-FFF2-40B4-BE49-F238E27FC236}">
                <a16:creationId xmlns:a16="http://schemas.microsoft.com/office/drawing/2014/main" id="{E99B0EE7-E35B-DA2D-B9E1-D6FD69CF70CA}"/>
              </a:ext>
            </a:extLst>
          </p:cNvPr>
          <p:cNvSpPr>
            <a:spLocks noGrp="1"/>
          </p:cNvSpPr>
          <p:nvPr>
            <p:ph type="subTitle" idx="1"/>
          </p:nvPr>
        </p:nvSpPr>
        <p:spPr>
          <a:xfrm>
            <a:off x="1524000" y="4243078"/>
            <a:ext cx="9144000" cy="1014721"/>
          </a:xfrm>
        </p:spPr>
        <p:txBody>
          <a:bodyPr/>
          <a:lstStyle/>
          <a:p>
            <a:r>
              <a:rPr kumimoji="1" lang="en-US" altLang="ja-JP"/>
              <a:t>2026.10.6</a:t>
            </a:r>
          </a:p>
          <a:p>
            <a:r>
              <a:rPr kumimoji="1" lang="en-US" altLang="ja-JP"/>
              <a:t>Kyo Shibata</a:t>
            </a:r>
            <a:endParaRPr kumimoji="1" lang="ja-JP" altLang="en-US"/>
          </a:p>
        </p:txBody>
      </p:sp>
    </p:spTree>
    <p:extLst>
      <p:ext uri="{BB962C8B-B14F-4D97-AF65-F5344CB8AC3E}">
        <p14:creationId xmlns:p14="http://schemas.microsoft.com/office/powerpoint/2010/main" val="8029669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085A3F8-236D-4D98-53B6-679CE48345D8}"/>
              </a:ext>
            </a:extLst>
          </p:cNvPr>
          <p:cNvSpPr>
            <a:spLocks noGrp="1"/>
          </p:cNvSpPr>
          <p:nvPr>
            <p:ph type="title"/>
          </p:nvPr>
        </p:nvSpPr>
        <p:spPr>
          <a:xfrm>
            <a:off x="838200" y="108567"/>
            <a:ext cx="10515600" cy="766363"/>
          </a:xfrm>
        </p:spPr>
        <p:txBody>
          <a:bodyPr/>
          <a:lstStyle/>
          <a:p>
            <a:r>
              <a:rPr lang="en-US" altLang="ja-JP"/>
              <a:t>Startup schedule for the 2027ab run</a:t>
            </a:r>
            <a:endParaRPr kumimoji="1" lang="ja-JP" altLang="en-US"/>
          </a:p>
        </p:txBody>
      </p:sp>
      <p:sp>
        <p:nvSpPr>
          <p:cNvPr id="3" name="コンテンツ プレースホルダー 2">
            <a:extLst>
              <a:ext uri="{FF2B5EF4-FFF2-40B4-BE49-F238E27FC236}">
                <a16:creationId xmlns:a16="http://schemas.microsoft.com/office/drawing/2014/main" id="{7EC3D1FC-8A28-629B-08D1-ECD2F2F9A443}"/>
              </a:ext>
            </a:extLst>
          </p:cNvPr>
          <p:cNvSpPr>
            <a:spLocks noGrp="1"/>
          </p:cNvSpPr>
          <p:nvPr>
            <p:ph idx="1"/>
          </p:nvPr>
        </p:nvSpPr>
        <p:spPr>
          <a:xfrm>
            <a:off x="446954" y="971877"/>
            <a:ext cx="5740217" cy="5671478"/>
          </a:xfrm>
        </p:spPr>
        <p:txBody>
          <a:bodyPr>
            <a:normAutofit/>
          </a:bodyPr>
          <a:lstStyle/>
          <a:p>
            <a:r>
              <a:rPr kumimoji="1" lang="en-US" altLang="ja-JP" sz="2400"/>
              <a:t>Before the New Year</a:t>
            </a:r>
          </a:p>
          <a:p>
            <a:pPr lvl="1"/>
            <a:r>
              <a:rPr lang="en-US" altLang="ja-JP" sz="2000" err="1"/>
              <a:t>Linac</a:t>
            </a:r>
            <a:r>
              <a:rPr lang="en-US" altLang="ja-JP" sz="2000"/>
              <a:t> operation: 9/14 - 12/24</a:t>
            </a:r>
          </a:p>
          <a:p>
            <a:pPr lvl="1"/>
            <a:r>
              <a:rPr kumimoji="1" lang="en-US" altLang="ja-JP" sz="2000">
                <a:sym typeface="Symbol" panose="05050102010706020507" pitchFamily="18" charset="2"/>
              </a:rPr>
              <a:t>BT/DR operation: 11/30 - 12/24</a:t>
            </a:r>
          </a:p>
          <a:p>
            <a:pPr lvl="2"/>
            <a:r>
              <a:rPr kumimoji="1" lang="en-US" altLang="ja-JP" sz="1800">
                <a:sym typeface="Symbol" panose="05050102010706020507" pitchFamily="18" charset="2"/>
              </a:rPr>
              <a:t> 3 weeks are required for BT/DR tuning in Fuji mode.</a:t>
            </a:r>
          </a:p>
          <a:p>
            <a:pPr lvl="3"/>
            <a:r>
              <a:rPr lang="en-US" altLang="ja-JP" sz="1600">
                <a:sym typeface="Symbol" panose="05050102010706020507" pitchFamily="18" charset="2"/>
              </a:rPr>
              <a:t>Fuji mode:</a:t>
            </a:r>
          </a:p>
          <a:p>
            <a:pPr lvl="4"/>
            <a:r>
              <a:rPr lang="en-US" altLang="ja-JP" sz="1600">
                <a:sym typeface="Symbol" panose="05050102010706020507" pitchFamily="18" charset="2"/>
              </a:rPr>
              <a:t>Beam operation only up to the beam dump in the downstream section of the BT.</a:t>
            </a:r>
          </a:p>
          <a:p>
            <a:pPr lvl="4"/>
            <a:r>
              <a:rPr lang="en-US" altLang="ja-JP" sz="1600">
                <a:sym typeface="Symbol" panose="05050102010706020507" pitchFamily="18" charset="2"/>
              </a:rPr>
              <a:t>Precise beam tuning for MR injection is not possible.</a:t>
            </a:r>
          </a:p>
          <a:p>
            <a:pPr lvl="4"/>
            <a:r>
              <a:rPr lang="en-US" altLang="ja-JP" sz="1600">
                <a:sym typeface="Symbol" panose="05050102010706020507" pitchFamily="18" charset="2"/>
              </a:rPr>
              <a:t>Half of the MR ring remains accessible.</a:t>
            </a:r>
          </a:p>
          <a:p>
            <a:pPr lvl="2"/>
            <a:r>
              <a:rPr lang="en-US" altLang="ja-JP" sz="1800">
                <a:sym typeface="Symbol" panose="05050102010706020507" pitchFamily="18" charset="2"/>
              </a:rPr>
              <a:t>Replacement of the LER injection-point chamber is also scheduled.</a:t>
            </a:r>
          </a:p>
          <a:p>
            <a:pPr lvl="3"/>
            <a:r>
              <a:rPr lang="en-US" altLang="ja-JP" sz="1600">
                <a:sym typeface="Symbol" panose="05050102010706020507" pitchFamily="18" charset="2"/>
              </a:rPr>
              <a:t>BT operation is not possible during the daytime shift.</a:t>
            </a:r>
          </a:p>
          <a:p>
            <a:pPr lvl="2"/>
            <a:r>
              <a:rPr lang="en-US" altLang="ja-JP" sz="1800">
                <a:sym typeface="Symbol" panose="05050102010706020507" pitchFamily="18" charset="2"/>
              </a:rPr>
              <a:t>BT operation cannot start before Nov. 30 due to maintenance of the BT magnet power supplies.</a:t>
            </a:r>
          </a:p>
          <a:p>
            <a:pPr lvl="2"/>
            <a:endParaRPr lang="en-US" altLang="ja-JP" sz="1800">
              <a:sym typeface="Symbol" panose="05050102010706020507" pitchFamily="18" charset="2"/>
            </a:endParaRPr>
          </a:p>
          <a:p>
            <a:pPr lvl="3"/>
            <a:endParaRPr kumimoji="1" lang="en-US" altLang="ja-JP" sz="1600">
              <a:sym typeface="Symbol" panose="05050102010706020507" pitchFamily="18" charset="2"/>
            </a:endParaRPr>
          </a:p>
          <a:p>
            <a:pPr lvl="2"/>
            <a:endParaRPr kumimoji="1" lang="en-US" altLang="ja-JP" sz="1800">
              <a:sym typeface="Symbol" panose="05050102010706020507" pitchFamily="18" charset="2"/>
            </a:endParaRPr>
          </a:p>
          <a:p>
            <a:pPr lvl="1"/>
            <a:endParaRPr kumimoji="1" lang="ja-JP" altLang="en-US" sz="2000"/>
          </a:p>
        </p:txBody>
      </p:sp>
      <p:graphicFrame>
        <p:nvGraphicFramePr>
          <p:cNvPr id="32" name="表 31">
            <a:extLst>
              <a:ext uri="{FF2B5EF4-FFF2-40B4-BE49-F238E27FC236}">
                <a16:creationId xmlns:a16="http://schemas.microsoft.com/office/drawing/2014/main" id="{7C8790BA-1404-4A06-5BE2-AE5BB09E4A70}"/>
              </a:ext>
            </a:extLst>
          </p:cNvPr>
          <p:cNvGraphicFramePr>
            <a:graphicFrameLocks noGrp="1"/>
          </p:cNvGraphicFramePr>
          <p:nvPr/>
        </p:nvGraphicFramePr>
        <p:xfrm>
          <a:off x="7684537" y="815724"/>
          <a:ext cx="3979465" cy="2733651"/>
        </p:xfrm>
        <a:graphic>
          <a:graphicData uri="http://schemas.openxmlformats.org/drawingml/2006/table">
            <a:tbl>
              <a:tblPr firstRow="1" bandRow="1">
                <a:tableStyleId>{93296810-A885-4BE3-A3E7-6D5BEEA58F35}</a:tableStyleId>
              </a:tblPr>
              <a:tblGrid>
                <a:gridCol w="568495">
                  <a:extLst>
                    <a:ext uri="{9D8B030D-6E8A-4147-A177-3AD203B41FA5}">
                      <a16:colId xmlns:a16="http://schemas.microsoft.com/office/drawing/2014/main" val="3480961473"/>
                    </a:ext>
                  </a:extLst>
                </a:gridCol>
                <a:gridCol w="568495">
                  <a:extLst>
                    <a:ext uri="{9D8B030D-6E8A-4147-A177-3AD203B41FA5}">
                      <a16:colId xmlns:a16="http://schemas.microsoft.com/office/drawing/2014/main" val="2047819751"/>
                    </a:ext>
                  </a:extLst>
                </a:gridCol>
                <a:gridCol w="568495">
                  <a:extLst>
                    <a:ext uri="{9D8B030D-6E8A-4147-A177-3AD203B41FA5}">
                      <a16:colId xmlns:a16="http://schemas.microsoft.com/office/drawing/2014/main" val="946712307"/>
                    </a:ext>
                  </a:extLst>
                </a:gridCol>
                <a:gridCol w="568495">
                  <a:extLst>
                    <a:ext uri="{9D8B030D-6E8A-4147-A177-3AD203B41FA5}">
                      <a16:colId xmlns:a16="http://schemas.microsoft.com/office/drawing/2014/main" val="3646503404"/>
                    </a:ext>
                  </a:extLst>
                </a:gridCol>
                <a:gridCol w="568495">
                  <a:extLst>
                    <a:ext uri="{9D8B030D-6E8A-4147-A177-3AD203B41FA5}">
                      <a16:colId xmlns:a16="http://schemas.microsoft.com/office/drawing/2014/main" val="1806280304"/>
                    </a:ext>
                  </a:extLst>
                </a:gridCol>
                <a:gridCol w="568495">
                  <a:extLst>
                    <a:ext uri="{9D8B030D-6E8A-4147-A177-3AD203B41FA5}">
                      <a16:colId xmlns:a16="http://schemas.microsoft.com/office/drawing/2014/main" val="3253288576"/>
                    </a:ext>
                  </a:extLst>
                </a:gridCol>
                <a:gridCol w="568495">
                  <a:extLst>
                    <a:ext uri="{9D8B030D-6E8A-4147-A177-3AD203B41FA5}">
                      <a16:colId xmlns:a16="http://schemas.microsoft.com/office/drawing/2014/main" val="3231432331"/>
                    </a:ext>
                  </a:extLst>
                </a:gridCol>
              </a:tblGrid>
              <a:tr h="301256">
                <a:tc>
                  <a:txBody>
                    <a:bodyPr/>
                    <a:lstStyle/>
                    <a:p>
                      <a:pPr algn="ctr"/>
                      <a:r>
                        <a:rPr kumimoji="1" lang="en-US" altLang="ja-JP" sz="900">
                          <a:solidFill>
                            <a:srgbClr val="FF0000"/>
                          </a:solidFill>
                        </a:rPr>
                        <a:t>Sun</a:t>
                      </a:r>
                      <a:endParaRPr kumimoji="1" lang="ja-JP" altLang="en-US" sz="900">
                        <a:solidFill>
                          <a:srgbClr val="FF0000"/>
                        </a:solidFill>
                      </a:endParaRPr>
                    </a:p>
                  </a:txBody>
                  <a:tcPr anchor="ctr"/>
                </a:tc>
                <a:tc>
                  <a:txBody>
                    <a:bodyPr/>
                    <a:lstStyle/>
                    <a:p>
                      <a:pPr algn="ctr"/>
                      <a:r>
                        <a:rPr kumimoji="1" lang="en-US" altLang="ja-JP" sz="900"/>
                        <a:t>Mon</a:t>
                      </a:r>
                      <a:endParaRPr kumimoji="1" lang="ja-JP" altLang="en-US" sz="900"/>
                    </a:p>
                  </a:txBody>
                  <a:tcPr anchor="ctr"/>
                </a:tc>
                <a:tc>
                  <a:txBody>
                    <a:bodyPr/>
                    <a:lstStyle/>
                    <a:p>
                      <a:pPr algn="ctr"/>
                      <a:r>
                        <a:rPr kumimoji="1" lang="en-US" altLang="ja-JP" sz="900"/>
                        <a:t>Tue</a:t>
                      </a:r>
                      <a:endParaRPr kumimoji="1" lang="ja-JP" altLang="en-US" sz="900"/>
                    </a:p>
                  </a:txBody>
                  <a:tcPr anchor="ctr"/>
                </a:tc>
                <a:tc>
                  <a:txBody>
                    <a:bodyPr/>
                    <a:lstStyle/>
                    <a:p>
                      <a:pPr algn="ctr"/>
                      <a:r>
                        <a:rPr kumimoji="1" lang="en-US" altLang="ja-JP" sz="900"/>
                        <a:t>Wed</a:t>
                      </a:r>
                      <a:endParaRPr kumimoji="1" lang="ja-JP" altLang="en-US" sz="900"/>
                    </a:p>
                  </a:txBody>
                  <a:tcPr anchor="ctr"/>
                </a:tc>
                <a:tc>
                  <a:txBody>
                    <a:bodyPr/>
                    <a:lstStyle/>
                    <a:p>
                      <a:pPr algn="ctr"/>
                      <a:r>
                        <a:rPr kumimoji="1" lang="en-US" altLang="ja-JP" sz="900"/>
                        <a:t>Thu</a:t>
                      </a:r>
                      <a:endParaRPr kumimoji="1" lang="ja-JP" altLang="en-US" sz="900"/>
                    </a:p>
                  </a:txBody>
                  <a:tcPr anchor="ctr"/>
                </a:tc>
                <a:tc>
                  <a:txBody>
                    <a:bodyPr/>
                    <a:lstStyle/>
                    <a:p>
                      <a:pPr algn="ctr"/>
                      <a:r>
                        <a:rPr kumimoji="1" lang="en-US" altLang="ja-JP" sz="900"/>
                        <a:t>Fri</a:t>
                      </a:r>
                      <a:endParaRPr kumimoji="1" lang="ja-JP" altLang="en-US" sz="900"/>
                    </a:p>
                  </a:txBody>
                  <a:tcPr anchor="ctr"/>
                </a:tc>
                <a:tc>
                  <a:txBody>
                    <a:bodyPr/>
                    <a:lstStyle/>
                    <a:p>
                      <a:pPr algn="ctr"/>
                      <a:r>
                        <a:rPr kumimoji="1" lang="en-US" altLang="ja-JP" sz="900">
                          <a:solidFill>
                            <a:srgbClr val="0000FF"/>
                          </a:solidFill>
                        </a:rPr>
                        <a:t>Sat</a:t>
                      </a:r>
                      <a:endParaRPr kumimoji="1" lang="ja-JP" altLang="en-US" sz="900">
                        <a:solidFill>
                          <a:srgbClr val="0000FF"/>
                        </a:solidFill>
                      </a:endParaRPr>
                    </a:p>
                  </a:txBody>
                  <a:tcPr anchor="ctr"/>
                </a:tc>
                <a:extLst>
                  <a:ext uri="{0D108BD9-81ED-4DB2-BD59-A6C34878D82A}">
                    <a16:rowId xmlns:a16="http://schemas.microsoft.com/office/drawing/2014/main" val="4135086562"/>
                  </a:ext>
                </a:extLst>
              </a:tr>
              <a:tr h="486479">
                <a:tc>
                  <a:txBody>
                    <a:bodyPr/>
                    <a:lstStyle/>
                    <a:p>
                      <a:pPr algn="l"/>
                      <a:r>
                        <a:rPr kumimoji="1" lang="en-US" altLang="ja-JP" sz="900">
                          <a:solidFill>
                            <a:schemeClr val="bg1">
                              <a:lumMod val="65000"/>
                            </a:schemeClr>
                          </a:solidFill>
                        </a:rPr>
                        <a:t>29</a:t>
                      </a:r>
                      <a:endParaRPr kumimoji="1" lang="ja-JP" altLang="en-US" sz="900">
                        <a:solidFill>
                          <a:schemeClr val="bg1">
                            <a:lumMod val="65000"/>
                          </a:schemeClr>
                        </a:solidFill>
                      </a:endParaRPr>
                    </a:p>
                  </a:txBody>
                  <a:tcPr/>
                </a:tc>
                <a:tc>
                  <a:txBody>
                    <a:bodyPr/>
                    <a:lstStyle/>
                    <a:p>
                      <a:pPr algn="l"/>
                      <a:r>
                        <a:rPr kumimoji="1" lang="en-US" altLang="ja-JP" sz="900">
                          <a:solidFill>
                            <a:schemeClr val="bg1">
                              <a:lumMod val="65000"/>
                            </a:schemeClr>
                          </a:solidFill>
                        </a:rPr>
                        <a:t>30</a:t>
                      </a:r>
                    </a:p>
                  </a:txBody>
                  <a:tcPr/>
                </a:tc>
                <a:tc>
                  <a:txBody>
                    <a:bodyPr/>
                    <a:lstStyle/>
                    <a:p>
                      <a:pPr algn="l"/>
                      <a:r>
                        <a:rPr kumimoji="1" lang="en-US" altLang="ja-JP" sz="900"/>
                        <a:t>1</a:t>
                      </a:r>
                      <a:endParaRPr kumimoji="1" lang="ja-JP" altLang="en-US" sz="900"/>
                    </a:p>
                  </a:txBody>
                  <a:tcPr/>
                </a:tc>
                <a:tc>
                  <a:txBody>
                    <a:bodyPr/>
                    <a:lstStyle/>
                    <a:p>
                      <a:pPr algn="l"/>
                      <a:r>
                        <a:rPr kumimoji="1" lang="en-US" altLang="ja-JP" sz="900"/>
                        <a:t>2</a:t>
                      </a:r>
                      <a:endParaRPr kumimoji="1" lang="ja-JP" altLang="en-US" sz="900"/>
                    </a:p>
                  </a:txBody>
                  <a:tcPr/>
                </a:tc>
                <a:tc>
                  <a:txBody>
                    <a:bodyPr/>
                    <a:lstStyle/>
                    <a:p>
                      <a:pPr algn="l"/>
                      <a:r>
                        <a:rPr kumimoji="1" lang="en-US" altLang="ja-JP" sz="900"/>
                        <a:t>3</a:t>
                      </a:r>
                      <a:endParaRPr kumimoji="1" lang="ja-JP" altLang="en-US" sz="900"/>
                    </a:p>
                  </a:txBody>
                  <a:tcPr/>
                </a:tc>
                <a:tc>
                  <a:txBody>
                    <a:bodyPr/>
                    <a:lstStyle/>
                    <a:p>
                      <a:pPr algn="l"/>
                      <a:r>
                        <a:rPr kumimoji="1" lang="en-US" altLang="ja-JP" sz="900"/>
                        <a:t>4</a:t>
                      </a:r>
                      <a:endParaRPr kumimoji="1" lang="ja-JP" altLang="en-US" sz="900"/>
                    </a:p>
                  </a:txBody>
                  <a:tcPr/>
                </a:tc>
                <a:tc>
                  <a:txBody>
                    <a:bodyPr/>
                    <a:lstStyle/>
                    <a:p>
                      <a:pPr algn="l"/>
                      <a:r>
                        <a:rPr kumimoji="1" lang="en-US" altLang="ja-JP" sz="900">
                          <a:solidFill>
                            <a:srgbClr val="0000FF"/>
                          </a:solidFill>
                        </a:rPr>
                        <a:t>5</a:t>
                      </a:r>
                      <a:endParaRPr kumimoji="1" lang="ja-JP" altLang="en-US" sz="900">
                        <a:solidFill>
                          <a:srgbClr val="0000FF"/>
                        </a:solidFill>
                      </a:endParaRPr>
                    </a:p>
                  </a:txBody>
                  <a:tcPr/>
                </a:tc>
                <a:extLst>
                  <a:ext uri="{0D108BD9-81ED-4DB2-BD59-A6C34878D82A}">
                    <a16:rowId xmlns:a16="http://schemas.microsoft.com/office/drawing/2014/main" val="340507359"/>
                  </a:ext>
                </a:extLst>
              </a:tr>
              <a:tr h="486479">
                <a:tc>
                  <a:txBody>
                    <a:bodyPr/>
                    <a:lstStyle/>
                    <a:p>
                      <a:pPr algn="l"/>
                      <a:r>
                        <a:rPr kumimoji="1" lang="en-US" altLang="ja-JP" sz="900">
                          <a:solidFill>
                            <a:srgbClr val="FF0000"/>
                          </a:solidFill>
                        </a:rPr>
                        <a:t>6</a:t>
                      </a:r>
                      <a:endParaRPr kumimoji="1" lang="ja-JP" altLang="en-US" sz="900">
                        <a:solidFill>
                          <a:srgbClr val="FF0000"/>
                        </a:solidFill>
                      </a:endParaRPr>
                    </a:p>
                  </a:txBody>
                  <a:tcPr/>
                </a:tc>
                <a:tc>
                  <a:txBody>
                    <a:bodyPr/>
                    <a:lstStyle/>
                    <a:p>
                      <a:pPr algn="l"/>
                      <a:r>
                        <a:rPr kumimoji="1" lang="en-US" altLang="ja-JP" sz="900"/>
                        <a:t>7</a:t>
                      </a:r>
                      <a:endParaRPr kumimoji="1" lang="ja-JP" altLang="en-US" sz="900"/>
                    </a:p>
                  </a:txBody>
                  <a:tcPr/>
                </a:tc>
                <a:tc>
                  <a:txBody>
                    <a:bodyPr/>
                    <a:lstStyle/>
                    <a:p>
                      <a:pPr algn="l"/>
                      <a:r>
                        <a:rPr kumimoji="1" lang="en-US" altLang="ja-JP" sz="900"/>
                        <a:t>8</a:t>
                      </a:r>
                    </a:p>
                  </a:txBody>
                  <a:tcPr/>
                </a:tc>
                <a:tc>
                  <a:txBody>
                    <a:bodyPr/>
                    <a:lstStyle/>
                    <a:p>
                      <a:pPr algn="l"/>
                      <a:r>
                        <a:rPr kumimoji="1" lang="en-US" altLang="ja-JP" sz="900"/>
                        <a:t>9</a:t>
                      </a:r>
                      <a:endParaRPr kumimoji="1" lang="ja-JP" altLang="en-US" sz="900"/>
                    </a:p>
                  </a:txBody>
                  <a:tcPr/>
                </a:tc>
                <a:tc>
                  <a:txBody>
                    <a:bodyPr/>
                    <a:lstStyle/>
                    <a:p>
                      <a:pPr algn="l"/>
                      <a:r>
                        <a:rPr kumimoji="1" lang="en-US" altLang="ja-JP" sz="900"/>
                        <a:t>10</a:t>
                      </a:r>
                      <a:endParaRPr kumimoji="1" lang="ja-JP" altLang="en-US" sz="900"/>
                    </a:p>
                  </a:txBody>
                  <a:tcPr/>
                </a:tc>
                <a:tc>
                  <a:txBody>
                    <a:bodyPr/>
                    <a:lstStyle/>
                    <a:p>
                      <a:pPr algn="l"/>
                      <a:r>
                        <a:rPr kumimoji="1" lang="en-US" altLang="ja-JP" sz="900"/>
                        <a:t>11</a:t>
                      </a:r>
                      <a:endParaRPr kumimoji="1" lang="ja-JP" altLang="en-US" sz="900"/>
                    </a:p>
                  </a:txBody>
                  <a:tcPr/>
                </a:tc>
                <a:tc>
                  <a:txBody>
                    <a:bodyPr/>
                    <a:lstStyle/>
                    <a:p>
                      <a:pPr algn="l"/>
                      <a:r>
                        <a:rPr kumimoji="1" lang="en-US" altLang="ja-JP" sz="900">
                          <a:solidFill>
                            <a:srgbClr val="0000FF"/>
                          </a:solidFill>
                        </a:rPr>
                        <a:t>12</a:t>
                      </a:r>
                      <a:endParaRPr kumimoji="1" lang="ja-JP" altLang="en-US" sz="900">
                        <a:solidFill>
                          <a:srgbClr val="0000FF"/>
                        </a:solidFill>
                      </a:endParaRPr>
                    </a:p>
                  </a:txBody>
                  <a:tcPr/>
                </a:tc>
                <a:extLst>
                  <a:ext uri="{0D108BD9-81ED-4DB2-BD59-A6C34878D82A}">
                    <a16:rowId xmlns:a16="http://schemas.microsoft.com/office/drawing/2014/main" val="3159289446"/>
                  </a:ext>
                </a:extLst>
              </a:tr>
              <a:tr h="486479">
                <a:tc>
                  <a:txBody>
                    <a:bodyPr/>
                    <a:lstStyle/>
                    <a:p>
                      <a:pPr algn="l"/>
                      <a:r>
                        <a:rPr kumimoji="1" lang="en-US" altLang="ja-JP" sz="900">
                          <a:solidFill>
                            <a:srgbClr val="FF0000"/>
                          </a:solidFill>
                        </a:rPr>
                        <a:t>13</a:t>
                      </a:r>
                      <a:endParaRPr kumimoji="1" lang="ja-JP" altLang="en-US" sz="900">
                        <a:solidFill>
                          <a:srgbClr val="FF0000"/>
                        </a:solidFill>
                      </a:endParaRPr>
                    </a:p>
                  </a:txBody>
                  <a:tcPr/>
                </a:tc>
                <a:tc>
                  <a:txBody>
                    <a:bodyPr/>
                    <a:lstStyle/>
                    <a:p>
                      <a:pPr algn="l"/>
                      <a:r>
                        <a:rPr kumimoji="1" lang="en-US" altLang="ja-JP" sz="900"/>
                        <a:t>14</a:t>
                      </a:r>
                      <a:endParaRPr kumimoji="1" lang="ja-JP" altLang="en-US" sz="900"/>
                    </a:p>
                  </a:txBody>
                  <a:tcPr/>
                </a:tc>
                <a:tc>
                  <a:txBody>
                    <a:bodyPr/>
                    <a:lstStyle/>
                    <a:p>
                      <a:pPr algn="l"/>
                      <a:r>
                        <a:rPr kumimoji="1" lang="en-US" altLang="ja-JP" sz="900"/>
                        <a:t>15</a:t>
                      </a:r>
                      <a:endParaRPr kumimoji="1" lang="ja-JP" altLang="en-US" sz="900"/>
                    </a:p>
                  </a:txBody>
                  <a:tcPr/>
                </a:tc>
                <a:tc>
                  <a:txBody>
                    <a:bodyPr/>
                    <a:lstStyle/>
                    <a:p>
                      <a:pPr algn="l"/>
                      <a:r>
                        <a:rPr kumimoji="1" lang="en-US" altLang="ja-JP" sz="900"/>
                        <a:t>16</a:t>
                      </a:r>
                      <a:endParaRPr kumimoji="1" lang="ja-JP" altLang="en-US" sz="900"/>
                    </a:p>
                  </a:txBody>
                  <a:tcPr/>
                </a:tc>
                <a:tc>
                  <a:txBody>
                    <a:bodyPr/>
                    <a:lstStyle/>
                    <a:p>
                      <a:pPr algn="l"/>
                      <a:r>
                        <a:rPr kumimoji="1" lang="en-US" altLang="ja-JP" sz="900"/>
                        <a:t>17</a:t>
                      </a:r>
                      <a:endParaRPr kumimoji="1" lang="ja-JP" altLang="en-US" sz="900"/>
                    </a:p>
                  </a:txBody>
                  <a:tcPr/>
                </a:tc>
                <a:tc>
                  <a:txBody>
                    <a:bodyPr/>
                    <a:lstStyle/>
                    <a:p>
                      <a:pPr algn="l"/>
                      <a:r>
                        <a:rPr kumimoji="1" lang="en-US" altLang="ja-JP" sz="900"/>
                        <a:t>18</a:t>
                      </a:r>
                      <a:endParaRPr kumimoji="1" lang="ja-JP" altLang="en-US" sz="900"/>
                    </a:p>
                  </a:txBody>
                  <a:tcPr/>
                </a:tc>
                <a:tc>
                  <a:txBody>
                    <a:bodyPr/>
                    <a:lstStyle/>
                    <a:p>
                      <a:pPr algn="l"/>
                      <a:r>
                        <a:rPr kumimoji="1" lang="en-US" altLang="ja-JP" sz="900">
                          <a:solidFill>
                            <a:srgbClr val="0000FF"/>
                          </a:solidFill>
                        </a:rPr>
                        <a:t>19</a:t>
                      </a:r>
                      <a:endParaRPr kumimoji="1" lang="ja-JP" altLang="en-US" sz="900">
                        <a:solidFill>
                          <a:srgbClr val="0000FF"/>
                        </a:solidFill>
                      </a:endParaRPr>
                    </a:p>
                  </a:txBody>
                  <a:tcPr/>
                </a:tc>
                <a:extLst>
                  <a:ext uri="{0D108BD9-81ED-4DB2-BD59-A6C34878D82A}">
                    <a16:rowId xmlns:a16="http://schemas.microsoft.com/office/drawing/2014/main" val="4223707328"/>
                  </a:ext>
                </a:extLst>
              </a:tr>
              <a:tr h="486479">
                <a:tc>
                  <a:txBody>
                    <a:bodyPr/>
                    <a:lstStyle/>
                    <a:p>
                      <a:pPr algn="l"/>
                      <a:r>
                        <a:rPr kumimoji="1" lang="en-US" altLang="ja-JP" sz="900">
                          <a:solidFill>
                            <a:srgbClr val="FF0000"/>
                          </a:solidFill>
                        </a:rPr>
                        <a:t>20</a:t>
                      </a:r>
                      <a:endParaRPr kumimoji="1" lang="ja-JP" altLang="en-US" sz="900">
                        <a:solidFill>
                          <a:srgbClr val="FF0000"/>
                        </a:solidFill>
                      </a:endParaRPr>
                    </a:p>
                  </a:txBody>
                  <a:tcPr/>
                </a:tc>
                <a:tc>
                  <a:txBody>
                    <a:bodyPr/>
                    <a:lstStyle/>
                    <a:p>
                      <a:pPr algn="l"/>
                      <a:r>
                        <a:rPr kumimoji="1" lang="en-US" altLang="ja-JP" sz="900"/>
                        <a:t>21</a:t>
                      </a:r>
                      <a:endParaRPr kumimoji="1" lang="ja-JP" altLang="en-US" sz="900"/>
                    </a:p>
                  </a:txBody>
                  <a:tcPr/>
                </a:tc>
                <a:tc>
                  <a:txBody>
                    <a:bodyPr/>
                    <a:lstStyle/>
                    <a:p>
                      <a:pPr algn="l"/>
                      <a:r>
                        <a:rPr kumimoji="1" lang="en-US" altLang="ja-JP" sz="900"/>
                        <a:t>22</a:t>
                      </a:r>
                      <a:endParaRPr kumimoji="1" lang="ja-JP" altLang="en-US" sz="900"/>
                    </a:p>
                  </a:txBody>
                  <a:tcPr/>
                </a:tc>
                <a:tc>
                  <a:txBody>
                    <a:bodyPr/>
                    <a:lstStyle/>
                    <a:p>
                      <a:pPr algn="l"/>
                      <a:r>
                        <a:rPr kumimoji="1" lang="en-US" altLang="ja-JP" sz="900"/>
                        <a:t>23</a:t>
                      </a:r>
                      <a:endParaRPr kumimoji="1" lang="ja-JP" altLang="en-US" sz="900"/>
                    </a:p>
                  </a:txBody>
                  <a:tcPr/>
                </a:tc>
                <a:tc>
                  <a:txBody>
                    <a:bodyPr/>
                    <a:lstStyle/>
                    <a:p>
                      <a:pPr algn="l"/>
                      <a:r>
                        <a:rPr kumimoji="1" lang="en-US" altLang="ja-JP" sz="900"/>
                        <a:t>24</a:t>
                      </a:r>
                      <a:endParaRPr kumimoji="1" lang="ja-JP" altLang="en-US" sz="900"/>
                    </a:p>
                  </a:txBody>
                  <a:tcPr/>
                </a:tc>
                <a:tc>
                  <a:txBody>
                    <a:bodyPr/>
                    <a:lstStyle/>
                    <a:p>
                      <a:pPr algn="l"/>
                      <a:r>
                        <a:rPr kumimoji="1" lang="en-US" altLang="ja-JP" sz="900"/>
                        <a:t>25</a:t>
                      </a:r>
                      <a:endParaRPr kumimoji="1" lang="ja-JP" altLang="en-US" sz="900"/>
                    </a:p>
                  </a:txBody>
                  <a:tcPr/>
                </a:tc>
                <a:tc>
                  <a:txBody>
                    <a:bodyPr/>
                    <a:lstStyle/>
                    <a:p>
                      <a:pPr algn="l"/>
                      <a:r>
                        <a:rPr kumimoji="1" lang="en-US" altLang="ja-JP" sz="900">
                          <a:solidFill>
                            <a:srgbClr val="0000FF"/>
                          </a:solidFill>
                        </a:rPr>
                        <a:t>26</a:t>
                      </a:r>
                      <a:endParaRPr kumimoji="1" lang="ja-JP" altLang="en-US" sz="900">
                        <a:solidFill>
                          <a:srgbClr val="0000FF"/>
                        </a:solidFill>
                      </a:endParaRPr>
                    </a:p>
                  </a:txBody>
                  <a:tcPr/>
                </a:tc>
                <a:extLst>
                  <a:ext uri="{0D108BD9-81ED-4DB2-BD59-A6C34878D82A}">
                    <a16:rowId xmlns:a16="http://schemas.microsoft.com/office/drawing/2014/main" val="81688698"/>
                  </a:ext>
                </a:extLst>
              </a:tr>
              <a:tr h="486479">
                <a:tc>
                  <a:txBody>
                    <a:bodyPr/>
                    <a:lstStyle/>
                    <a:p>
                      <a:pPr algn="l"/>
                      <a:r>
                        <a:rPr kumimoji="1" lang="en-US" altLang="ja-JP" sz="900">
                          <a:solidFill>
                            <a:srgbClr val="FF0000"/>
                          </a:solidFill>
                        </a:rPr>
                        <a:t>27</a:t>
                      </a:r>
                      <a:endParaRPr kumimoji="1" lang="ja-JP" altLang="en-US" sz="900">
                        <a:solidFill>
                          <a:srgbClr val="FF0000"/>
                        </a:solidFill>
                      </a:endParaRPr>
                    </a:p>
                  </a:txBody>
                  <a:tcPr/>
                </a:tc>
                <a:tc>
                  <a:txBody>
                    <a:bodyPr/>
                    <a:lstStyle/>
                    <a:p>
                      <a:pPr algn="l"/>
                      <a:r>
                        <a:rPr kumimoji="1" lang="en-US" altLang="ja-JP" sz="900"/>
                        <a:t>28</a:t>
                      </a:r>
                    </a:p>
                  </a:txBody>
                  <a:tcPr/>
                </a:tc>
                <a:tc>
                  <a:txBody>
                    <a:bodyPr/>
                    <a:lstStyle/>
                    <a:p>
                      <a:pPr algn="l"/>
                      <a:r>
                        <a:rPr kumimoji="1" lang="en-US" altLang="ja-JP" sz="900">
                          <a:solidFill>
                            <a:srgbClr val="FF0000"/>
                          </a:solidFill>
                        </a:rPr>
                        <a:t>29</a:t>
                      </a:r>
                      <a:endParaRPr kumimoji="1" lang="ja-JP" altLang="en-US" sz="900">
                        <a:solidFill>
                          <a:srgbClr val="FF0000"/>
                        </a:solidFill>
                      </a:endParaRPr>
                    </a:p>
                  </a:txBody>
                  <a:tcPr/>
                </a:tc>
                <a:tc>
                  <a:txBody>
                    <a:bodyPr/>
                    <a:lstStyle/>
                    <a:p>
                      <a:pPr algn="l"/>
                      <a:r>
                        <a:rPr kumimoji="1" lang="en-US" altLang="ja-JP" sz="900">
                          <a:solidFill>
                            <a:srgbClr val="FF0000"/>
                          </a:solidFill>
                        </a:rPr>
                        <a:t>30</a:t>
                      </a:r>
                      <a:endParaRPr kumimoji="1" lang="ja-JP" altLang="en-US" sz="900">
                        <a:solidFill>
                          <a:srgbClr val="FF0000"/>
                        </a:solidFill>
                      </a:endParaRPr>
                    </a:p>
                  </a:txBody>
                  <a:tcPr/>
                </a:tc>
                <a:tc>
                  <a:txBody>
                    <a:bodyPr/>
                    <a:lstStyle/>
                    <a:p>
                      <a:pPr algn="l"/>
                      <a:r>
                        <a:rPr kumimoji="1" lang="en-US" altLang="ja-JP" sz="900">
                          <a:solidFill>
                            <a:srgbClr val="FF0000"/>
                          </a:solidFill>
                        </a:rPr>
                        <a:t>31</a:t>
                      </a:r>
                      <a:endParaRPr kumimoji="1" lang="ja-JP" altLang="en-US" sz="900">
                        <a:solidFill>
                          <a:srgbClr val="FF0000"/>
                        </a:solidFill>
                      </a:endParaRPr>
                    </a:p>
                  </a:txBody>
                  <a:tcPr/>
                </a:tc>
                <a:tc>
                  <a:txBody>
                    <a:bodyPr/>
                    <a:lstStyle/>
                    <a:p>
                      <a:pPr algn="l"/>
                      <a:r>
                        <a:rPr kumimoji="1" lang="en-US" altLang="ja-JP" sz="900">
                          <a:solidFill>
                            <a:schemeClr val="bg1">
                              <a:lumMod val="65000"/>
                            </a:schemeClr>
                          </a:solidFill>
                        </a:rPr>
                        <a:t>1</a:t>
                      </a:r>
                      <a:endParaRPr kumimoji="1" lang="ja-JP" altLang="en-US" sz="900">
                        <a:solidFill>
                          <a:schemeClr val="bg1">
                            <a:lumMod val="65000"/>
                          </a:schemeClr>
                        </a:solidFill>
                      </a:endParaRPr>
                    </a:p>
                  </a:txBody>
                  <a:tcPr/>
                </a:tc>
                <a:tc>
                  <a:txBody>
                    <a:bodyPr/>
                    <a:lstStyle/>
                    <a:p>
                      <a:pPr algn="l"/>
                      <a:r>
                        <a:rPr kumimoji="1" lang="en-US" altLang="ja-JP" sz="900">
                          <a:solidFill>
                            <a:schemeClr val="bg1">
                              <a:lumMod val="65000"/>
                            </a:schemeClr>
                          </a:solidFill>
                        </a:rPr>
                        <a:t>2</a:t>
                      </a:r>
                    </a:p>
                  </a:txBody>
                  <a:tcPr/>
                </a:tc>
                <a:extLst>
                  <a:ext uri="{0D108BD9-81ED-4DB2-BD59-A6C34878D82A}">
                    <a16:rowId xmlns:a16="http://schemas.microsoft.com/office/drawing/2014/main" val="1980147838"/>
                  </a:ext>
                </a:extLst>
              </a:tr>
            </a:tbl>
          </a:graphicData>
        </a:graphic>
      </p:graphicFrame>
      <p:graphicFrame>
        <p:nvGraphicFramePr>
          <p:cNvPr id="38" name="表 37">
            <a:extLst>
              <a:ext uri="{FF2B5EF4-FFF2-40B4-BE49-F238E27FC236}">
                <a16:creationId xmlns:a16="http://schemas.microsoft.com/office/drawing/2014/main" id="{8AEF32C7-AFB6-D11F-C4DB-597FC6368CCE}"/>
              </a:ext>
            </a:extLst>
          </p:cNvPr>
          <p:cNvGraphicFramePr>
            <a:graphicFrameLocks noGrp="1"/>
          </p:cNvGraphicFramePr>
          <p:nvPr/>
        </p:nvGraphicFramePr>
        <p:xfrm>
          <a:off x="7703435" y="3630458"/>
          <a:ext cx="3979465" cy="3118971"/>
        </p:xfrm>
        <a:graphic>
          <a:graphicData uri="http://schemas.openxmlformats.org/drawingml/2006/table">
            <a:tbl>
              <a:tblPr firstRow="1" bandRow="1">
                <a:tableStyleId>{21E4AEA4-8DFA-4A89-87EB-49C32662AFE0}</a:tableStyleId>
              </a:tblPr>
              <a:tblGrid>
                <a:gridCol w="568495">
                  <a:extLst>
                    <a:ext uri="{9D8B030D-6E8A-4147-A177-3AD203B41FA5}">
                      <a16:colId xmlns:a16="http://schemas.microsoft.com/office/drawing/2014/main" val="3480961473"/>
                    </a:ext>
                  </a:extLst>
                </a:gridCol>
                <a:gridCol w="568495">
                  <a:extLst>
                    <a:ext uri="{9D8B030D-6E8A-4147-A177-3AD203B41FA5}">
                      <a16:colId xmlns:a16="http://schemas.microsoft.com/office/drawing/2014/main" val="2047819751"/>
                    </a:ext>
                  </a:extLst>
                </a:gridCol>
                <a:gridCol w="568495">
                  <a:extLst>
                    <a:ext uri="{9D8B030D-6E8A-4147-A177-3AD203B41FA5}">
                      <a16:colId xmlns:a16="http://schemas.microsoft.com/office/drawing/2014/main" val="946712307"/>
                    </a:ext>
                  </a:extLst>
                </a:gridCol>
                <a:gridCol w="568495">
                  <a:extLst>
                    <a:ext uri="{9D8B030D-6E8A-4147-A177-3AD203B41FA5}">
                      <a16:colId xmlns:a16="http://schemas.microsoft.com/office/drawing/2014/main" val="3646503404"/>
                    </a:ext>
                  </a:extLst>
                </a:gridCol>
                <a:gridCol w="568495">
                  <a:extLst>
                    <a:ext uri="{9D8B030D-6E8A-4147-A177-3AD203B41FA5}">
                      <a16:colId xmlns:a16="http://schemas.microsoft.com/office/drawing/2014/main" val="1806280304"/>
                    </a:ext>
                  </a:extLst>
                </a:gridCol>
                <a:gridCol w="568495">
                  <a:extLst>
                    <a:ext uri="{9D8B030D-6E8A-4147-A177-3AD203B41FA5}">
                      <a16:colId xmlns:a16="http://schemas.microsoft.com/office/drawing/2014/main" val="3253288576"/>
                    </a:ext>
                  </a:extLst>
                </a:gridCol>
                <a:gridCol w="568495">
                  <a:extLst>
                    <a:ext uri="{9D8B030D-6E8A-4147-A177-3AD203B41FA5}">
                      <a16:colId xmlns:a16="http://schemas.microsoft.com/office/drawing/2014/main" val="3231432331"/>
                    </a:ext>
                  </a:extLst>
                </a:gridCol>
              </a:tblGrid>
              <a:tr h="287667">
                <a:tc>
                  <a:txBody>
                    <a:bodyPr/>
                    <a:lstStyle/>
                    <a:p>
                      <a:pPr algn="ctr"/>
                      <a:r>
                        <a:rPr kumimoji="1" lang="en-US" altLang="ja-JP" sz="900">
                          <a:solidFill>
                            <a:srgbClr val="FF0000"/>
                          </a:solidFill>
                        </a:rPr>
                        <a:t>Sun</a:t>
                      </a:r>
                      <a:endParaRPr kumimoji="1" lang="ja-JP" altLang="en-US" sz="900">
                        <a:solidFill>
                          <a:srgbClr val="FF0000"/>
                        </a:solidFill>
                      </a:endParaRPr>
                    </a:p>
                  </a:txBody>
                  <a:tcPr anchor="ctr"/>
                </a:tc>
                <a:tc>
                  <a:txBody>
                    <a:bodyPr/>
                    <a:lstStyle/>
                    <a:p>
                      <a:pPr algn="ctr"/>
                      <a:r>
                        <a:rPr kumimoji="1" lang="en-US" altLang="ja-JP" sz="900"/>
                        <a:t>Mon</a:t>
                      </a:r>
                      <a:endParaRPr kumimoji="1" lang="ja-JP" altLang="en-US" sz="900"/>
                    </a:p>
                  </a:txBody>
                  <a:tcPr anchor="ctr"/>
                </a:tc>
                <a:tc>
                  <a:txBody>
                    <a:bodyPr/>
                    <a:lstStyle/>
                    <a:p>
                      <a:pPr algn="ctr"/>
                      <a:r>
                        <a:rPr kumimoji="1" lang="en-US" altLang="ja-JP" sz="900"/>
                        <a:t>Tue</a:t>
                      </a:r>
                      <a:endParaRPr kumimoji="1" lang="ja-JP" altLang="en-US" sz="900"/>
                    </a:p>
                  </a:txBody>
                  <a:tcPr anchor="ctr"/>
                </a:tc>
                <a:tc>
                  <a:txBody>
                    <a:bodyPr/>
                    <a:lstStyle/>
                    <a:p>
                      <a:pPr algn="ctr"/>
                      <a:r>
                        <a:rPr kumimoji="1" lang="en-US" altLang="ja-JP" sz="900"/>
                        <a:t>Wed</a:t>
                      </a:r>
                      <a:endParaRPr kumimoji="1" lang="ja-JP" altLang="en-US" sz="900"/>
                    </a:p>
                  </a:txBody>
                  <a:tcPr anchor="ctr"/>
                </a:tc>
                <a:tc>
                  <a:txBody>
                    <a:bodyPr/>
                    <a:lstStyle/>
                    <a:p>
                      <a:pPr algn="ctr"/>
                      <a:r>
                        <a:rPr kumimoji="1" lang="en-US" altLang="ja-JP" sz="900"/>
                        <a:t>Thu</a:t>
                      </a:r>
                      <a:endParaRPr kumimoji="1" lang="ja-JP" altLang="en-US" sz="900"/>
                    </a:p>
                  </a:txBody>
                  <a:tcPr anchor="ctr"/>
                </a:tc>
                <a:tc>
                  <a:txBody>
                    <a:bodyPr/>
                    <a:lstStyle/>
                    <a:p>
                      <a:pPr algn="ctr"/>
                      <a:r>
                        <a:rPr kumimoji="1" lang="en-US" altLang="ja-JP" sz="900"/>
                        <a:t>Fri</a:t>
                      </a:r>
                      <a:endParaRPr kumimoji="1" lang="ja-JP" altLang="en-US" sz="900"/>
                    </a:p>
                  </a:txBody>
                  <a:tcPr anchor="ctr"/>
                </a:tc>
                <a:tc>
                  <a:txBody>
                    <a:bodyPr/>
                    <a:lstStyle/>
                    <a:p>
                      <a:pPr algn="ctr"/>
                      <a:r>
                        <a:rPr kumimoji="1" lang="en-US" altLang="ja-JP" sz="900">
                          <a:solidFill>
                            <a:srgbClr val="0000FF"/>
                          </a:solidFill>
                        </a:rPr>
                        <a:t>Sat</a:t>
                      </a:r>
                      <a:endParaRPr kumimoji="1" lang="ja-JP" altLang="en-US" sz="900">
                        <a:solidFill>
                          <a:srgbClr val="0000FF"/>
                        </a:solidFill>
                      </a:endParaRPr>
                    </a:p>
                  </a:txBody>
                  <a:tcPr anchor="ctr"/>
                </a:tc>
                <a:extLst>
                  <a:ext uri="{0D108BD9-81ED-4DB2-BD59-A6C34878D82A}">
                    <a16:rowId xmlns:a16="http://schemas.microsoft.com/office/drawing/2014/main" val="4135086562"/>
                  </a:ext>
                </a:extLst>
              </a:tr>
              <a:tr h="471884">
                <a:tc>
                  <a:txBody>
                    <a:bodyPr/>
                    <a:lstStyle/>
                    <a:p>
                      <a:pPr algn="l"/>
                      <a:r>
                        <a:rPr kumimoji="1" lang="en-US" altLang="ja-JP" sz="900">
                          <a:solidFill>
                            <a:schemeClr val="bg1">
                              <a:lumMod val="65000"/>
                            </a:schemeClr>
                          </a:solidFill>
                        </a:rPr>
                        <a:t>27</a:t>
                      </a:r>
                      <a:endParaRPr kumimoji="1" lang="ja-JP" altLang="en-US" sz="900">
                        <a:solidFill>
                          <a:schemeClr val="bg1">
                            <a:lumMod val="65000"/>
                          </a:schemeClr>
                        </a:solidFill>
                      </a:endParaRPr>
                    </a:p>
                  </a:txBody>
                  <a:tcPr/>
                </a:tc>
                <a:tc>
                  <a:txBody>
                    <a:bodyPr/>
                    <a:lstStyle/>
                    <a:p>
                      <a:pPr algn="l"/>
                      <a:r>
                        <a:rPr kumimoji="1" lang="en-US" altLang="ja-JP" sz="900">
                          <a:solidFill>
                            <a:schemeClr val="bg1">
                              <a:lumMod val="65000"/>
                            </a:schemeClr>
                          </a:solidFill>
                        </a:rPr>
                        <a:t>28</a:t>
                      </a:r>
                    </a:p>
                  </a:txBody>
                  <a:tcPr/>
                </a:tc>
                <a:tc>
                  <a:txBody>
                    <a:bodyPr/>
                    <a:lstStyle/>
                    <a:p>
                      <a:pPr algn="l"/>
                      <a:r>
                        <a:rPr kumimoji="1" lang="en-US" altLang="ja-JP" sz="900">
                          <a:solidFill>
                            <a:schemeClr val="bg1">
                              <a:lumMod val="65000"/>
                            </a:schemeClr>
                          </a:solidFill>
                        </a:rPr>
                        <a:t>29</a:t>
                      </a:r>
                      <a:endParaRPr kumimoji="1" lang="ja-JP" altLang="en-US" sz="900">
                        <a:solidFill>
                          <a:schemeClr val="bg1">
                            <a:lumMod val="65000"/>
                          </a:schemeClr>
                        </a:solidFill>
                      </a:endParaRPr>
                    </a:p>
                  </a:txBody>
                  <a:tcPr/>
                </a:tc>
                <a:tc>
                  <a:txBody>
                    <a:bodyPr/>
                    <a:lstStyle/>
                    <a:p>
                      <a:pPr algn="l"/>
                      <a:r>
                        <a:rPr kumimoji="1" lang="en-US" altLang="ja-JP" sz="900">
                          <a:solidFill>
                            <a:schemeClr val="bg1">
                              <a:lumMod val="65000"/>
                            </a:schemeClr>
                          </a:solidFill>
                        </a:rPr>
                        <a:t>30</a:t>
                      </a:r>
                      <a:endParaRPr kumimoji="1" lang="ja-JP" altLang="en-US" sz="900">
                        <a:solidFill>
                          <a:schemeClr val="bg1">
                            <a:lumMod val="65000"/>
                          </a:schemeClr>
                        </a:solidFill>
                      </a:endParaRPr>
                    </a:p>
                  </a:txBody>
                  <a:tcPr/>
                </a:tc>
                <a:tc>
                  <a:txBody>
                    <a:bodyPr/>
                    <a:lstStyle/>
                    <a:p>
                      <a:pPr algn="l"/>
                      <a:r>
                        <a:rPr kumimoji="1" lang="en-US" altLang="ja-JP" sz="900">
                          <a:solidFill>
                            <a:schemeClr val="bg1">
                              <a:lumMod val="65000"/>
                            </a:schemeClr>
                          </a:solidFill>
                        </a:rPr>
                        <a:t>31</a:t>
                      </a:r>
                      <a:endParaRPr kumimoji="1" lang="ja-JP" altLang="en-US" sz="900">
                        <a:solidFill>
                          <a:schemeClr val="bg1">
                            <a:lumMod val="65000"/>
                          </a:schemeClr>
                        </a:solidFill>
                      </a:endParaRPr>
                    </a:p>
                  </a:txBody>
                  <a:tcPr/>
                </a:tc>
                <a:tc>
                  <a:txBody>
                    <a:bodyPr/>
                    <a:lstStyle/>
                    <a:p>
                      <a:pPr algn="l"/>
                      <a:r>
                        <a:rPr kumimoji="1" lang="en-US" altLang="ja-JP" sz="900">
                          <a:solidFill>
                            <a:srgbClr val="FF0000"/>
                          </a:solidFill>
                        </a:rPr>
                        <a:t>1</a:t>
                      </a:r>
                      <a:endParaRPr kumimoji="1" lang="ja-JP" altLang="en-US" sz="900">
                        <a:solidFill>
                          <a:srgbClr val="FF0000"/>
                        </a:solidFill>
                      </a:endParaRPr>
                    </a:p>
                  </a:txBody>
                  <a:tcPr/>
                </a:tc>
                <a:tc>
                  <a:txBody>
                    <a:bodyPr/>
                    <a:lstStyle/>
                    <a:p>
                      <a:pPr algn="l"/>
                      <a:r>
                        <a:rPr kumimoji="1" lang="en-US" altLang="ja-JP" sz="900">
                          <a:solidFill>
                            <a:srgbClr val="FF0000"/>
                          </a:solidFill>
                        </a:rPr>
                        <a:t>2</a:t>
                      </a:r>
                    </a:p>
                  </a:txBody>
                  <a:tcPr/>
                </a:tc>
                <a:extLst>
                  <a:ext uri="{0D108BD9-81ED-4DB2-BD59-A6C34878D82A}">
                    <a16:rowId xmlns:a16="http://schemas.microsoft.com/office/drawing/2014/main" val="340507359"/>
                  </a:ext>
                </a:extLst>
              </a:tr>
              <a:tr h="471884">
                <a:tc>
                  <a:txBody>
                    <a:bodyPr/>
                    <a:lstStyle/>
                    <a:p>
                      <a:pPr algn="l"/>
                      <a:r>
                        <a:rPr kumimoji="1" lang="en-US" altLang="ja-JP" sz="900">
                          <a:solidFill>
                            <a:srgbClr val="FF0000"/>
                          </a:solidFill>
                        </a:rPr>
                        <a:t>3</a:t>
                      </a:r>
                      <a:endParaRPr kumimoji="1" lang="ja-JP" altLang="en-US" sz="900">
                        <a:solidFill>
                          <a:srgbClr val="FF0000"/>
                        </a:solidFill>
                      </a:endParaRPr>
                    </a:p>
                  </a:txBody>
                  <a:tcPr/>
                </a:tc>
                <a:tc>
                  <a:txBody>
                    <a:bodyPr/>
                    <a:lstStyle/>
                    <a:p>
                      <a:pPr algn="l"/>
                      <a:r>
                        <a:rPr kumimoji="1" lang="en-US" altLang="ja-JP" sz="900"/>
                        <a:t>4</a:t>
                      </a:r>
                      <a:endParaRPr kumimoji="1" lang="ja-JP" altLang="en-US" sz="900"/>
                    </a:p>
                  </a:txBody>
                  <a:tcPr/>
                </a:tc>
                <a:tc>
                  <a:txBody>
                    <a:bodyPr/>
                    <a:lstStyle/>
                    <a:p>
                      <a:pPr algn="l"/>
                      <a:r>
                        <a:rPr kumimoji="1" lang="en-US" altLang="ja-JP" sz="900"/>
                        <a:t>5</a:t>
                      </a:r>
                      <a:endParaRPr kumimoji="1" lang="ja-JP" altLang="en-US" sz="900"/>
                    </a:p>
                  </a:txBody>
                  <a:tcPr/>
                </a:tc>
                <a:tc>
                  <a:txBody>
                    <a:bodyPr/>
                    <a:lstStyle/>
                    <a:p>
                      <a:pPr algn="l"/>
                      <a:r>
                        <a:rPr kumimoji="1" lang="en-US" altLang="ja-JP" sz="900"/>
                        <a:t>6</a:t>
                      </a:r>
                      <a:endParaRPr kumimoji="1" lang="ja-JP" altLang="en-US" sz="900"/>
                    </a:p>
                  </a:txBody>
                  <a:tcPr/>
                </a:tc>
                <a:tc>
                  <a:txBody>
                    <a:bodyPr/>
                    <a:lstStyle/>
                    <a:p>
                      <a:pPr algn="l"/>
                      <a:r>
                        <a:rPr kumimoji="1" lang="en-US" altLang="ja-JP" sz="900"/>
                        <a:t>7</a:t>
                      </a:r>
                      <a:endParaRPr kumimoji="1" lang="ja-JP" altLang="en-US" sz="900"/>
                    </a:p>
                  </a:txBody>
                  <a:tcPr/>
                </a:tc>
                <a:tc>
                  <a:txBody>
                    <a:bodyPr/>
                    <a:lstStyle/>
                    <a:p>
                      <a:pPr algn="l"/>
                      <a:r>
                        <a:rPr kumimoji="1" lang="en-US" altLang="ja-JP" sz="900"/>
                        <a:t>8</a:t>
                      </a:r>
                      <a:endParaRPr kumimoji="1" lang="ja-JP" altLang="en-US" sz="900"/>
                    </a:p>
                  </a:txBody>
                  <a:tcPr/>
                </a:tc>
                <a:tc>
                  <a:txBody>
                    <a:bodyPr/>
                    <a:lstStyle/>
                    <a:p>
                      <a:pPr algn="l"/>
                      <a:r>
                        <a:rPr kumimoji="1" lang="en-US" altLang="ja-JP" sz="900">
                          <a:solidFill>
                            <a:srgbClr val="0000FF"/>
                          </a:solidFill>
                        </a:rPr>
                        <a:t>9</a:t>
                      </a:r>
                    </a:p>
                  </a:txBody>
                  <a:tcPr/>
                </a:tc>
                <a:extLst>
                  <a:ext uri="{0D108BD9-81ED-4DB2-BD59-A6C34878D82A}">
                    <a16:rowId xmlns:a16="http://schemas.microsoft.com/office/drawing/2014/main" val="3159289446"/>
                  </a:ext>
                </a:extLst>
              </a:tr>
              <a:tr h="471884">
                <a:tc>
                  <a:txBody>
                    <a:bodyPr/>
                    <a:lstStyle/>
                    <a:p>
                      <a:pPr algn="l"/>
                      <a:r>
                        <a:rPr kumimoji="1" lang="en-US" altLang="ja-JP" sz="900">
                          <a:solidFill>
                            <a:srgbClr val="FF0000"/>
                          </a:solidFill>
                        </a:rPr>
                        <a:t>10</a:t>
                      </a:r>
                      <a:endParaRPr kumimoji="1" lang="ja-JP" altLang="en-US" sz="900">
                        <a:solidFill>
                          <a:srgbClr val="FF0000"/>
                        </a:solidFill>
                      </a:endParaRPr>
                    </a:p>
                  </a:txBody>
                  <a:tcPr/>
                </a:tc>
                <a:tc>
                  <a:txBody>
                    <a:bodyPr/>
                    <a:lstStyle/>
                    <a:p>
                      <a:pPr algn="l"/>
                      <a:r>
                        <a:rPr kumimoji="1" lang="en-US" altLang="ja-JP" sz="900">
                          <a:solidFill>
                            <a:srgbClr val="FF0000"/>
                          </a:solidFill>
                        </a:rPr>
                        <a:t>11</a:t>
                      </a:r>
                      <a:endParaRPr kumimoji="1" lang="ja-JP" altLang="en-US" sz="900">
                        <a:solidFill>
                          <a:srgbClr val="FF0000"/>
                        </a:solidFill>
                      </a:endParaRPr>
                    </a:p>
                  </a:txBody>
                  <a:tcPr/>
                </a:tc>
                <a:tc>
                  <a:txBody>
                    <a:bodyPr/>
                    <a:lstStyle/>
                    <a:p>
                      <a:pPr algn="l"/>
                      <a:r>
                        <a:rPr kumimoji="1" lang="en-US" altLang="ja-JP" sz="900"/>
                        <a:t>12</a:t>
                      </a:r>
                      <a:endParaRPr kumimoji="1" lang="ja-JP" altLang="en-US" sz="900"/>
                    </a:p>
                  </a:txBody>
                  <a:tcPr/>
                </a:tc>
                <a:tc>
                  <a:txBody>
                    <a:bodyPr/>
                    <a:lstStyle/>
                    <a:p>
                      <a:pPr algn="l"/>
                      <a:r>
                        <a:rPr kumimoji="1" lang="en-US" altLang="ja-JP" sz="900"/>
                        <a:t>13</a:t>
                      </a:r>
                      <a:endParaRPr kumimoji="1" lang="ja-JP" altLang="en-US" sz="900"/>
                    </a:p>
                  </a:txBody>
                  <a:tcPr/>
                </a:tc>
                <a:tc>
                  <a:txBody>
                    <a:bodyPr/>
                    <a:lstStyle/>
                    <a:p>
                      <a:pPr algn="l"/>
                      <a:r>
                        <a:rPr kumimoji="1" lang="en-US" altLang="ja-JP" sz="900"/>
                        <a:t>14</a:t>
                      </a:r>
                      <a:endParaRPr kumimoji="1" lang="ja-JP" altLang="en-US" sz="900"/>
                    </a:p>
                  </a:txBody>
                  <a:tcPr/>
                </a:tc>
                <a:tc>
                  <a:txBody>
                    <a:bodyPr/>
                    <a:lstStyle/>
                    <a:p>
                      <a:pPr algn="l"/>
                      <a:r>
                        <a:rPr kumimoji="1" lang="en-US" altLang="ja-JP" sz="900"/>
                        <a:t>15</a:t>
                      </a:r>
                      <a:endParaRPr kumimoji="1" lang="ja-JP" altLang="en-US" sz="900"/>
                    </a:p>
                  </a:txBody>
                  <a:tcPr/>
                </a:tc>
                <a:tc>
                  <a:txBody>
                    <a:bodyPr/>
                    <a:lstStyle/>
                    <a:p>
                      <a:pPr algn="l"/>
                      <a:r>
                        <a:rPr kumimoji="1" lang="en-US" altLang="ja-JP" sz="900">
                          <a:solidFill>
                            <a:srgbClr val="0000FF"/>
                          </a:solidFill>
                        </a:rPr>
                        <a:t>16</a:t>
                      </a:r>
                      <a:endParaRPr kumimoji="1" lang="ja-JP" altLang="en-US" sz="900">
                        <a:solidFill>
                          <a:srgbClr val="0000FF"/>
                        </a:solidFill>
                      </a:endParaRPr>
                    </a:p>
                  </a:txBody>
                  <a:tcPr/>
                </a:tc>
                <a:extLst>
                  <a:ext uri="{0D108BD9-81ED-4DB2-BD59-A6C34878D82A}">
                    <a16:rowId xmlns:a16="http://schemas.microsoft.com/office/drawing/2014/main" val="4223707328"/>
                  </a:ext>
                </a:extLst>
              </a:tr>
              <a:tr h="471884">
                <a:tc>
                  <a:txBody>
                    <a:bodyPr/>
                    <a:lstStyle/>
                    <a:p>
                      <a:pPr algn="l"/>
                      <a:r>
                        <a:rPr kumimoji="1" lang="en-US" altLang="ja-JP" sz="900">
                          <a:solidFill>
                            <a:srgbClr val="FF0000"/>
                          </a:solidFill>
                        </a:rPr>
                        <a:t>17</a:t>
                      </a:r>
                      <a:endParaRPr kumimoji="1" lang="ja-JP" altLang="en-US" sz="900">
                        <a:solidFill>
                          <a:srgbClr val="FF0000"/>
                        </a:solidFill>
                      </a:endParaRPr>
                    </a:p>
                  </a:txBody>
                  <a:tcPr/>
                </a:tc>
                <a:tc>
                  <a:txBody>
                    <a:bodyPr/>
                    <a:lstStyle/>
                    <a:p>
                      <a:pPr algn="l"/>
                      <a:r>
                        <a:rPr kumimoji="1" lang="en-US" altLang="ja-JP" sz="900"/>
                        <a:t>18</a:t>
                      </a:r>
                      <a:endParaRPr kumimoji="1" lang="ja-JP" altLang="en-US" sz="900"/>
                    </a:p>
                  </a:txBody>
                  <a:tcPr/>
                </a:tc>
                <a:tc>
                  <a:txBody>
                    <a:bodyPr/>
                    <a:lstStyle/>
                    <a:p>
                      <a:pPr algn="l"/>
                      <a:r>
                        <a:rPr kumimoji="1" lang="en-US" altLang="ja-JP" sz="900"/>
                        <a:t>19</a:t>
                      </a:r>
                      <a:endParaRPr kumimoji="1" lang="ja-JP" altLang="en-US" sz="900"/>
                    </a:p>
                  </a:txBody>
                  <a:tcPr/>
                </a:tc>
                <a:tc>
                  <a:txBody>
                    <a:bodyPr/>
                    <a:lstStyle/>
                    <a:p>
                      <a:pPr algn="l"/>
                      <a:r>
                        <a:rPr kumimoji="1" lang="en-US" altLang="ja-JP" sz="900"/>
                        <a:t>20</a:t>
                      </a:r>
                      <a:endParaRPr kumimoji="1" lang="ja-JP" altLang="en-US" sz="900"/>
                    </a:p>
                  </a:txBody>
                  <a:tcPr/>
                </a:tc>
                <a:tc>
                  <a:txBody>
                    <a:bodyPr/>
                    <a:lstStyle/>
                    <a:p>
                      <a:pPr algn="l"/>
                      <a:r>
                        <a:rPr kumimoji="1" lang="en-US" altLang="ja-JP" sz="900"/>
                        <a:t>21</a:t>
                      </a:r>
                      <a:endParaRPr kumimoji="1" lang="ja-JP" altLang="en-US" sz="900"/>
                    </a:p>
                  </a:txBody>
                  <a:tcPr/>
                </a:tc>
                <a:tc>
                  <a:txBody>
                    <a:bodyPr/>
                    <a:lstStyle/>
                    <a:p>
                      <a:pPr algn="l"/>
                      <a:r>
                        <a:rPr kumimoji="1" lang="en-US" altLang="ja-JP" sz="900"/>
                        <a:t>22</a:t>
                      </a:r>
                      <a:endParaRPr kumimoji="1" lang="ja-JP" altLang="en-US" sz="900"/>
                    </a:p>
                  </a:txBody>
                  <a:tcPr/>
                </a:tc>
                <a:tc>
                  <a:txBody>
                    <a:bodyPr/>
                    <a:lstStyle/>
                    <a:p>
                      <a:pPr algn="l"/>
                      <a:r>
                        <a:rPr kumimoji="1" lang="en-US" altLang="ja-JP" sz="900">
                          <a:solidFill>
                            <a:srgbClr val="0000FF"/>
                          </a:solidFill>
                        </a:rPr>
                        <a:t>23</a:t>
                      </a:r>
                      <a:endParaRPr kumimoji="1" lang="ja-JP" altLang="en-US" sz="900">
                        <a:solidFill>
                          <a:srgbClr val="0000FF"/>
                        </a:solidFill>
                      </a:endParaRPr>
                    </a:p>
                  </a:txBody>
                  <a:tcPr/>
                </a:tc>
                <a:extLst>
                  <a:ext uri="{0D108BD9-81ED-4DB2-BD59-A6C34878D82A}">
                    <a16:rowId xmlns:a16="http://schemas.microsoft.com/office/drawing/2014/main" val="81688698"/>
                  </a:ext>
                </a:extLst>
              </a:tr>
              <a:tr h="471884">
                <a:tc>
                  <a:txBody>
                    <a:bodyPr/>
                    <a:lstStyle/>
                    <a:p>
                      <a:pPr algn="l"/>
                      <a:r>
                        <a:rPr kumimoji="1" lang="en-US" altLang="ja-JP" sz="900">
                          <a:solidFill>
                            <a:srgbClr val="FF0000"/>
                          </a:solidFill>
                        </a:rPr>
                        <a:t>24</a:t>
                      </a:r>
                      <a:endParaRPr kumimoji="1" lang="ja-JP" altLang="en-US" sz="900">
                        <a:solidFill>
                          <a:srgbClr val="FF0000"/>
                        </a:solidFill>
                      </a:endParaRPr>
                    </a:p>
                  </a:txBody>
                  <a:tcPr/>
                </a:tc>
                <a:tc>
                  <a:txBody>
                    <a:bodyPr/>
                    <a:lstStyle/>
                    <a:p>
                      <a:pPr algn="l"/>
                      <a:r>
                        <a:rPr kumimoji="1" lang="en-US" altLang="ja-JP" sz="900"/>
                        <a:t>25</a:t>
                      </a:r>
                      <a:endParaRPr kumimoji="1" lang="ja-JP" altLang="en-US" sz="900"/>
                    </a:p>
                  </a:txBody>
                  <a:tcPr/>
                </a:tc>
                <a:tc>
                  <a:txBody>
                    <a:bodyPr/>
                    <a:lstStyle/>
                    <a:p>
                      <a:pPr algn="l"/>
                      <a:r>
                        <a:rPr kumimoji="1" lang="en-US" altLang="ja-JP" sz="900"/>
                        <a:t>26</a:t>
                      </a:r>
                      <a:endParaRPr kumimoji="1" lang="ja-JP" altLang="en-US" sz="900"/>
                    </a:p>
                  </a:txBody>
                  <a:tcPr/>
                </a:tc>
                <a:tc>
                  <a:txBody>
                    <a:bodyPr/>
                    <a:lstStyle/>
                    <a:p>
                      <a:pPr algn="l"/>
                      <a:r>
                        <a:rPr kumimoji="1" lang="en-US" altLang="ja-JP" sz="900"/>
                        <a:t>27</a:t>
                      </a:r>
                      <a:endParaRPr kumimoji="1" lang="ja-JP" altLang="en-US" sz="900"/>
                    </a:p>
                  </a:txBody>
                  <a:tcPr/>
                </a:tc>
                <a:tc>
                  <a:txBody>
                    <a:bodyPr/>
                    <a:lstStyle/>
                    <a:p>
                      <a:pPr algn="l"/>
                      <a:r>
                        <a:rPr kumimoji="1" lang="en-US" altLang="ja-JP" sz="900"/>
                        <a:t>28</a:t>
                      </a:r>
                    </a:p>
                  </a:txBody>
                  <a:tcPr/>
                </a:tc>
                <a:tc>
                  <a:txBody>
                    <a:bodyPr/>
                    <a:lstStyle/>
                    <a:p>
                      <a:pPr algn="l"/>
                      <a:r>
                        <a:rPr kumimoji="1" lang="en-US" altLang="ja-JP" sz="900"/>
                        <a:t>29</a:t>
                      </a:r>
                      <a:endParaRPr kumimoji="1" lang="ja-JP" altLang="en-US" sz="900"/>
                    </a:p>
                  </a:txBody>
                  <a:tcPr/>
                </a:tc>
                <a:tc>
                  <a:txBody>
                    <a:bodyPr/>
                    <a:lstStyle/>
                    <a:p>
                      <a:pPr algn="l"/>
                      <a:r>
                        <a:rPr kumimoji="1" lang="en-US" altLang="ja-JP" sz="900">
                          <a:solidFill>
                            <a:srgbClr val="0000FF"/>
                          </a:solidFill>
                        </a:rPr>
                        <a:t>30</a:t>
                      </a:r>
                      <a:endParaRPr kumimoji="1" lang="ja-JP" altLang="en-US" sz="900">
                        <a:solidFill>
                          <a:srgbClr val="0000FF"/>
                        </a:solidFill>
                      </a:endParaRPr>
                    </a:p>
                  </a:txBody>
                  <a:tcPr/>
                </a:tc>
                <a:extLst>
                  <a:ext uri="{0D108BD9-81ED-4DB2-BD59-A6C34878D82A}">
                    <a16:rowId xmlns:a16="http://schemas.microsoft.com/office/drawing/2014/main" val="1980147838"/>
                  </a:ext>
                </a:extLst>
              </a:tr>
              <a:tr h="471884">
                <a:tc>
                  <a:txBody>
                    <a:bodyPr/>
                    <a:lstStyle/>
                    <a:p>
                      <a:pPr algn="l"/>
                      <a:r>
                        <a:rPr kumimoji="1" lang="en-US" altLang="ja-JP" sz="900">
                          <a:solidFill>
                            <a:srgbClr val="FF0000"/>
                          </a:solidFill>
                        </a:rPr>
                        <a:t>31</a:t>
                      </a:r>
                    </a:p>
                  </a:txBody>
                  <a:tcPr/>
                </a:tc>
                <a:tc>
                  <a:txBody>
                    <a:bodyPr/>
                    <a:lstStyle/>
                    <a:p>
                      <a:pPr algn="l"/>
                      <a:r>
                        <a:rPr kumimoji="1" lang="en-US" altLang="ja-JP" sz="900">
                          <a:solidFill>
                            <a:schemeClr val="bg1">
                              <a:lumMod val="65000"/>
                            </a:schemeClr>
                          </a:solidFill>
                        </a:rPr>
                        <a:t>1</a:t>
                      </a:r>
                      <a:endParaRPr kumimoji="1" lang="ja-JP" altLang="en-US" sz="900">
                        <a:solidFill>
                          <a:schemeClr val="bg1">
                            <a:lumMod val="65000"/>
                          </a:schemeClr>
                        </a:solidFill>
                      </a:endParaRPr>
                    </a:p>
                  </a:txBody>
                  <a:tcPr/>
                </a:tc>
                <a:tc>
                  <a:txBody>
                    <a:bodyPr/>
                    <a:lstStyle/>
                    <a:p>
                      <a:pPr algn="l"/>
                      <a:r>
                        <a:rPr kumimoji="1" lang="en-US" altLang="ja-JP" sz="900">
                          <a:solidFill>
                            <a:schemeClr val="bg1">
                              <a:lumMod val="65000"/>
                            </a:schemeClr>
                          </a:solidFill>
                        </a:rPr>
                        <a:t>2</a:t>
                      </a:r>
                      <a:endParaRPr kumimoji="1" lang="ja-JP" altLang="en-US" sz="900">
                        <a:solidFill>
                          <a:schemeClr val="bg1">
                            <a:lumMod val="65000"/>
                          </a:schemeClr>
                        </a:solidFill>
                      </a:endParaRPr>
                    </a:p>
                  </a:txBody>
                  <a:tcPr/>
                </a:tc>
                <a:tc>
                  <a:txBody>
                    <a:bodyPr/>
                    <a:lstStyle/>
                    <a:p>
                      <a:pPr algn="l"/>
                      <a:r>
                        <a:rPr kumimoji="1" lang="en-US" altLang="ja-JP" sz="900">
                          <a:solidFill>
                            <a:schemeClr val="bg1">
                              <a:lumMod val="65000"/>
                            </a:schemeClr>
                          </a:solidFill>
                        </a:rPr>
                        <a:t>3</a:t>
                      </a:r>
                      <a:endParaRPr kumimoji="1" lang="ja-JP" altLang="en-US" sz="900">
                        <a:solidFill>
                          <a:schemeClr val="bg1">
                            <a:lumMod val="65000"/>
                          </a:schemeClr>
                        </a:solidFill>
                      </a:endParaRPr>
                    </a:p>
                  </a:txBody>
                  <a:tcPr/>
                </a:tc>
                <a:tc>
                  <a:txBody>
                    <a:bodyPr/>
                    <a:lstStyle/>
                    <a:p>
                      <a:pPr algn="l"/>
                      <a:r>
                        <a:rPr kumimoji="1" lang="en-US" altLang="ja-JP" sz="900">
                          <a:solidFill>
                            <a:schemeClr val="bg1">
                              <a:lumMod val="65000"/>
                            </a:schemeClr>
                          </a:solidFill>
                        </a:rPr>
                        <a:t>4</a:t>
                      </a:r>
                      <a:endParaRPr kumimoji="1" lang="ja-JP" altLang="en-US" sz="900">
                        <a:solidFill>
                          <a:schemeClr val="bg1">
                            <a:lumMod val="65000"/>
                          </a:schemeClr>
                        </a:solidFill>
                      </a:endParaRPr>
                    </a:p>
                  </a:txBody>
                  <a:tcPr/>
                </a:tc>
                <a:tc>
                  <a:txBody>
                    <a:bodyPr/>
                    <a:lstStyle/>
                    <a:p>
                      <a:pPr algn="l"/>
                      <a:r>
                        <a:rPr kumimoji="1" lang="en-US" altLang="ja-JP" sz="900">
                          <a:solidFill>
                            <a:schemeClr val="bg1">
                              <a:lumMod val="65000"/>
                            </a:schemeClr>
                          </a:solidFill>
                        </a:rPr>
                        <a:t>5</a:t>
                      </a:r>
                      <a:endParaRPr kumimoji="1" lang="ja-JP" altLang="en-US" sz="900">
                        <a:solidFill>
                          <a:schemeClr val="bg1">
                            <a:lumMod val="65000"/>
                          </a:schemeClr>
                        </a:solidFill>
                      </a:endParaRPr>
                    </a:p>
                  </a:txBody>
                  <a:tcPr/>
                </a:tc>
                <a:tc>
                  <a:txBody>
                    <a:bodyPr/>
                    <a:lstStyle/>
                    <a:p>
                      <a:pPr algn="l"/>
                      <a:r>
                        <a:rPr kumimoji="1" lang="en-US" altLang="ja-JP" sz="900">
                          <a:solidFill>
                            <a:schemeClr val="bg1">
                              <a:lumMod val="65000"/>
                            </a:schemeClr>
                          </a:solidFill>
                        </a:rPr>
                        <a:t>6</a:t>
                      </a:r>
                      <a:endParaRPr kumimoji="1" lang="ja-JP" altLang="en-US" sz="900">
                        <a:solidFill>
                          <a:schemeClr val="bg1">
                            <a:lumMod val="65000"/>
                          </a:schemeClr>
                        </a:solidFill>
                      </a:endParaRPr>
                    </a:p>
                  </a:txBody>
                  <a:tcPr/>
                </a:tc>
                <a:extLst>
                  <a:ext uri="{0D108BD9-81ED-4DB2-BD59-A6C34878D82A}">
                    <a16:rowId xmlns:a16="http://schemas.microsoft.com/office/drawing/2014/main" val="2406135909"/>
                  </a:ext>
                </a:extLst>
              </a:tr>
            </a:tbl>
          </a:graphicData>
        </a:graphic>
      </p:graphicFrame>
      <p:sp>
        <p:nvSpPr>
          <p:cNvPr id="40" name="テキスト ボックス 39">
            <a:extLst>
              <a:ext uri="{FF2B5EF4-FFF2-40B4-BE49-F238E27FC236}">
                <a16:creationId xmlns:a16="http://schemas.microsoft.com/office/drawing/2014/main" id="{5D6E6C75-64D7-1BA3-9D8A-EB453FE7D493}"/>
              </a:ext>
            </a:extLst>
          </p:cNvPr>
          <p:cNvSpPr txBox="1"/>
          <p:nvPr/>
        </p:nvSpPr>
        <p:spPr>
          <a:xfrm>
            <a:off x="6199694" y="741045"/>
            <a:ext cx="2033626" cy="461665"/>
          </a:xfrm>
          <a:prstGeom prst="rect">
            <a:avLst/>
          </a:prstGeom>
          <a:noFill/>
        </p:spPr>
        <p:txBody>
          <a:bodyPr wrap="square" rtlCol="0">
            <a:spAutoFit/>
          </a:bodyPr>
          <a:lstStyle/>
          <a:p>
            <a:pPr algn="ctr"/>
            <a:r>
              <a:rPr lang="en-US" altLang="ja-JP" sz="1200"/>
              <a:t>2026c</a:t>
            </a:r>
          </a:p>
          <a:p>
            <a:pPr algn="ctr"/>
            <a:r>
              <a:rPr lang="en-US" altLang="ja-JP" sz="1200"/>
              <a:t>Decem</a:t>
            </a:r>
            <a:r>
              <a:rPr kumimoji="1" lang="en-US" altLang="ja-JP" sz="1200"/>
              <a:t>ber</a:t>
            </a:r>
            <a:endParaRPr kumimoji="1" lang="ja-JP" altLang="en-US" sz="1200"/>
          </a:p>
        </p:txBody>
      </p:sp>
      <p:sp>
        <p:nvSpPr>
          <p:cNvPr id="41" name="テキスト ボックス 40">
            <a:extLst>
              <a:ext uri="{FF2B5EF4-FFF2-40B4-BE49-F238E27FC236}">
                <a16:creationId xmlns:a16="http://schemas.microsoft.com/office/drawing/2014/main" id="{DAA5E1F3-171D-D173-D88B-06A9E4EC2651}"/>
              </a:ext>
            </a:extLst>
          </p:cNvPr>
          <p:cNvSpPr txBox="1"/>
          <p:nvPr/>
        </p:nvSpPr>
        <p:spPr>
          <a:xfrm>
            <a:off x="6203201" y="3552627"/>
            <a:ext cx="2033626" cy="461665"/>
          </a:xfrm>
          <a:prstGeom prst="rect">
            <a:avLst/>
          </a:prstGeom>
          <a:noFill/>
        </p:spPr>
        <p:txBody>
          <a:bodyPr wrap="square" rtlCol="0">
            <a:spAutoFit/>
          </a:bodyPr>
          <a:lstStyle/>
          <a:p>
            <a:pPr algn="ctr"/>
            <a:r>
              <a:rPr kumimoji="1" lang="en-US" altLang="ja-JP" sz="1200"/>
              <a:t>2027a</a:t>
            </a:r>
          </a:p>
          <a:p>
            <a:pPr algn="ctr"/>
            <a:r>
              <a:rPr kumimoji="1" lang="en-US" altLang="ja-JP" sz="1200"/>
              <a:t>January</a:t>
            </a:r>
            <a:endParaRPr kumimoji="1" lang="ja-JP" altLang="en-US" sz="1200"/>
          </a:p>
        </p:txBody>
      </p:sp>
      <p:cxnSp>
        <p:nvCxnSpPr>
          <p:cNvPr id="42" name="直線矢印コネクタ 41">
            <a:extLst>
              <a:ext uri="{FF2B5EF4-FFF2-40B4-BE49-F238E27FC236}">
                <a16:creationId xmlns:a16="http://schemas.microsoft.com/office/drawing/2014/main" id="{22C450C4-4B52-5628-A9CF-187106925951}"/>
              </a:ext>
            </a:extLst>
          </p:cNvPr>
          <p:cNvCxnSpPr>
            <a:cxnSpLocks/>
          </p:cNvCxnSpPr>
          <p:nvPr/>
        </p:nvCxnSpPr>
        <p:spPr>
          <a:xfrm>
            <a:off x="8416058" y="1383063"/>
            <a:ext cx="3247939" cy="0"/>
          </a:xfrm>
          <a:prstGeom prst="straightConnector1">
            <a:avLst/>
          </a:prstGeom>
          <a:ln w="19050">
            <a:solidFill>
              <a:srgbClr val="00B0F0"/>
            </a:solidFill>
            <a:headEnd type="arrow" w="sm" len="sm"/>
            <a:tailEnd type="arrow" w="sm" len="sm"/>
          </a:ln>
        </p:spPr>
        <p:style>
          <a:lnRef idx="2">
            <a:schemeClr val="accent2"/>
          </a:lnRef>
          <a:fillRef idx="0">
            <a:schemeClr val="accent2"/>
          </a:fillRef>
          <a:effectRef idx="1">
            <a:schemeClr val="accent2"/>
          </a:effectRef>
          <a:fontRef idx="minor">
            <a:schemeClr val="tx1"/>
          </a:fontRef>
        </p:style>
      </p:cxnSp>
      <p:cxnSp>
        <p:nvCxnSpPr>
          <p:cNvPr id="43" name="直線矢印コネクタ 42">
            <a:extLst>
              <a:ext uri="{FF2B5EF4-FFF2-40B4-BE49-F238E27FC236}">
                <a16:creationId xmlns:a16="http://schemas.microsoft.com/office/drawing/2014/main" id="{AC2071EF-95EE-1476-6534-A00FF4464BB9}"/>
              </a:ext>
            </a:extLst>
          </p:cNvPr>
          <p:cNvCxnSpPr>
            <a:cxnSpLocks/>
          </p:cNvCxnSpPr>
          <p:nvPr/>
        </p:nvCxnSpPr>
        <p:spPr>
          <a:xfrm>
            <a:off x="7684532" y="1870126"/>
            <a:ext cx="3979465" cy="0"/>
          </a:xfrm>
          <a:prstGeom prst="straightConnector1">
            <a:avLst/>
          </a:prstGeom>
          <a:ln w="19050">
            <a:solidFill>
              <a:srgbClr val="00B0F0"/>
            </a:solidFill>
            <a:headEnd type="arrow" w="sm" len="sm"/>
            <a:tailEnd type="arrow" w="sm" len="sm"/>
          </a:ln>
        </p:spPr>
        <p:style>
          <a:lnRef idx="2">
            <a:schemeClr val="accent2"/>
          </a:lnRef>
          <a:fillRef idx="0">
            <a:schemeClr val="accent2"/>
          </a:fillRef>
          <a:effectRef idx="1">
            <a:schemeClr val="accent2"/>
          </a:effectRef>
          <a:fontRef idx="minor">
            <a:schemeClr val="tx1"/>
          </a:fontRef>
        </p:style>
      </p:cxnSp>
      <p:cxnSp>
        <p:nvCxnSpPr>
          <p:cNvPr id="44" name="直線矢印コネクタ 43">
            <a:extLst>
              <a:ext uri="{FF2B5EF4-FFF2-40B4-BE49-F238E27FC236}">
                <a16:creationId xmlns:a16="http://schemas.microsoft.com/office/drawing/2014/main" id="{7F364C11-5D71-FA21-EAC1-30A4B1147E2D}"/>
              </a:ext>
            </a:extLst>
          </p:cNvPr>
          <p:cNvCxnSpPr>
            <a:cxnSpLocks/>
          </p:cNvCxnSpPr>
          <p:nvPr/>
        </p:nvCxnSpPr>
        <p:spPr>
          <a:xfrm>
            <a:off x="7684532" y="2350772"/>
            <a:ext cx="3979465" cy="0"/>
          </a:xfrm>
          <a:prstGeom prst="straightConnector1">
            <a:avLst/>
          </a:prstGeom>
          <a:ln w="19050">
            <a:solidFill>
              <a:srgbClr val="00B0F0"/>
            </a:solidFill>
            <a:headEnd type="arrow" w="sm" len="sm"/>
            <a:tailEnd type="arrow" w="sm" len="sm"/>
          </a:ln>
        </p:spPr>
        <p:style>
          <a:lnRef idx="2">
            <a:schemeClr val="accent2"/>
          </a:lnRef>
          <a:fillRef idx="0">
            <a:schemeClr val="accent2"/>
          </a:fillRef>
          <a:effectRef idx="1">
            <a:schemeClr val="accent2"/>
          </a:effectRef>
          <a:fontRef idx="minor">
            <a:schemeClr val="tx1"/>
          </a:fontRef>
        </p:style>
      </p:cxnSp>
      <p:cxnSp>
        <p:nvCxnSpPr>
          <p:cNvPr id="45" name="直線矢印コネクタ 44">
            <a:extLst>
              <a:ext uri="{FF2B5EF4-FFF2-40B4-BE49-F238E27FC236}">
                <a16:creationId xmlns:a16="http://schemas.microsoft.com/office/drawing/2014/main" id="{01D655DC-59FC-F38F-8EB6-EBF756EDE6E6}"/>
              </a:ext>
            </a:extLst>
          </p:cNvPr>
          <p:cNvCxnSpPr>
            <a:cxnSpLocks/>
          </p:cNvCxnSpPr>
          <p:nvPr/>
        </p:nvCxnSpPr>
        <p:spPr>
          <a:xfrm>
            <a:off x="7684532" y="2821035"/>
            <a:ext cx="2582272" cy="0"/>
          </a:xfrm>
          <a:prstGeom prst="straightConnector1">
            <a:avLst/>
          </a:prstGeom>
          <a:ln w="19050">
            <a:solidFill>
              <a:srgbClr val="00B0F0"/>
            </a:solidFill>
            <a:headEnd type="arrow" w="sm" len="sm"/>
            <a:tailEnd type="arrow" w="sm" len="sm"/>
          </a:ln>
        </p:spPr>
        <p:style>
          <a:lnRef idx="2">
            <a:schemeClr val="accent2"/>
          </a:lnRef>
          <a:fillRef idx="0">
            <a:schemeClr val="accent2"/>
          </a:fillRef>
          <a:effectRef idx="1">
            <a:schemeClr val="accent2"/>
          </a:effectRef>
          <a:fontRef idx="minor">
            <a:schemeClr val="tx1"/>
          </a:fontRef>
        </p:style>
      </p:cxnSp>
      <p:cxnSp>
        <p:nvCxnSpPr>
          <p:cNvPr id="46" name="直線矢印コネクタ 45">
            <a:extLst>
              <a:ext uri="{FF2B5EF4-FFF2-40B4-BE49-F238E27FC236}">
                <a16:creationId xmlns:a16="http://schemas.microsoft.com/office/drawing/2014/main" id="{0CB09468-007E-C733-F4BA-DA3F48FEF8E1}"/>
              </a:ext>
            </a:extLst>
          </p:cNvPr>
          <p:cNvCxnSpPr>
            <a:cxnSpLocks/>
          </p:cNvCxnSpPr>
          <p:nvPr/>
        </p:nvCxnSpPr>
        <p:spPr>
          <a:xfrm>
            <a:off x="7684532" y="1383063"/>
            <a:ext cx="731526" cy="0"/>
          </a:xfrm>
          <a:prstGeom prst="straightConnector1">
            <a:avLst/>
          </a:prstGeom>
          <a:ln w="19050">
            <a:headEnd type="arrow" w="sm" len="sm"/>
            <a:tailEnd type="arrow" w="sm" len="sm"/>
          </a:ln>
        </p:spPr>
        <p:style>
          <a:lnRef idx="2">
            <a:schemeClr val="accent2"/>
          </a:lnRef>
          <a:fillRef idx="0">
            <a:schemeClr val="accent2"/>
          </a:fillRef>
          <a:effectRef idx="1">
            <a:schemeClr val="accent2"/>
          </a:effectRef>
          <a:fontRef idx="minor">
            <a:schemeClr val="tx1"/>
          </a:fontRef>
        </p:style>
      </p:cxnSp>
      <p:cxnSp>
        <p:nvCxnSpPr>
          <p:cNvPr id="47" name="直線矢印コネクタ 46">
            <a:extLst>
              <a:ext uri="{FF2B5EF4-FFF2-40B4-BE49-F238E27FC236}">
                <a16:creationId xmlns:a16="http://schemas.microsoft.com/office/drawing/2014/main" id="{C394EA6C-DA81-5058-2781-49E2B47B67D8}"/>
              </a:ext>
            </a:extLst>
          </p:cNvPr>
          <p:cNvCxnSpPr>
            <a:cxnSpLocks/>
          </p:cNvCxnSpPr>
          <p:nvPr/>
        </p:nvCxnSpPr>
        <p:spPr>
          <a:xfrm>
            <a:off x="8293823" y="4599734"/>
            <a:ext cx="1356979" cy="0"/>
          </a:xfrm>
          <a:prstGeom prst="straightConnector1">
            <a:avLst/>
          </a:prstGeom>
          <a:ln w="19050">
            <a:headEnd type="arrow" w="sm" len="sm"/>
            <a:tailEnd type="arrow" w="sm" len="sm"/>
          </a:ln>
        </p:spPr>
        <p:style>
          <a:lnRef idx="2">
            <a:schemeClr val="accent2"/>
          </a:lnRef>
          <a:fillRef idx="0">
            <a:schemeClr val="accent2"/>
          </a:fillRef>
          <a:effectRef idx="1">
            <a:schemeClr val="accent2"/>
          </a:effectRef>
          <a:fontRef idx="minor">
            <a:schemeClr val="tx1"/>
          </a:fontRef>
        </p:style>
      </p:cxnSp>
      <p:cxnSp>
        <p:nvCxnSpPr>
          <p:cNvPr id="48" name="直線矢印コネクタ 47">
            <a:extLst>
              <a:ext uri="{FF2B5EF4-FFF2-40B4-BE49-F238E27FC236}">
                <a16:creationId xmlns:a16="http://schemas.microsoft.com/office/drawing/2014/main" id="{103F03A2-ED9D-8B83-CC15-90C6B5DCA4A9}"/>
              </a:ext>
            </a:extLst>
          </p:cNvPr>
          <p:cNvCxnSpPr>
            <a:cxnSpLocks/>
          </p:cNvCxnSpPr>
          <p:nvPr/>
        </p:nvCxnSpPr>
        <p:spPr>
          <a:xfrm>
            <a:off x="9620024" y="4596479"/>
            <a:ext cx="2062876" cy="0"/>
          </a:xfrm>
          <a:prstGeom prst="straightConnector1">
            <a:avLst/>
          </a:prstGeom>
          <a:ln w="19050">
            <a:solidFill>
              <a:srgbClr val="0070C0"/>
            </a:solidFill>
            <a:headEnd type="arrow" w="sm" len="sm"/>
            <a:tailEnd type="arrow" w="sm" len="sm"/>
          </a:ln>
        </p:spPr>
        <p:style>
          <a:lnRef idx="2">
            <a:schemeClr val="accent2"/>
          </a:lnRef>
          <a:fillRef idx="0">
            <a:schemeClr val="accent2"/>
          </a:fillRef>
          <a:effectRef idx="1">
            <a:schemeClr val="accent2"/>
          </a:effectRef>
          <a:fontRef idx="minor">
            <a:schemeClr val="tx1"/>
          </a:fontRef>
        </p:style>
      </p:cxnSp>
      <p:cxnSp>
        <p:nvCxnSpPr>
          <p:cNvPr id="49" name="直線矢印コネクタ 48">
            <a:extLst>
              <a:ext uri="{FF2B5EF4-FFF2-40B4-BE49-F238E27FC236}">
                <a16:creationId xmlns:a16="http://schemas.microsoft.com/office/drawing/2014/main" id="{09571F19-14A1-F76B-CD52-D8BF5001A876}"/>
              </a:ext>
            </a:extLst>
          </p:cNvPr>
          <p:cNvCxnSpPr>
            <a:cxnSpLocks/>
          </p:cNvCxnSpPr>
          <p:nvPr/>
        </p:nvCxnSpPr>
        <p:spPr>
          <a:xfrm>
            <a:off x="7676479" y="5117951"/>
            <a:ext cx="3979465" cy="0"/>
          </a:xfrm>
          <a:prstGeom prst="straightConnector1">
            <a:avLst/>
          </a:prstGeom>
          <a:ln w="19050">
            <a:solidFill>
              <a:srgbClr val="0070C0"/>
            </a:solidFill>
            <a:headEnd type="arrow" w="sm" len="sm"/>
            <a:tailEnd type="arrow" w="sm" len="sm"/>
          </a:ln>
        </p:spPr>
        <p:style>
          <a:lnRef idx="2">
            <a:schemeClr val="accent2"/>
          </a:lnRef>
          <a:fillRef idx="0">
            <a:schemeClr val="accent2"/>
          </a:fillRef>
          <a:effectRef idx="1">
            <a:schemeClr val="accent2"/>
          </a:effectRef>
          <a:fontRef idx="minor">
            <a:schemeClr val="tx1"/>
          </a:fontRef>
        </p:style>
      </p:cxnSp>
      <p:cxnSp>
        <p:nvCxnSpPr>
          <p:cNvPr id="50" name="直線矢印コネクタ 49">
            <a:extLst>
              <a:ext uri="{FF2B5EF4-FFF2-40B4-BE49-F238E27FC236}">
                <a16:creationId xmlns:a16="http://schemas.microsoft.com/office/drawing/2014/main" id="{AD89D2BB-EFA0-34C2-36F2-044F72D6DEE5}"/>
              </a:ext>
            </a:extLst>
          </p:cNvPr>
          <p:cNvCxnSpPr>
            <a:cxnSpLocks/>
          </p:cNvCxnSpPr>
          <p:nvPr/>
        </p:nvCxnSpPr>
        <p:spPr>
          <a:xfrm>
            <a:off x="7684532" y="5558166"/>
            <a:ext cx="3979465" cy="0"/>
          </a:xfrm>
          <a:prstGeom prst="straightConnector1">
            <a:avLst/>
          </a:prstGeom>
          <a:ln w="19050">
            <a:solidFill>
              <a:srgbClr val="0070C0"/>
            </a:solidFill>
            <a:headEnd type="arrow" w="sm" len="sm"/>
            <a:tailEnd type="arrow" w="sm" len="sm"/>
          </a:ln>
        </p:spPr>
        <p:style>
          <a:lnRef idx="2">
            <a:schemeClr val="accent2"/>
          </a:lnRef>
          <a:fillRef idx="0">
            <a:schemeClr val="accent2"/>
          </a:fillRef>
          <a:effectRef idx="1">
            <a:schemeClr val="accent2"/>
          </a:effectRef>
          <a:fontRef idx="minor">
            <a:schemeClr val="tx1"/>
          </a:fontRef>
        </p:style>
      </p:cxnSp>
      <p:cxnSp>
        <p:nvCxnSpPr>
          <p:cNvPr id="51" name="直線矢印コネクタ 50">
            <a:extLst>
              <a:ext uri="{FF2B5EF4-FFF2-40B4-BE49-F238E27FC236}">
                <a16:creationId xmlns:a16="http://schemas.microsoft.com/office/drawing/2014/main" id="{6FE04589-EAA3-EBAC-3631-684240D7B26E}"/>
              </a:ext>
            </a:extLst>
          </p:cNvPr>
          <p:cNvCxnSpPr>
            <a:cxnSpLocks/>
          </p:cNvCxnSpPr>
          <p:nvPr/>
        </p:nvCxnSpPr>
        <p:spPr>
          <a:xfrm>
            <a:off x="7684532" y="6026303"/>
            <a:ext cx="790048" cy="0"/>
          </a:xfrm>
          <a:prstGeom prst="straightConnector1">
            <a:avLst/>
          </a:prstGeom>
          <a:ln w="19050">
            <a:solidFill>
              <a:srgbClr val="0070C0"/>
            </a:solidFill>
            <a:headEnd type="arrow" w="sm" len="sm"/>
            <a:tailEnd type="arrow" w="sm" len="sm"/>
          </a:ln>
        </p:spPr>
        <p:style>
          <a:lnRef idx="2">
            <a:schemeClr val="accent2"/>
          </a:lnRef>
          <a:fillRef idx="0">
            <a:schemeClr val="accent2"/>
          </a:fillRef>
          <a:effectRef idx="1">
            <a:schemeClr val="accent2"/>
          </a:effectRef>
          <a:fontRef idx="minor">
            <a:schemeClr val="tx1"/>
          </a:fontRef>
        </p:style>
      </p:cxnSp>
      <p:cxnSp>
        <p:nvCxnSpPr>
          <p:cNvPr id="52" name="直線矢印コネクタ 51">
            <a:extLst>
              <a:ext uri="{FF2B5EF4-FFF2-40B4-BE49-F238E27FC236}">
                <a16:creationId xmlns:a16="http://schemas.microsoft.com/office/drawing/2014/main" id="{2774C3F5-3EFD-300D-F9AF-1D0089392595}"/>
              </a:ext>
            </a:extLst>
          </p:cNvPr>
          <p:cNvCxnSpPr>
            <a:cxnSpLocks/>
          </p:cNvCxnSpPr>
          <p:nvPr/>
        </p:nvCxnSpPr>
        <p:spPr>
          <a:xfrm>
            <a:off x="8474580" y="6033619"/>
            <a:ext cx="3189417" cy="0"/>
          </a:xfrm>
          <a:prstGeom prst="straightConnector1">
            <a:avLst/>
          </a:prstGeom>
          <a:ln w="19050">
            <a:solidFill>
              <a:srgbClr val="FF0000"/>
            </a:solidFill>
            <a:headEnd type="arrow" w="sm" len="sm"/>
            <a:tailEnd type="arrow" w="sm" len="sm"/>
          </a:ln>
        </p:spPr>
        <p:style>
          <a:lnRef idx="2">
            <a:schemeClr val="accent2"/>
          </a:lnRef>
          <a:fillRef idx="0">
            <a:schemeClr val="accent2"/>
          </a:fillRef>
          <a:effectRef idx="1">
            <a:schemeClr val="accent2"/>
          </a:effectRef>
          <a:fontRef idx="minor">
            <a:schemeClr val="tx1"/>
          </a:fontRef>
        </p:style>
      </p:cxnSp>
      <p:cxnSp>
        <p:nvCxnSpPr>
          <p:cNvPr id="53" name="直線矢印コネクタ 52">
            <a:extLst>
              <a:ext uri="{FF2B5EF4-FFF2-40B4-BE49-F238E27FC236}">
                <a16:creationId xmlns:a16="http://schemas.microsoft.com/office/drawing/2014/main" id="{6BED4C62-D7FB-110B-B4F0-F2757969CDB6}"/>
              </a:ext>
            </a:extLst>
          </p:cNvPr>
          <p:cNvCxnSpPr>
            <a:cxnSpLocks/>
          </p:cNvCxnSpPr>
          <p:nvPr/>
        </p:nvCxnSpPr>
        <p:spPr>
          <a:xfrm>
            <a:off x="7715149" y="6503480"/>
            <a:ext cx="3979465" cy="0"/>
          </a:xfrm>
          <a:prstGeom prst="straightConnector1">
            <a:avLst/>
          </a:prstGeom>
          <a:ln w="19050">
            <a:solidFill>
              <a:srgbClr val="FF0000"/>
            </a:solidFill>
            <a:headEnd type="arrow" w="sm" len="sm"/>
            <a:tailEnd type="arrow" w="sm" len="sm"/>
          </a:ln>
        </p:spPr>
        <p:style>
          <a:lnRef idx="2">
            <a:schemeClr val="accent2"/>
          </a:lnRef>
          <a:fillRef idx="0">
            <a:schemeClr val="accent2"/>
          </a:fillRef>
          <a:effectRef idx="1">
            <a:schemeClr val="accent2"/>
          </a:effectRef>
          <a:fontRef idx="minor">
            <a:schemeClr val="tx1"/>
          </a:fontRef>
        </p:style>
      </p:cxnSp>
      <p:sp>
        <p:nvSpPr>
          <p:cNvPr id="54" name="テキスト ボックス 53">
            <a:extLst>
              <a:ext uri="{FF2B5EF4-FFF2-40B4-BE49-F238E27FC236}">
                <a16:creationId xmlns:a16="http://schemas.microsoft.com/office/drawing/2014/main" id="{C3EDF5D8-8CB5-93FB-7C3D-BBC458DD7DCB}"/>
              </a:ext>
            </a:extLst>
          </p:cNvPr>
          <p:cNvSpPr txBox="1"/>
          <p:nvPr/>
        </p:nvSpPr>
        <p:spPr>
          <a:xfrm>
            <a:off x="9110858" y="1352986"/>
            <a:ext cx="1110709" cy="230832"/>
          </a:xfrm>
          <a:prstGeom prst="rect">
            <a:avLst/>
          </a:prstGeom>
          <a:noFill/>
        </p:spPr>
        <p:txBody>
          <a:bodyPr wrap="square" rtlCol="0">
            <a:spAutoFit/>
          </a:bodyPr>
          <a:lstStyle/>
          <a:p>
            <a:pPr algn="ctr"/>
            <a:r>
              <a:rPr kumimoji="1" lang="en-US" altLang="ja-JP" sz="900" err="1">
                <a:solidFill>
                  <a:srgbClr val="00B0F0"/>
                </a:solidFill>
              </a:rPr>
              <a:t>Linac</a:t>
            </a:r>
            <a:r>
              <a:rPr lang="en-US" altLang="ja-JP" sz="900" err="1">
                <a:solidFill>
                  <a:srgbClr val="00B0F0"/>
                </a:solidFill>
              </a:rPr>
              <a:t>+BT</a:t>
            </a:r>
            <a:r>
              <a:rPr lang="en-US" altLang="ja-JP" sz="900">
                <a:solidFill>
                  <a:srgbClr val="00B0F0"/>
                </a:solidFill>
              </a:rPr>
              <a:t>/DR</a:t>
            </a:r>
            <a:endParaRPr kumimoji="1" lang="ja-JP" altLang="en-US" sz="900">
              <a:solidFill>
                <a:srgbClr val="00B0F0"/>
              </a:solidFill>
            </a:endParaRPr>
          </a:p>
        </p:txBody>
      </p:sp>
      <p:sp>
        <p:nvSpPr>
          <p:cNvPr id="55" name="テキスト ボックス 54">
            <a:extLst>
              <a:ext uri="{FF2B5EF4-FFF2-40B4-BE49-F238E27FC236}">
                <a16:creationId xmlns:a16="http://schemas.microsoft.com/office/drawing/2014/main" id="{8CCD20C2-1657-561B-2AFC-38112CF419B1}"/>
              </a:ext>
            </a:extLst>
          </p:cNvPr>
          <p:cNvSpPr txBox="1"/>
          <p:nvPr/>
        </p:nvSpPr>
        <p:spPr>
          <a:xfrm>
            <a:off x="9095447" y="1854070"/>
            <a:ext cx="1110709" cy="230832"/>
          </a:xfrm>
          <a:prstGeom prst="rect">
            <a:avLst/>
          </a:prstGeom>
          <a:noFill/>
        </p:spPr>
        <p:txBody>
          <a:bodyPr wrap="square" rtlCol="0">
            <a:spAutoFit/>
          </a:bodyPr>
          <a:lstStyle/>
          <a:p>
            <a:pPr algn="ctr"/>
            <a:r>
              <a:rPr kumimoji="1" lang="en-US" altLang="ja-JP" sz="900" err="1">
                <a:solidFill>
                  <a:srgbClr val="00B0F0"/>
                </a:solidFill>
              </a:rPr>
              <a:t>Linac</a:t>
            </a:r>
            <a:r>
              <a:rPr lang="en-US" altLang="ja-JP" sz="900" err="1">
                <a:solidFill>
                  <a:srgbClr val="00B0F0"/>
                </a:solidFill>
              </a:rPr>
              <a:t>+BT</a:t>
            </a:r>
            <a:r>
              <a:rPr lang="en-US" altLang="ja-JP" sz="900">
                <a:solidFill>
                  <a:srgbClr val="00B0F0"/>
                </a:solidFill>
              </a:rPr>
              <a:t>/DR</a:t>
            </a:r>
            <a:endParaRPr kumimoji="1" lang="ja-JP" altLang="en-US" sz="900">
              <a:solidFill>
                <a:srgbClr val="00B0F0"/>
              </a:solidFill>
            </a:endParaRPr>
          </a:p>
        </p:txBody>
      </p:sp>
      <p:sp>
        <p:nvSpPr>
          <p:cNvPr id="56" name="テキスト ボックス 55">
            <a:extLst>
              <a:ext uri="{FF2B5EF4-FFF2-40B4-BE49-F238E27FC236}">
                <a16:creationId xmlns:a16="http://schemas.microsoft.com/office/drawing/2014/main" id="{40AC4629-A4D5-5D8F-F9FB-FA5F510E75D2}"/>
              </a:ext>
            </a:extLst>
          </p:cNvPr>
          <p:cNvSpPr txBox="1"/>
          <p:nvPr/>
        </p:nvSpPr>
        <p:spPr>
          <a:xfrm>
            <a:off x="9137815" y="2179104"/>
            <a:ext cx="1110709" cy="230832"/>
          </a:xfrm>
          <a:prstGeom prst="rect">
            <a:avLst/>
          </a:prstGeom>
          <a:noFill/>
        </p:spPr>
        <p:txBody>
          <a:bodyPr wrap="square" rtlCol="0">
            <a:spAutoFit/>
          </a:bodyPr>
          <a:lstStyle/>
          <a:p>
            <a:pPr algn="ctr"/>
            <a:r>
              <a:rPr kumimoji="1" lang="en-US" altLang="ja-JP" sz="900" err="1">
                <a:solidFill>
                  <a:srgbClr val="00B0F0"/>
                </a:solidFill>
              </a:rPr>
              <a:t>Linac</a:t>
            </a:r>
            <a:r>
              <a:rPr lang="en-US" altLang="ja-JP" sz="900" err="1">
                <a:solidFill>
                  <a:srgbClr val="00B0F0"/>
                </a:solidFill>
              </a:rPr>
              <a:t>+BT</a:t>
            </a:r>
            <a:r>
              <a:rPr lang="en-US" altLang="ja-JP" sz="900">
                <a:solidFill>
                  <a:srgbClr val="00B0F0"/>
                </a:solidFill>
              </a:rPr>
              <a:t>/DR</a:t>
            </a:r>
            <a:endParaRPr kumimoji="1" lang="ja-JP" altLang="en-US" sz="900">
              <a:solidFill>
                <a:srgbClr val="00B0F0"/>
              </a:solidFill>
            </a:endParaRPr>
          </a:p>
        </p:txBody>
      </p:sp>
      <p:sp>
        <p:nvSpPr>
          <p:cNvPr id="57" name="テキスト ボックス 56">
            <a:extLst>
              <a:ext uri="{FF2B5EF4-FFF2-40B4-BE49-F238E27FC236}">
                <a16:creationId xmlns:a16="http://schemas.microsoft.com/office/drawing/2014/main" id="{DA443642-D119-8F97-9E22-1034294581EB}"/>
              </a:ext>
            </a:extLst>
          </p:cNvPr>
          <p:cNvSpPr txBox="1"/>
          <p:nvPr/>
        </p:nvSpPr>
        <p:spPr>
          <a:xfrm>
            <a:off x="9118168" y="2621450"/>
            <a:ext cx="1110709" cy="230832"/>
          </a:xfrm>
          <a:prstGeom prst="rect">
            <a:avLst/>
          </a:prstGeom>
          <a:noFill/>
        </p:spPr>
        <p:txBody>
          <a:bodyPr wrap="square" rtlCol="0">
            <a:spAutoFit/>
          </a:bodyPr>
          <a:lstStyle/>
          <a:p>
            <a:pPr algn="ctr"/>
            <a:r>
              <a:rPr kumimoji="1" lang="en-US" altLang="ja-JP" sz="900" err="1">
                <a:solidFill>
                  <a:srgbClr val="00B0F0"/>
                </a:solidFill>
              </a:rPr>
              <a:t>Linac</a:t>
            </a:r>
            <a:r>
              <a:rPr lang="en-US" altLang="ja-JP" sz="900" err="1">
                <a:solidFill>
                  <a:srgbClr val="00B0F0"/>
                </a:solidFill>
              </a:rPr>
              <a:t>+BT</a:t>
            </a:r>
            <a:r>
              <a:rPr lang="en-US" altLang="ja-JP" sz="900">
                <a:solidFill>
                  <a:srgbClr val="00B0F0"/>
                </a:solidFill>
              </a:rPr>
              <a:t>/DR</a:t>
            </a:r>
            <a:endParaRPr kumimoji="1" lang="ja-JP" altLang="en-US" sz="900">
              <a:solidFill>
                <a:srgbClr val="00B0F0"/>
              </a:solidFill>
            </a:endParaRPr>
          </a:p>
        </p:txBody>
      </p:sp>
      <p:sp>
        <p:nvSpPr>
          <p:cNvPr id="58" name="テキスト ボックス 57">
            <a:extLst>
              <a:ext uri="{FF2B5EF4-FFF2-40B4-BE49-F238E27FC236}">
                <a16:creationId xmlns:a16="http://schemas.microsoft.com/office/drawing/2014/main" id="{C927F574-7998-7426-062F-87CC35C67C39}"/>
              </a:ext>
            </a:extLst>
          </p:cNvPr>
          <p:cNvSpPr txBox="1"/>
          <p:nvPr/>
        </p:nvSpPr>
        <p:spPr>
          <a:xfrm>
            <a:off x="8474580" y="4397643"/>
            <a:ext cx="524256" cy="230832"/>
          </a:xfrm>
          <a:prstGeom prst="rect">
            <a:avLst/>
          </a:prstGeom>
          <a:noFill/>
        </p:spPr>
        <p:txBody>
          <a:bodyPr wrap="square" rtlCol="0">
            <a:spAutoFit/>
          </a:bodyPr>
          <a:lstStyle/>
          <a:p>
            <a:pPr algn="ctr"/>
            <a:r>
              <a:rPr kumimoji="1" lang="en-US" altLang="ja-JP" sz="900" err="1">
                <a:solidFill>
                  <a:schemeClr val="accent2">
                    <a:lumMod val="75000"/>
                  </a:schemeClr>
                </a:solidFill>
              </a:rPr>
              <a:t>Linac</a:t>
            </a:r>
            <a:endParaRPr kumimoji="1" lang="ja-JP" altLang="en-US" sz="900">
              <a:solidFill>
                <a:schemeClr val="accent2">
                  <a:lumMod val="75000"/>
                </a:schemeClr>
              </a:solidFill>
            </a:endParaRPr>
          </a:p>
        </p:txBody>
      </p:sp>
      <p:sp>
        <p:nvSpPr>
          <p:cNvPr id="59" name="テキスト ボックス 58">
            <a:extLst>
              <a:ext uri="{FF2B5EF4-FFF2-40B4-BE49-F238E27FC236}">
                <a16:creationId xmlns:a16="http://schemas.microsoft.com/office/drawing/2014/main" id="{BBE3EE82-DD15-287E-1B0C-6E90D1646C53}"/>
              </a:ext>
            </a:extLst>
          </p:cNvPr>
          <p:cNvSpPr txBox="1"/>
          <p:nvPr/>
        </p:nvSpPr>
        <p:spPr>
          <a:xfrm>
            <a:off x="9540753" y="4620820"/>
            <a:ext cx="1110709" cy="230832"/>
          </a:xfrm>
          <a:prstGeom prst="rect">
            <a:avLst/>
          </a:prstGeom>
          <a:noFill/>
        </p:spPr>
        <p:txBody>
          <a:bodyPr wrap="square" rtlCol="0">
            <a:spAutoFit/>
          </a:bodyPr>
          <a:lstStyle/>
          <a:p>
            <a:pPr algn="ctr"/>
            <a:r>
              <a:rPr kumimoji="1" lang="en-US" altLang="ja-JP" sz="900" err="1">
                <a:solidFill>
                  <a:srgbClr val="0070C0"/>
                </a:solidFill>
              </a:rPr>
              <a:t>Linac</a:t>
            </a:r>
            <a:r>
              <a:rPr lang="en-US" altLang="ja-JP" sz="900" err="1">
                <a:solidFill>
                  <a:srgbClr val="0070C0"/>
                </a:solidFill>
              </a:rPr>
              <a:t>+BT</a:t>
            </a:r>
            <a:r>
              <a:rPr lang="en-US" altLang="ja-JP" sz="900">
                <a:solidFill>
                  <a:srgbClr val="0070C0"/>
                </a:solidFill>
              </a:rPr>
              <a:t>/DR</a:t>
            </a:r>
            <a:endParaRPr kumimoji="1" lang="ja-JP" altLang="en-US" sz="900">
              <a:solidFill>
                <a:srgbClr val="0070C0"/>
              </a:solidFill>
            </a:endParaRPr>
          </a:p>
        </p:txBody>
      </p:sp>
      <p:sp>
        <p:nvSpPr>
          <p:cNvPr id="60" name="テキスト ボックス 59">
            <a:extLst>
              <a:ext uri="{FF2B5EF4-FFF2-40B4-BE49-F238E27FC236}">
                <a16:creationId xmlns:a16="http://schemas.microsoft.com/office/drawing/2014/main" id="{744E06BE-523D-65F3-2C9E-956EE29315CE}"/>
              </a:ext>
            </a:extLst>
          </p:cNvPr>
          <p:cNvSpPr txBox="1"/>
          <p:nvPr/>
        </p:nvSpPr>
        <p:spPr>
          <a:xfrm>
            <a:off x="9137812" y="4929752"/>
            <a:ext cx="1110709" cy="230832"/>
          </a:xfrm>
          <a:prstGeom prst="rect">
            <a:avLst/>
          </a:prstGeom>
          <a:noFill/>
        </p:spPr>
        <p:txBody>
          <a:bodyPr wrap="square" rtlCol="0">
            <a:spAutoFit/>
          </a:bodyPr>
          <a:lstStyle/>
          <a:p>
            <a:pPr algn="ctr"/>
            <a:r>
              <a:rPr kumimoji="1" lang="en-US" altLang="ja-JP" sz="900" err="1">
                <a:solidFill>
                  <a:srgbClr val="0070C0"/>
                </a:solidFill>
              </a:rPr>
              <a:t>Linac</a:t>
            </a:r>
            <a:r>
              <a:rPr lang="en-US" altLang="ja-JP" sz="900" err="1">
                <a:solidFill>
                  <a:srgbClr val="0070C0"/>
                </a:solidFill>
              </a:rPr>
              <a:t>+BT</a:t>
            </a:r>
            <a:r>
              <a:rPr lang="en-US" altLang="ja-JP" sz="900">
                <a:solidFill>
                  <a:srgbClr val="0070C0"/>
                </a:solidFill>
              </a:rPr>
              <a:t>/DR</a:t>
            </a:r>
            <a:endParaRPr kumimoji="1" lang="ja-JP" altLang="en-US" sz="900">
              <a:solidFill>
                <a:srgbClr val="0070C0"/>
              </a:solidFill>
            </a:endParaRPr>
          </a:p>
        </p:txBody>
      </p:sp>
      <p:sp>
        <p:nvSpPr>
          <p:cNvPr id="61" name="テキスト ボックス 60">
            <a:extLst>
              <a:ext uri="{FF2B5EF4-FFF2-40B4-BE49-F238E27FC236}">
                <a16:creationId xmlns:a16="http://schemas.microsoft.com/office/drawing/2014/main" id="{683B2333-F9A6-AB92-51C9-F5E4E10C1023}"/>
              </a:ext>
            </a:extLst>
          </p:cNvPr>
          <p:cNvSpPr txBox="1"/>
          <p:nvPr/>
        </p:nvSpPr>
        <p:spPr>
          <a:xfrm>
            <a:off x="9156095" y="6486614"/>
            <a:ext cx="1110709" cy="230832"/>
          </a:xfrm>
          <a:prstGeom prst="rect">
            <a:avLst/>
          </a:prstGeom>
          <a:noFill/>
        </p:spPr>
        <p:txBody>
          <a:bodyPr wrap="square" rtlCol="0">
            <a:spAutoFit/>
          </a:bodyPr>
          <a:lstStyle/>
          <a:p>
            <a:pPr algn="ctr"/>
            <a:r>
              <a:rPr lang="en-US" altLang="ja-JP" sz="900">
                <a:solidFill>
                  <a:srgbClr val="FF0000"/>
                </a:solidFill>
              </a:rPr>
              <a:t>MR</a:t>
            </a:r>
            <a:endParaRPr kumimoji="1" lang="ja-JP" altLang="en-US" sz="900">
              <a:solidFill>
                <a:srgbClr val="FF0000"/>
              </a:solidFill>
            </a:endParaRPr>
          </a:p>
        </p:txBody>
      </p:sp>
      <p:sp>
        <p:nvSpPr>
          <p:cNvPr id="62" name="テキスト ボックス 61">
            <a:extLst>
              <a:ext uri="{FF2B5EF4-FFF2-40B4-BE49-F238E27FC236}">
                <a16:creationId xmlns:a16="http://schemas.microsoft.com/office/drawing/2014/main" id="{7F3CD040-0B26-080C-592F-F422C98B0833}"/>
              </a:ext>
            </a:extLst>
          </p:cNvPr>
          <p:cNvSpPr txBox="1"/>
          <p:nvPr/>
        </p:nvSpPr>
        <p:spPr>
          <a:xfrm>
            <a:off x="9184759" y="5519168"/>
            <a:ext cx="1110709" cy="230832"/>
          </a:xfrm>
          <a:prstGeom prst="rect">
            <a:avLst/>
          </a:prstGeom>
          <a:noFill/>
        </p:spPr>
        <p:txBody>
          <a:bodyPr wrap="square" rtlCol="0">
            <a:spAutoFit/>
          </a:bodyPr>
          <a:lstStyle/>
          <a:p>
            <a:pPr algn="ctr"/>
            <a:r>
              <a:rPr kumimoji="1" lang="en-US" altLang="ja-JP" sz="900" err="1">
                <a:solidFill>
                  <a:srgbClr val="0070C0"/>
                </a:solidFill>
              </a:rPr>
              <a:t>Linac</a:t>
            </a:r>
            <a:r>
              <a:rPr lang="en-US" altLang="ja-JP" sz="900" err="1">
                <a:solidFill>
                  <a:srgbClr val="0070C0"/>
                </a:solidFill>
              </a:rPr>
              <a:t>+BT</a:t>
            </a:r>
            <a:r>
              <a:rPr lang="en-US" altLang="ja-JP" sz="900">
                <a:solidFill>
                  <a:srgbClr val="0070C0"/>
                </a:solidFill>
              </a:rPr>
              <a:t>/DR</a:t>
            </a:r>
            <a:endParaRPr kumimoji="1" lang="ja-JP" altLang="en-US" sz="900">
              <a:solidFill>
                <a:srgbClr val="0070C0"/>
              </a:solidFill>
            </a:endParaRPr>
          </a:p>
        </p:txBody>
      </p:sp>
      <p:sp>
        <p:nvSpPr>
          <p:cNvPr id="63" name="テキスト ボックス 62">
            <a:extLst>
              <a:ext uri="{FF2B5EF4-FFF2-40B4-BE49-F238E27FC236}">
                <a16:creationId xmlns:a16="http://schemas.microsoft.com/office/drawing/2014/main" id="{0923B3C0-92CA-B3AD-07D5-DB50A3ABA9A6}"/>
              </a:ext>
            </a:extLst>
          </p:cNvPr>
          <p:cNvSpPr txBox="1"/>
          <p:nvPr/>
        </p:nvSpPr>
        <p:spPr>
          <a:xfrm>
            <a:off x="9110858" y="6018511"/>
            <a:ext cx="1110709" cy="230832"/>
          </a:xfrm>
          <a:prstGeom prst="rect">
            <a:avLst/>
          </a:prstGeom>
          <a:noFill/>
        </p:spPr>
        <p:txBody>
          <a:bodyPr wrap="square" rtlCol="0">
            <a:spAutoFit/>
          </a:bodyPr>
          <a:lstStyle/>
          <a:p>
            <a:pPr algn="ctr"/>
            <a:r>
              <a:rPr lang="en-US" altLang="ja-JP" sz="900">
                <a:solidFill>
                  <a:srgbClr val="FF0000"/>
                </a:solidFill>
              </a:rPr>
              <a:t>MR</a:t>
            </a:r>
            <a:endParaRPr kumimoji="1" lang="ja-JP" altLang="en-US" sz="900">
              <a:solidFill>
                <a:srgbClr val="FF0000"/>
              </a:solidFill>
            </a:endParaRPr>
          </a:p>
        </p:txBody>
      </p:sp>
      <p:sp>
        <p:nvSpPr>
          <p:cNvPr id="64" name="テキスト ボックス 63">
            <a:extLst>
              <a:ext uri="{FF2B5EF4-FFF2-40B4-BE49-F238E27FC236}">
                <a16:creationId xmlns:a16="http://schemas.microsoft.com/office/drawing/2014/main" id="{EC56F29B-47AE-CA92-A9A5-C6C79C7735FA}"/>
              </a:ext>
            </a:extLst>
          </p:cNvPr>
          <p:cNvSpPr txBox="1"/>
          <p:nvPr/>
        </p:nvSpPr>
        <p:spPr>
          <a:xfrm>
            <a:off x="7769567" y="1338947"/>
            <a:ext cx="524256" cy="230832"/>
          </a:xfrm>
          <a:prstGeom prst="rect">
            <a:avLst/>
          </a:prstGeom>
          <a:noFill/>
        </p:spPr>
        <p:txBody>
          <a:bodyPr wrap="square" rtlCol="0">
            <a:spAutoFit/>
          </a:bodyPr>
          <a:lstStyle/>
          <a:p>
            <a:pPr algn="ctr"/>
            <a:r>
              <a:rPr kumimoji="1" lang="en-US" altLang="ja-JP" sz="900" err="1">
                <a:solidFill>
                  <a:schemeClr val="accent2">
                    <a:lumMod val="75000"/>
                  </a:schemeClr>
                </a:solidFill>
              </a:rPr>
              <a:t>Linac</a:t>
            </a:r>
            <a:endParaRPr kumimoji="1" lang="ja-JP" altLang="en-US" sz="900">
              <a:solidFill>
                <a:schemeClr val="accent2">
                  <a:lumMod val="75000"/>
                </a:schemeClr>
              </a:solidFill>
            </a:endParaRPr>
          </a:p>
        </p:txBody>
      </p:sp>
      <p:cxnSp>
        <p:nvCxnSpPr>
          <p:cNvPr id="65" name="直線矢印コネクタ 64">
            <a:extLst>
              <a:ext uri="{FF2B5EF4-FFF2-40B4-BE49-F238E27FC236}">
                <a16:creationId xmlns:a16="http://schemas.microsoft.com/office/drawing/2014/main" id="{A6AA030D-B136-9DDD-3452-C223E34F0000}"/>
              </a:ext>
            </a:extLst>
          </p:cNvPr>
          <p:cNvCxnSpPr>
            <a:cxnSpLocks/>
          </p:cNvCxnSpPr>
          <p:nvPr/>
        </p:nvCxnSpPr>
        <p:spPr>
          <a:xfrm>
            <a:off x="8795344" y="2433044"/>
            <a:ext cx="2244800" cy="0"/>
          </a:xfrm>
          <a:prstGeom prst="straightConnector1">
            <a:avLst/>
          </a:prstGeom>
          <a:ln w="19050">
            <a:solidFill>
              <a:srgbClr val="C00000"/>
            </a:solidFill>
            <a:headEnd type="arrow" w="sm" len="sm"/>
            <a:tailEnd type="arrow" w="sm" len="sm"/>
          </a:ln>
        </p:spPr>
        <p:style>
          <a:lnRef idx="2">
            <a:schemeClr val="accent2"/>
          </a:lnRef>
          <a:fillRef idx="0">
            <a:schemeClr val="accent2"/>
          </a:fillRef>
          <a:effectRef idx="1">
            <a:schemeClr val="accent2"/>
          </a:effectRef>
          <a:fontRef idx="minor">
            <a:schemeClr val="tx1"/>
          </a:fontRef>
        </p:style>
      </p:cxnSp>
      <p:cxnSp>
        <p:nvCxnSpPr>
          <p:cNvPr id="66" name="直線矢印コネクタ 65">
            <a:extLst>
              <a:ext uri="{FF2B5EF4-FFF2-40B4-BE49-F238E27FC236}">
                <a16:creationId xmlns:a16="http://schemas.microsoft.com/office/drawing/2014/main" id="{AF95043B-33CA-6204-E8A9-52749DC256DC}"/>
              </a:ext>
            </a:extLst>
          </p:cNvPr>
          <p:cNvCxnSpPr>
            <a:cxnSpLocks/>
          </p:cNvCxnSpPr>
          <p:nvPr/>
        </p:nvCxnSpPr>
        <p:spPr>
          <a:xfrm>
            <a:off x="8795344" y="2869908"/>
            <a:ext cx="2244800" cy="0"/>
          </a:xfrm>
          <a:prstGeom prst="straightConnector1">
            <a:avLst/>
          </a:prstGeom>
          <a:ln w="19050">
            <a:solidFill>
              <a:srgbClr val="C00000"/>
            </a:solidFill>
            <a:headEnd type="arrow" w="sm" len="sm"/>
            <a:tailEnd type="arrow" w="sm" len="sm"/>
          </a:ln>
        </p:spPr>
        <p:style>
          <a:lnRef idx="2">
            <a:schemeClr val="accent2"/>
          </a:lnRef>
          <a:fillRef idx="0">
            <a:schemeClr val="accent2"/>
          </a:fillRef>
          <a:effectRef idx="1">
            <a:schemeClr val="accent2"/>
          </a:effectRef>
          <a:fontRef idx="minor">
            <a:schemeClr val="tx1"/>
          </a:fontRef>
        </p:style>
      </p:cxnSp>
      <p:sp>
        <p:nvSpPr>
          <p:cNvPr id="67" name="テキスト ボックス 66">
            <a:extLst>
              <a:ext uri="{FF2B5EF4-FFF2-40B4-BE49-F238E27FC236}">
                <a16:creationId xmlns:a16="http://schemas.microsoft.com/office/drawing/2014/main" id="{21DABFC2-C1C9-CF5C-9516-F38EBBBAD758}"/>
              </a:ext>
            </a:extLst>
          </p:cNvPr>
          <p:cNvSpPr txBox="1"/>
          <p:nvPr/>
        </p:nvSpPr>
        <p:spPr>
          <a:xfrm>
            <a:off x="8709339" y="2395880"/>
            <a:ext cx="2478573" cy="230832"/>
          </a:xfrm>
          <a:prstGeom prst="rect">
            <a:avLst/>
          </a:prstGeom>
          <a:noFill/>
        </p:spPr>
        <p:txBody>
          <a:bodyPr wrap="square" rtlCol="0">
            <a:spAutoFit/>
          </a:bodyPr>
          <a:lstStyle/>
          <a:p>
            <a:pPr algn="ctr"/>
            <a:r>
              <a:rPr lang="en-US" altLang="ja-JP" sz="900">
                <a:solidFill>
                  <a:srgbClr val="C00000"/>
                </a:solidFill>
              </a:rPr>
              <a:t>LER injection-pint chamber replacement</a:t>
            </a:r>
            <a:endParaRPr kumimoji="1" lang="ja-JP" altLang="en-US" sz="900">
              <a:solidFill>
                <a:srgbClr val="C00000"/>
              </a:solidFill>
            </a:endParaRPr>
          </a:p>
        </p:txBody>
      </p:sp>
      <p:sp>
        <p:nvSpPr>
          <p:cNvPr id="68" name="テキスト ボックス 67">
            <a:extLst>
              <a:ext uri="{FF2B5EF4-FFF2-40B4-BE49-F238E27FC236}">
                <a16:creationId xmlns:a16="http://schemas.microsoft.com/office/drawing/2014/main" id="{0B67809D-4EB9-4A9D-A2DF-61412699A70C}"/>
              </a:ext>
            </a:extLst>
          </p:cNvPr>
          <p:cNvSpPr txBox="1"/>
          <p:nvPr/>
        </p:nvSpPr>
        <p:spPr>
          <a:xfrm>
            <a:off x="8709340" y="2858073"/>
            <a:ext cx="2478573" cy="230832"/>
          </a:xfrm>
          <a:prstGeom prst="rect">
            <a:avLst/>
          </a:prstGeom>
          <a:noFill/>
        </p:spPr>
        <p:txBody>
          <a:bodyPr wrap="square" rtlCol="0">
            <a:spAutoFit/>
          </a:bodyPr>
          <a:lstStyle/>
          <a:p>
            <a:pPr algn="ctr"/>
            <a:r>
              <a:rPr lang="en-US" altLang="ja-JP" sz="900">
                <a:solidFill>
                  <a:srgbClr val="C00000"/>
                </a:solidFill>
              </a:rPr>
              <a:t>LER injection-pint chamber replacement</a:t>
            </a:r>
            <a:endParaRPr kumimoji="1" lang="ja-JP" altLang="en-US" sz="900">
              <a:solidFill>
                <a:srgbClr val="C00000"/>
              </a:solidFill>
            </a:endParaRPr>
          </a:p>
        </p:txBody>
      </p:sp>
      <p:sp>
        <p:nvSpPr>
          <p:cNvPr id="69" name="テキスト ボックス 68">
            <a:extLst>
              <a:ext uri="{FF2B5EF4-FFF2-40B4-BE49-F238E27FC236}">
                <a16:creationId xmlns:a16="http://schemas.microsoft.com/office/drawing/2014/main" id="{7F7B5651-117B-1FAB-B8C1-369937FE2C86}"/>
              </a:ext>
            </a:extLst>
          </p:cNvPr>
          <p:cNvSpPr txBox="1"/>
          <p:nvPr/>
        </p:nvSpPr>
        <p:spPr>
          <a:xfrm>
            <a:off x="8795344" y="5158030"/>
            <a:ext cx="2478573" cy="230832"/>
          </a:xfrm>
          <a:prstGeom prst="rect">
            <a:avLst/>
          </a:prstGeom>
          <a:noFill/>
        </p:spPr>
        <p:txBody>
          <a:bodyPr wrap="square" rtlCol="0">
            <a:spAutoFit/>
          </a:bodyPr>
          <a:lstStyle/>
          <a:p>
            <a:pPr algn="ctr"/>
            <a:r>
              <a:rPr kumimoji="1" lang="en-US" altLang="ja-JP" sz="900">
                <a:solidFill>
                  <a:srgbClr val="C00000"/>
                </a:solidFill>
              </a:rPr>
              <a:t>RF startup preparation</a:t>
            </a:r>
            <a:endParaRPr kumimoji="1" lang="ja-JP" altLang="en-US" sz="900">
              <a:solidFill>
                <a:srgbClr val="C00000"/>
              </a:solidFill>
            </a:endParaRPr>
          </a:p>
        </p:txBody>
      </p:sp>
      <p:cxnSp>
        <p:nvCxnSpPr>
          <p:cNvPr id="70" name="直線矢印コネクタ 69">
            <a:extLst>
              <a:ext uri="{FF2B5EF4-FFF2-40B4-BE49-F238E27FC236}">
                <a16:creationId xmlns:a16="http://schemas.microsoft.com/office/drawing/2014/main" id="{360B129D-EC9C-A9B2-B06D-000E3F8AC831}"/>
              </a:ext>
            </a:extLst>
          </p:cNvPr>
          <p:cNvCxnSpPr>
            <a:cxnSpLocks/>
          </p:cNvCxnSpPr>
          <p:nvPr/>
        </p:nvCxnSpPr>
        <p:spPr>
          <a:xfrm>
            <a:off x="8912230" y="5190635"/>
            <a:ext cx="2244800" cy="0"/>
          </a:xfrm>
          <a:prstGeom prst="straightConnector1">
            <a:avLst/>
          </a:prstGeom>
          <a:ln w="19050">
            <a:solidFill>
              <a:srgbClr val="C00000"/>
            </a:solidFill>
            <a:headEnd type="arrow" w="sm" len="sm"/>
            <a:tailEnd type="arrow" w="sm" len="sm"/>
          </a:ln>
        </p:spPr>
        <p:style>
          <a:lnRef idx="2">
            <a:schemeClr val="accent2"/>
          </a:lnRef>
          <a:fillRef idx="0">
            <a:schemeClr val="accent2"/>
          </a:fillRef>
          <a:effectRef idx="1">
            <a:schemeClr val="accent2"/>
          </a:effectRef>
          <a:fontRef idx="minor">
            <a:schemeClr val="tx1"/>
          </a:fontRef>
        </p:style>
      </p:cxnSp>
      <p:sp>
        <p:nvSpPr>
          <p:cNvPr id="71" name="テキスト ボックス 70">
            <a:extLst>
              <a:ext uri="{FF2B5EF4-FFF2-40B4-BE49-F238E27FC236}">
                <a16:creationId xmlns:a16="http://schemas.microsoft.com/office/drawing/2014/main" id="{AD70BEA4-19C9-86DA-2A51-9C554C975CF2}"/>
              </a:ext>
            </a:extLst>
          </p:cNvPr>
          <p:cNvSpPr txBox="1"/>
          <p:nvPr/>
        </p:nvSpPr>
        <p:spPr>
          <a:xfrm>
            <a:off x="7900509" y="4592419"/>
            <a:ext cx="1318598" cy="369332"/>
          </a:xfrm>
          <a:prstGeom prst="rect">
            <a:avLst/>
          </a:prstGeom>
          <a:noFill/>
        </p:spPr>
        <p:txBody>
          <a:bodyPr wrap="square" rtlCol="0">
            <a:spAutoFit/>
          </a:bodyPr>
          <a:lstStyle/>
          <a:p>
            <a:pPr algn="ctr"/>
            <a:r>
              <a:rPr lang="en-US" altLang="ja-JP" sz="900">
                <a:solidFill>
                  <a:srgbClr val="7030A0"/>
                </a:solidFill>
              </a:rPr>
              <a:t>Cryogenic system startup</a:t>
            </a:r>
            <a:endParaRPr kumimoji="1" lang="ja-JP" altLang="en-US" sz="900">
              <a:solidFill>
                <a:srgbClr val="7030A0"/>
              </a:solidFill>
            </a:endParaRPr>
          </a:p>
        </p:txBody>
      </p:sp>
      <p:sp>
        <p:nvSpPr>
          <p:cNvPr id="72" name="テキスト ボックス 71">
            <a:extLst>
              <a:ext uri="{FF2B5EF4-FFF2-40B4-BE49-F238E27FC236}">
                <a16:creationId xmlns:a16="http://schemas.microsoft.com/office/drawing/2014/main" id="{5CB05E72-0B09-545F-B414-D2865CAEE4A2}"/>
              </a:ext>
            </a:extLst>
          </p:cNvPr>
          <p:cNvSpPr txBox="1"/>
          <p:nvPr/>
        </p:nvSpPr>
        <p:spPr>
          <a:xfrm>
            <a:off x="9960966" y="1358777"/>
            <a:ext cx="1110709" cy="230832"/>
          </a:xfrm>
          <a:prstGeom prst="rect">
            <a:avLst/>
          </a:prstGeom>
          <a:noFill/>
        </p:spPr>
        <p:txBody>
          <a:bodyPr wrap="square" rtlCol="0">
            <a:spAutoFit/>
          </a:bodyPr>
          <a:lstStyle/>
          <a:p>
            <a:pPr algn="ctr"/>
            <a:r>
              <a:rPr lang="en-US" altLang="ja-JP" sz="900">
                <a:solidFill>
                  <a:srgbClr val="00B0F0"/>
                </a:solidFill>
              </a:rPr>
              <a:t>Fuji mode</a:t>
            </a:r>
            <a:endParaRPr kumimoji="1" lang="ja-JP" altLang="en-US" sz="900">
              <a:solidFill>
                <a:srgbClr val="00B0F0"/>
              </a:solidFill>
            </a:endParaRPr>
          </a:p>
        </p:txBody>
      </p:sp>
      <p:sp>
        <p:nvSpPr>
          <p:cNvPr id="73" name="テキスト ボックス 72">
            <a:extLst>
              <a:ext uri="{FF2B5EF4-FFF2-40B4-BE49-F238E27FC236}">
                <a16:creationId xmlns:a16="http://schemas.microsoft.com/office/drawing/2014/main" id="{0138FEB4-E121-15EA-0FA5-FCD99BA2AD1C}"/>
              </a:ext>
            </a:extLst>
          </p:cNvPr>
          <p:cNvSpPr txBox="1"/>
          <p:nvPr/>
        </p:nvSpPr>
        <p:spPr>
          <a:xfrm>
            <a:off x="9917744" y="1832571"/>
            <a:ext cx="1110709" cy="230832"/>
          </a:xfrm>
          <a:prstGeom prst="rect">
            <a:avLst/>
          </a:prstGeom>
          <a:noFill/>
        </p:spPr>
        <p:txBody>
          <a:bodyPr wrap="square" rtlCol="0">
            <a:spAutoFit/>
          </a:bodyPr>
          <a:lstStyle/>
          <a:p>
            <a:pPr algn="ctr"/>
            <a:r>
              <a:rPr lang="en-US" altLang="ja-JP" sz="900">
                <a:solidFill>
                  <a:srgbClr val="00B0F0"/>
                </a:solidFill>
              </a:rPr>
              <a:t>Fuji mode</a:t>
            </a:r>
            <a:endParaRPr kumimoji="1" lang="ja-JP" altLang="en-US" sz="900">
              <a:solidFill>
                <a:srgbClr val="00B0F0"/>
              </a:solidFill>
            </a:endParaRPr>
          </a:p>
        </p:txBody>
      </p:sp>
      <p:sp>
        <p:nvSpPr>
          <p:cNvPr id="74" name="テキスト ボックス 73">
            <a:extLst>
              <a:ext uri="{FF2B5EF4-FFF2-40B4-BE49-F238E27FC236}">
                <a16:creationId xmlns:a16="http://schemas.microsoft.com/office/drawing/2014/main" id="{B2CF12DD-EEE8-A0E1-806F-0CCE0ACFB975}"/>
              </a:ext>
            </a:extLst>
          </p:cNvPr>
          <p:cNvSpPr txBox="1"/>
          <p:nvPr/>
        </p:nvSpPr>
        <p:spPr>
          <a:xfrm>
            <a:off x="9936231" y="2162153"/>
            <a:ext cx="1110709" cy="230832"/>
          </a:xfrm>
          <a:prstGeom prst="rect">
            <a:avLst/>
          </a:prstGeom>
          <a:noFill/>
        </p:spPr>
        <p:txBody>
          <a:bodyPr wrap="square" rtlCol="0">
            <a:spAutoFit/>
          </a:bodyPr>
          <a:lstStyle/>
          <a:p>
            <a:pPr algn="ctr"/>
            <a:r>
              <a:rPr lang="en-US" altLang="ja-JP" sz="900">
                <a:solidFill>
                  <a:srgbClr val="00B0F0"/>
                </a:solidFill>
              </a:rPr>
              <a:t>Fuji mode</a:t>
            </a:r>
            <a:endParaRPr kumimoji="1" lang="ja-JP" altLang="en-US" sz="900">
              <a:solidFill>
                <a:srgbClr val="00B0F0"/>
              </a:solidFill>
            </a:endParaRPr>
          </a:p>
        </p:txBody>
      </p:sp>
      <p:sp>
        <p:nvSpPr>
          <p:cNvPr id="75" name="テキスト ボックス 74">
            <a:extLst>
              <a:ext uri="{FF2B5EF4-FFF2-40B4-BE49-F238E27FC236}">
                <a16:creationId xmlns:a16="http://schemas.microsoft.com/office/drawing/2014/main" id="{8F820BD5-956D-AB4D-6956-28A9E17F3BCA}"/>
              </a:ext>
            </a:extLst>
          </p:cNvPr>
          <p:cNvSpPr txBox="1"/>
          <p:nvPr/>
        </p:nvSpPr>
        <p:spPr>
          <a:xfrm>
            <a:off x="7763899" y="2786547"/>
            <a:ext cx="1110709" cy="230832"/>
          </a:xfrm>
          <a:prstGeom prst="rect">
            <a:avLst/>
          </a:prstGeom>
          <a:noFill/>
        </p:spPr>
        <p:txBody>
          <a:bodyPr wrap="square" rtlCol="0">
            <a:spAutoFit/>
          </a:bodyPr>
          <a:lstStyle/>
          <a:p>
            <a:pPr algn="ctr"/>
            <a:r>
              <a:rPr lang="en-US" altLang="ja-JP" sz="900">
                <a:solidFill>
                  <a:srgbClr val="00B0F0"/>
                </a:solidFill>
              </a:rPr>
              <a:t>Fuji mode</a:t>
            </a:r>
            <a:endParaRPr kumimoji="1" lang="ja-JP" altLang="en-US" sz="900">
              <a:solidFill>
                <a:srgbClr val="00B0F0"/>
              </a:solidFill>
            </a:endParaRPr>
          </a:p>
        </p:txBody>
      </p:sp>
      <p:sp>
        <p:nvSpPr>
          <p:cNvPr id="76" name="テキスト ボックス 75">
            <a:extLst>
              <a:ext uri="{FF2B5EF4-FFF2-40B4-BE49-F238E27FC236}">
                <a16:creationId xmlns:a16="http://schemas.microsoft.com/office/drawing/2014/main" id="{5A4B22A7-3D2B-F669-1112-D046310B9FE7}"/>
              </a:ext>
            </a:extLst>
          </p:cNvPr>
          <p:cNvSpPr txBox="1"/>
          <p:nvPr/>
        </p:nvSpPr>
        <p:spPr>
          <a:xfrm>
            <a:off x="10430557" y="4631827"/>
            <a:ext cx="1413166" cy="230832"/>
          </a:xfrm>
          <a:prstGeom prst="rect">
            <a:avLst/>
          </a:prstGeom>
          <a:noFill/>
        </p:spPr>
        <p:txBody>
          <a:bodyPr wrap="square" rtlCol="0">
            <a:spAutoFit/>
          </a:bodyPr>
          <a:lstStyle/>
          <a:p>
            <a:pPr algn="ctr"/>
            <a:r>
              <a:rPr lang="en-US" altLang="ja-JP" sz="900">
                <a:solidFill>
                  <a:srgbClr val="0070C0"/>
                </a:solidFill>
              </a:rPr>
              <a:t>Beam Shutter mode</a:t>
            </a:r>
            <a:endParaRPr kumimoji="1" lang="ja-JP" altLang="en-US" sz="900">
              <a:solidFill>
                <a:srgbClr val="0070C0"/>
              </a:solidFill>
            </a:endParaRPr>
          </a:p>
        </p:txBody>
      </p:sp>
      <p:sp>
        <p:nvSpPr>
          <p:cNvPr id="77" name="テキスト ボックス 76">
            <a:extLst>
              <a:ext uri="{FF2B5EF4-FFF2-40B4-BE49-F238E27FC236}">
                <a16:creationId xmlns:a16="http://schemas.microsoft.com/office/drawing/2014/main" id="{C42E6DCA-AD27-69A0-A4A3-CDC7899AB225}"/>
              </a:ext>
            </a:extLst>
          </p:cNvPr>
          <p:cNvSpPr txBox="1"/>
          <p:nvPr/>
        </p:nvSpPr>
        <p:spPr>
          <a:xfrm>
            <a:off x="10168876" y="4941404"/>
            <a:ext cx="1413166" cy="230832"/>
          </a:xfrm>
          <a:prstGeom prst="rect">
            <a:avLst/>
          </a:prstGeom>
          <a:noFill/>
        </p:spPr>
        <p:txBody>
          <a:bodyPr wrap="square" rtlCol="0">
            <a:spAutoFit/>
          </a:bodyPr>
          <a:lstStyle/>
          <a:p>
            <a:pPr algn="ctr"/>
            <a:r>
              <a:rPr lang="en-US" altLang="ja-JP" sz="900">
                <a:solidFill>
                  <a:srgbClr val="0070C0"/>
                </a:solidFill>
              </a:rPr>
              <a:t>Beam Shutter mode</a:t>
            </a:r>
            <a:endParaRPr kumimoji="1" lang="ja-JP" altLang="en-US" sz="900">
              <a:solidFill>
                <a:srgbClr val="0070C0"/>
              </a:solidFill>
            </a:endParaRPr>
          </a:p>
        </p:txBody>
      </p:sp>
      <p:sp>
        <p:nvSpPr>
          <p:cNvPr id="78" name="テキスト ボックス 77">
            <a:extLst>
              <a:ext uri="{FF2B5EF4-FFF2-40B4-BE49-F238E27FC236}">
                <a16:creationId xmlns:a16="http://schemas.microsoft.com/office/drawing/2014/main" id="{5BBF952B-EDDA-10D4-2467-AB0E7D9C7538}"/>
              </a:ext>
            </a:extLst>
          </p:cNvPr>
          <p:cNvSpPr txBox="1"/>
          <p:nvPr/>
        </p:nvSpPr>
        <p:spPr>
          <a:xfrm>
            <a:off x="10130959" y="5515028"/>
            <a:ext cx="1413166" cy="230832"/>
          </a:xfrm>
          <a:prstGeom prst="rect">
            <a:avLst/>
          </a:prstGeom>
          <a:noFill/>
        </p:spPr>
        <p:txBody>
          <a:bodyPr wrap="square" rtlCol="0">
            <a:spAutoFit/>
          </a:bodyPr>
          <a:lstStyle/>
          <a:p>
            <a:pPr algn="ctr"/>
            <a:r>
              <a:rPr lang="en-US" altLang="ja-JP" sz="900">
                <a:solidFill>
                  <a:srgbClr val="0070C0"/>
                </a:solidFill>
              </a:rPr>
              <a:t>Beam Shutter mode</a:t>
            </a:r>
            <a:endParaRPr kumimoji="1" lang="ja-JP" altLang="en-US" sz="900">
              <a:solidFill>
                <a:srgbClr val="0070C0"/>
              </a:solidFill>
            </a:endParaRPr>
          </a:p>
        </p:txBody>
      </p:sp>
    </p:spTree>
    <p:extLst>
      <p:ext uri="{BB962C8B-B14F-4D97-AF65-F5344CB8AC3E}">
        <p14:creationId xmlns:p14="http://schemas.microsoft.com/office/powerpoint/2010/main" val="6537420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D897E3-DF02-9BC0-88AF-F88531E0C2FC}"/>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374CA172-6914-31E3-3070-FA6CDC66947F}"/>
              </a:ext>
            </a:extLst>
          </p:cNvPr>
          <p:cNvSpPr>
            <a:spLocks noGrp="1"/>
          </p:cNvSpPr>
          <p:nvPr>
            <p:ph type="title"/>
          </p:nvPr>
        </p:nvSpPr>
        <p:spPr>
          <a:xfrm>
            <a:off x="838200" y="108567"/>
            <a:ext cx="10515600" cy="766363"/>
          </a:xfrm>
        </p:spPr>
        <p:txBody>
          <a:bodyPr/>
          <a:lstStyle/>
          <a:p>
            <a:r>
              <a:rPr lang="en-US" altLang="ja-JP"/>
              <a:t>Startup schedule for the 2027ab run</a:t>
            </a:r>
            <a:endParaRPr kumimoji="1" lang="ja-JP" altLang="en-US"/>
          </a:p>
        </p:txBody>
      </p:sp>
      <p:sp>
        <p:nvSpPr>
          <p:cNvPr id="3" name="コンテンツ プレースホルダー 2">
            <a:extLst>
              <a:ext uri="{FF2B5EF4-FFF2-40B4-BE49-F238E27FC236}">
                <a16:creationId xmlns:a16="http://schemas.microsoft.com/office/drawing/2014/main" id="{A37D0133-9816-65F1-FAF0-3EF35FFC2475}"/>
              </a:ext>
            </a:extLst>
          </p:cNvPr>
          <p:cNvSpPr>
            <a:spLocks noGrp="1"/>
          </p:cNvSpPr>
          <p:nvPr>
            <p:ph idx="1"/>
          </p:nvPr>
        </p:nvSpPr>
        <p:spPr>
          <a:xfrm>
            <a:off x="647875" y="1045964"/>
            <a:ext cx="5999190" cy="5703465"/>
          </a:xfrm>
        </p:spPr>
        <p:txBody>
          <a:bodyPr>
            <a:normAutofit fontScale="92500"/>
          </a:bodyPr>
          <a:lstStyle/>
          <a:p>
            <a:r>
              <a:rPr lang="en-US" altLang="ja-JP"/>
              <a:t>After</a:t>
            </a:r>
            <a:r>
              <a:rPr kumimoji="1" lang="en-US" altLang="ja-JP"/>
              <a:t> the New Year</a:t>
            </a:r>
          </a:p>
          <a:p>
            <a:pPr lvl="1"/>
            <a:r>
              <a:rPr lang="en-US" altLang="ja-JP" err="1"/>
              <a:t>Linac</a:t>
            </a:r>
            <a:r>
              <a:rPr lang="en-US" altLang="ja-JP"/>
              <a:t> operation: 1/4 - </a:t>
            </a:r>
          </a:p>
          <a:p>
            <a:pPr lvl="1"/>
            <a:r>
              <a:rPr kumimoji="1" lang="en-US" altLang="ja-JP">
                <a:sym typeface="Symbol" panose="05050102010706020507" pitchFamily="18" charset="2"/>
              </a:rPr>
              <a:t>BT/DR operation: 1/6 - </a:t>
            </a:r>
          </a:p>
          <a:p>
            <a:pPr lvl="2"/>
            <a:r>
              <a:rPr kumimoji="1" lang="en-US" altLang="ja-JP">
                <a:sym typeface="Symbol" panose="05050102010706020507" pitchFamily="18" charset="2"/>
              </a:rPr>
              <a:t> 3 weeks are required for BT/DR tuning in Beam </a:t>
            </a:r>
            <a:r>
              <a:rPr lang="en-US" altLang="ja-JP">
                <a:sym typeface="Symbol" panose="05050102010706020507" pitchFamily="18" charset="2"/>
              </a:rPr>
              <a:t>S</a:t>
            </a:r>
            <a:r>
              <a:rPr kumimoji="1" lang="en-US" altLang="ja-JP">
                <a:sym typeface="Symbol" panose="05050102010706020507" pitchFamily="18" charset="2"/>
              </a:rPr>
              <a:t>hutter mode.</a:t>
            </a:r>
          </a:p>
          <a:p>
            <a:pPr lvl="3"/>
            <a:r>
              <a:rPr lang="en-US" altLang="ja-JP">
                <a:sym typeface="Symbol" panose="05050102010706020507" pitchFamily="18" charset="2"/>
              </a:rPr>
              <a:t>Beam Shutter mode:</a:t>
            </a:r>
          </a:p>
          <a:p>
            <a:pPr lvl="4"/>
            <a:r>
              <a:rPr lang="en-US" altLang="ja-JP">
                <a:sym typeface="Symbol" panose="05050102010706020507" pitchFamily="18" charset="2"/>
              </a:rPr>
              <a:t>Beam operation up to the beam shutter at the downstream end of the BT.</a:t>
            </a:r>
          </a:p>
          <a:p>
            <a:pPr lvl="4"/>
            <a:r>
              <a:rPr lang="en-US" altLang="ja-JP">
                <a:sym typeface="Symbol" panose="05050102010706020507" pitchFamily="18" charset="2"/>
              </a:rPr>
              <a:t>Precise beam tuning for MR injection is possible.</a:t>
            </a:r>
          </a:p>
          <a:p>
            <a:pPr lvl="4"/>
            <a:r>
              <a:rPr lang="en-US" altLang="ja-JP">
                <a:sym typeface="Symbol" panose="05050102010706020507" pitchFamily="18" charset="2"/>
              </a:rPr>
              <a:t>MR ring is not accessible.</a:t>
            </a:r>
          </a:p>
          <a:p>
            <a:pPr lvl="2"/>
            <a:r>
              <a:rPr lang="en-US" altLang="ja-JP">
                <a:sym typeface="Symbol" panose="05050102010706020507" pitchFamily="18" charset="2"/>
              </a:rPr>
              <a:t>RF startup preparation is also scheduled.</a:t>
            </a:r>
          </a:p>
          <a:p>
            <a:pPr lvl="3"/>
            <a:r>
              <a:rPr lang="en-US" altLang="ja-JP">
                <a:sym typeface="Symbol" panose="05050102010706020507" pitchFamily="18" charset="2"/>
              </a:rPr>
              <a:t>Beam Shutter mode operation must be interrupted.</a:t>
            </a:r>
          </a:p>
          <a:p>
            <a:pPr lvl="1"/>
            <a:r>
              <a:rPr lang="en-US" altLang="ja-JP">
                <a:sym typeface="Symbol" panose="05050102010706020507" pitchFamily="18" charset="2"/>
              </a:rPr>
              <a:t>MR operation: 1/25 –</a:t>
            </a:r>
          </a:p>
          <a:p>
            <a:pPr lvl="2"/>
            <a:r>
              <a:rPr lang="en-US" altLang="ja-JP">
                <a:sym typeface="Symbol" panose="05050102010706020507" pitchFamily="18" charset="2"/>
              </a:rPr>
              <a:t>The cryogenic system will be started on Jan. 4.</a:t>
            </a:r>
          </a:p>
          <a:p>
            <a:pPr lvl="3"/>
            <a:r>
              <a:rPr lang="en-US" altLang="ja-JP">
                <a:sym typeface="Symbol" panose="05050102010706020507" pitchFamily="18" charset="2"/>
              </a:rPr>
              <a:t>No cryogenic operation is required during the winter shutdown (12/29-1/3). </a:t>
            </a:r>
          </a:p>
          <a:p>
            <a:pPr lvl="2"/>
            <a:r>
              <a:rPr lang="en-US" altLang="ja-JP">
                <a:sym typeface="Symbol" panose="05050102010706020507" pitchFamily="18" charset="2"/>
              </a:rPr>
              <a:t>The earliest possible date for MR startup is Jan. 25.</a:t>
            </a:r>
          </a:p>
          <a:p>
            <a:pPr lvl="3"/>
            <a:r>
              <a:rPr lang="en-US" altLang="ja-JP">
                <a:sym typeface="Symbol" panose="05050102010706020507" pitchFamily="18" charset="2"/>
              </a:rPr>
              <a:t>Starting the cryogenic system before Jan. 4 would not allow an earlier MR startup.</a:t>
            </a:r>
          </a:p>
          <a:p>
            <a:pPr lvl="3"/>
            <a:endParaRPr lang="en-US" altLang="ja-JP">
              <a:sym typeface="Symbol" panose="05050102010706020507" pitchFamily="18" charset="2"/>
            </a:endParaRPr>
          </a:p>
          <a:p>
            <a:r>
              <a:rPr lang="en-US" altLang="ja-JP" b="1">
                <a:solidFill>
                  <a:srgbClr val="FF0000"/>
                </a:solidFill>
                <a:sym typeface="Symbol" panose="05050102010706020507" pitchFamily="18" charset="2"/>
              </a:rPr>
              <a:t>Proposal: Start MR operation on Jan. 25</a:t>
            </a:r>
          </a:p>
          <a:p>
            <a:pPr lvl="1"/>
            <a:r>
              <a:rPr lang="en-US" altLang="ja-JP">
                <a:solidFill>
                  <a:srgbClr val="FF0000"/>
                </a:solidFill>
                <a:sym typeface="Symbol" panose="05050102010706020507" pitchFamily="18" charset="2"/>
              </a:rPr>
              <a:t>The 2027ab run will continue through the end of May.</a:t>
            </a:r>
          </a:p>
        </p:txBody>
      </p:sp>
      <p:graphicFrame>
        <p:nvGraphicFramePr>
          <p:cNvPr id="4" name="表 3">
            <a:extLst>
              <a:ext uri="{FF2B5EF4-FFF2-40B4-BE49-F238E27FC236}">
                <a16:creationId xmlns:a16="http://schemas.microsoft.com/office/drawing/2014/main" id="{CC876AA7-5CBD-2A81-AFDB-DC3527F7838A}"/>
              </a:ext>
            </a:extLst>
          </p:cNvPr>
          <p:cNvGraphicFramePr>
            <a:graphicFrameLocks noGrp="1"/>
          </p:cNvGraphicFramePr>
          <p:nvPr/>
        </p:nvGraphicFramePr>
        <p:xfrm>
          <a:off x="7684537" y="815724"/>
          <a:ext cx="3979465" cy="2733651"/>
        </p:xfrm>
        <a:graphic>
          <a:graphicData uri="http://schemas.openxmlformats.org/drawingml/2006/table">
            <a:tbl>
              <a:tblPr firstRow="1" bandRow="1">
                <a:tableStyleId>{93296810-A885-4BE3-A3E7-6D5BEEA58F35}</a:tableStyleId>
              </a:tblPr>
              <a:tblGrid>
                <a:gridCol w="568495">
                  <a:extLst>
                    <a:ext uri="{9D8B030D-6E8A-4147-A177-3AD203B41FA5}">
                      <a16:colId xmlns:a16="http://schemas.microsoft.com/office/drawing/2014/main" val="3480961473"/>
                    </a:ext>
                  </a:extLst>
                </a:gridCol>
                <a:gridCol w="568495">
                  <a:extLst>
                    <a:ext uri="{9D8B030D-6E8A-4147-A177-3AD203B41FA5}">
                      <a16:colId xmlns:a16="http://schemas.microsoft.com/office/drawing/2014/main" val="2047819751"/>
                    </a:ext>
                  </a:extLst>
                </a:gridCol>
                <a:gridCol w="568495">
                  <a:extLst>
                    <a:ext uri="{9D8B030D-6E8A-4147-A177-3AD203B41FA5}">
                      <a16:colId xmlns:a16="http://schemas.microsoft.com/office/drawing/2014/main" val="946712307"/>
                    </a:ext>
                  </a:extLst>
                </a:gridCol>
                <a:gridCol w="568495">
                  <a:extLst>
                    <a:ext uri="{9D8B030D-6E8A-4147-A177-3AD203B41FA5}">
                      <a16:colId xmlns:a16="http://schemas.microsoft.com/office/drawing/2014/main" val="3646503404"/>
                    </a:ext>
                  </a:extLst>
                </a:gridCol>
                <a:gridCol w="568495">
                  <a:extLst>
                    <a:ext uri="{9D8B030D-6E8A-4147-A177-3AD203B41FA5}">
                      <a16:colId xmlns:a16="http://schemas.microsoft.com/office/drawing/2014/main" val="1806280304"/>
                    </a:ext>
                  </a:extLst>
                </a:gridCol>
                <a:gridCol w="568495">
                  <a:extLst>
                    <a:ext uri="{9D8B030D-6E8A-4147-A177-3AD203B41FA5}">
                      <a16:colId xmlns:a16="http://schemas.microsoft.com/office/drawing/2014/main" val="3253288576"/>
                    </a:ext>
                  </a:extLst>
                </a:gridCol>
                <a:gridCol w="568495">
                  <a:extLst>
                    <a:ext uri="{9D8B030D-6E8A-4147-A177-3AD203B41FA5}">
                      <a16:colId xmlns:a16="http://schemas.microsoft.com/office/drawing/2014/main" val="3231432331"/>
                    </a:ext>
                  </a:extLst>
                </a:gridCol>
              </a:tblGrid>
              <a:tr h="301256">
                <a:tc>
                  <a:txBody>
                    <a:bodyPr/>
                    <a:lstStyle/>
                    <a:p>
                      <a:pPr algn="ctr"/>
                      <a:r>
                        <a:rPr kumimoji="1" lang="en-US" altLang="ja-JP" sz="900">
                          <a:solidFill>
                            <a:srgbClr val="FF0000"/>
                          </a:solidFill>
                        </a:rPr>
                        <a:t>Sun</a:t>
                      </a:r>
                      <a:endParaRPr kumimoji="1" lang="ja-JP" altLang="en-US" sz="900">
                        <a:solidFill>
                          <a:srgbClr val="FF0000"/>
                        </a:solidFill>
                      </a:endParaRPr>
                    </a:p>
                  </a:txBody>
                  <a:tcPr anchor="ctr"/>
                </a:tc>
                <a:tc>
                  <a:txBody>
                    <a:bodyPr/>
                    <a:lstStyle/>
                    <a:p>
                      <a:pPr algn="ctr"/>
                      <a:r>
                        <a:rPr kumimoji="1" lang="en-US" altLang="ja-JP" sz="900"/>
                        <a:t>Mon</a:t>
                      </a:r>
                      <a:endParaRPr kumimoji="1" lang="ja-JP" altLang="en-US" sz="900"/>
                    </a:p>
                  </a:txBody>
                  <a:tcPr anchor="ctr"/>
                </a:tc>
                <a:tc>
                  <a:txBody>
                    <a:bodyPr/>
                    <a:lstStyle/>
                    <a:p>
                      <a:pPr algn="ctr"/>
                      <a:r>
                        <a:rPr kumimoji="1" lang="en-US" altLang="ja-JP" sz="900"/>
                        <a:t>Tue</a:t>
                      </a:r>
                      <a:endParaRPr kumimoji="1" lang="ja-JP" altLang="en-US" sz="900"/>
                    </a:p>
                  </a:txBody>
                  <a:tcPr anchor="ctr"/>
                </a:tc>
                <a:tc>
                  <a:txBody>
                    <a:bodyPr/>
                    <a:lstStyle/>
                    <a:p>
                      <a:pPr algn="ctr"/>
                      <a:r>
                        <a:rPr kumimoji="1" lang="en-US" altLang="ja-JP" sz="900"/>
                        <a:t>Wed</a:t>
                      </a:r>
                      <a:endParaRPr kumimoji="1" lang="ja-JP" altLang="en-US" sz="900"/>
                    </a:p>
                  </a:txBody>
                  <a:tcPr anchor="ctr"/>
                </a:tc>
                <a:tc>
                  <a:txBody>
                    <a:bodyPr/>
                    <a:lstStyle/>
                    <a:p>
                      <a:pPr algn="ctr"/>
                      <a:r>
                        <a:rPr kumimoji="1" lang="en-US" altLang="ja-JP" sz="900"/>
                        <a:t>Thu</a:t>
                      </a:r>
                      <a:endParaRPr kumimoji="1" lang="ja-JP" altLang="en-US" sz="900"/>
                    </a:p>
                  </a:txBody>
                  <a:tcPr anchor="ctr"/>
                </a:tc>
                <a:tc>
                  <a:txBody>
                    <a:bodyPr/>
                    <a:lstStyle/>
                    <a:p>
                      <a:pPr algn="ctr"/>
                      <a:r>
                        <a:rPr kumimoji="1" lang="en-US" altLang="ja-JP" sz="900"/>
                        <a:t>Fri</a:t>
                      </a:r>
                      <a:endParaRPr kumimoji="1" lang="ja-JP" altLang="en-US" sz="900"/>
                    </a:p>
                  </a:txBody>
                  <a:tcPr anchor="ctr"/>
                </a:tc>
                <a:tc>
                  <a:txBody>
                    <a:bodyPr/>
                    <a:lstStyle/>
                    <a:p>
                      <a:pPr algn="ctr"/>
                      <a:r>
                        <a:rPr kumimoji="1" lang="en-US" altLang="ja-JP" sz="900">
                          <a:solidFill>
                            <a:srgbClr val="0000FF"/>
                          </a:solidFill>
                        </a:rPr>
                        <a:t>Sat</a:t>
                      </a:r>
                      <a:endParaRPr kumimoji="1" lang="ja-JP" altLang="en-US" sz="900">
                        <a:solidFill>
                          <a:srgbClr val="0000FF"/>
                        </a:solidFill>
                      </a:endParaRPr>
                    </a:p>
                  </a:txBody>
                  <a:tcPr anchor="ctr"/>
                </a:tc>
                <a:extLst>
                  <a:ext uri="{0D108BD9-81ED-4DB2-BD59-A6C34878D82A}">
                    <a16:rowId xmlns:a16="http://schemas.microsoft.com/office/drawing/2014/main" val="4135086562"/>
                  </a:ext>
                </a:extLst>
              </a:tr>
              <a:tr h="486479">
                <a:tc>
                  <a:txBody>
                    <a:bodyPr/>
                    <a:lstStyle/>
                    <a:p>
                      <a:pPr algn="l"/>
                      <a:r>
                        <a:rPr kumimoji="1" lang="en-US" altLang="ja-JP" sz="900">
                          <a:solidFill>
                            <a:schemeClr val="bg1">
                              <a:lumMod val="65000"/>
                            </a:schemeClr>
                          </a:solidFill>
                        </a:rPr>
                        <a:t>29</a:t>
                      </a:r>
                      <a:endParaRPr kumimoji="1" lang="ja-JP" altLang="en-US" sz="900">
                        <a:solidFill>
                          <a:schemeClr val="bg1">
                            <a:lumMod val="65000"/>
                          </a:schemeClr>
                        </a:solidFill>
                      </a:endParaRPr>
                    </a:p>
                  </a:txBody>
                  <a:tcPr/>
                </a:tc>
                <a:tc>
                  <a:txBody>
                    <a:bodyPr/>
                    <a:lstStyle/>
                    <a:p>
                      <a:pPr algn="l"/>
                      <a:r>
                        <a:rPr kumimoji="1" lang="en-US" altLang="ja-JP" sz="900">
                          <a:solidFill>
                            <a:schemeClr val="bg1">
                              <a:lumMod val="65000"/>
                            </a:schemeClr>
                          </a:solidFill>
                        </a:rPr>
                        <a:t>30</a:t>
                      </a:r>
                    </a:p>
                  </a:txBody>
                  <a:tcPr/>
                </a:tc>
                <a:tc>
                  <a:txBody>
                    <a:bodyPr/>
                    <a:lstStyle/>
                    <a:p>
                      <a:pPr algn="l"/>
                      <a:r>
                        <a:rPr kumimoji="1" lang="en-US" altLang="ja-JP" sz="900"/>
                        <a:t>1</a:t>
                      </a:r>
                      <a:endParaRPr kumimoji="1" lang="ja-JP" altLang="en-US" sz="900"/>
                    </a:p>
                  </a:txBody>
                  <a:tcPr/>
                </a:tc>
                <a:tc>
                  <a:txBody>
                    <a:bodyPr/>
                    <a:lstStyle/>
                    <a:p>
                      <a:pPr algn="l"/>
                      <a:r>
                        <a:rPr kumimoji="1" lang="en-US" altLang="ja-JP" sz="900"/>
                        <a:t>2</a:t>
                      </a:r>
                      <a:endParaRPr kumimoji="1" lang="ja-JP" altLang="en-US" sz="900"/>
                    </a:p>
                  </a:txBody>
                  <a:tcPr/>
                </a:tc>
                <a:tc>
                  <a:txBody>
                    <a:bodyPr/>
                    <a:lstStyle/>
                    <a:p>
                      <a:pPr algn="l"/>
                      <a:r>
                        <a:rPr kumimoji="1" lang="en-US" altLang="ja-JP" sz="900"/>
                        <a:t>3</a:t>
                      </a:r>
                      <a:endParaRPr kumimoji="1" lang="ja-JP" altLang="en-US" sz="900"/>
                    </a:p>
                  </a:txBody>
                  <a:tcPr/>
                </a:tc>
                <a:tc>
                  <a:txBody>
                    <a:bodyPr/>
                    <a:lstStyle/>
                    <a:p>
                      <a:pPr algn="l"/>
                      <a:r>
                        <a:rPr kumimoji="1" lang="en-US" altLang="ja-JP" sz="900"/>
                        <a:t>4</a:t>
                      </a:r>
                      <a:endParaRPr kumimoji="1" lang="ja-JP" altLang="en-US" sz="900"/>
                    </a:p>
                  </a:txBody>
                  <a:tcPr/>
                </a:tc>
                <a:tc>
                  <a:txBody>
                    <a:bodyPr/>
                    <a:lstStyle/>
                    <a:p>
                      <a:pPr algn="l"/>
                      <a:r>
                        <a:rPr kumimoji="1" lang="en-US" altLang="ja-JP" sz="900">
                          <a:solidFill>
                            <a:srgbClr val="0000FF"/>
                          </a:solidFill>
                        </a:rPr>
                        <a:t>5</a:t>
                      </a:r>
                      <a:endParaRPr kumimoji="1" lang="ja-JP" altLang="en-US" sz="900">
                        <a:solidFill>
                          <a:srgbClr val="0000FF"/>
                        </a:solidFill>
                      </a:endParaRPr>
                    </a:p>
                  </a:txBody>
                  <a:tcPr/>
                </a:tc>
                <a:extLst>
                  <a:ext uri="{0D108BD9-81ED-4DB2-BD59-A6C34878D82A}">
                    <a16:rowId xmlns:a16="http://schemas.microsoft.com/office/drawing/2014/main" val="340507359"/>
                  </a:ext>
                </a:extLst>
              </a:tr>
              <a:tr h="486479">
                <a:tc>
                  <a:txBody>
                    <a:bodyPr/>
                    <a:lstStyle/>
                    <a:p>
                      <a:pPr algn="l"/>
                      <a:r>
                        <a:rPr kumimoji="1" lang="en-US" altLang="ja-JP" sz="900">
                          <a:solidFill>
                            <a:srgbClr val="FF0000"/>
                          </a:solidFill>
                        </a:rPr>
                        <a:t>6</a:t>
                      </a:r>
                      <a:endParaRPr kumimoji="1" lang="ja-JP" altLang="en-US" sz="900">
                        <a:solidFill>
                          <a:srgbClr val="FF0000"/>
                        </a:solidFill>
                      </a:endParaRPr>
                    </a:p>
                  </a:txBody>
                  <a:tcPr/>
                </a:tc>
                <a:tc>
                  <a:txBody>
                    <a:bodyPr/>
                    <a:lstStyle/>
                    <a:p>
                      <a:pPr algn="l"/>
                      <a:r>
                        <a:rPr kumimoji="1" lang="en-US" altLang="ja-JP" sz="900"/>
                        <a:t>7</a:t>
                      </a:r>
                      <a:endParaRPr kumimoji="1" lang="ja-JP" altLang="en-US" sz="900"/>
                    </a:p>
                  </a:txBody>
                  <a:tcPr/>
                </a:tc>
                <a:tc>
                  <a:txBody>
                    <a:bodyPr/>
                    <a:lstStyle/>
                    <a:p>
                      <a:pPr algn="l"/>
                      <a:r>
                        <a:rPr kumimoji="1" lang="en-US" altLang="ja-JP" sz="900"/>
                        <a:t>8</a:t>
                      </a:r>
                    </a:p>
                  </a:txBody>
                  <a:tcPr/>
                </a:tc>
                <a:tc>
                  <a:txBody>
                    <a:bodyPr/>
                    <a:lstStyle/>
                    <a:p>
                      <a:pPr algn="l"/>
                      <a:r>
                        <a:rPr kumimoji="1" lang="en-US" altLang="ja-JP" sz="900"/>
                        <a:t>9</a:t>
                      </a:r>
                      <a:endParaRPr kumimoji="1" lang="ja-JP" altLang="en-US" sz="900"/>
                    </a:p>
                  </a:txBody>
                  <a:tcPr/>
                </a:tc>
                <a:tc>
                  <a:txBody>
                    <a:bodyPr/>
                    <a:lstStyle/>
                    <a:p>
                      <a:pPr algn="l"/>
                      <a:r>
                        <a:rPr kumimoji="1" lang="en-US" altLang="ja-JP" sz="900"/>
                        <a:t>10</a:t>
                      </a:r>
                      <a:endParaRPr kumimoji="1" lang="ja-JP" altLang="en-US" sz="900"/>
                    </a:p>
                  </a:txBody>
                  <a:tcPr/>
                </a:tc>
                <a:tc>
                  <a:txBody>
                    <a:bodyPr/>
                    <a:lstStyle/>
                    <a:p>
                      <a:pPr algn="l"/>
                      <a:r>
                        <a:rPr kumimoji="1" lang="en-US" altLang="ja-JP" sz="900"/>
                        <a:t>11</a:t>
                      </a:r>
                      <a:endParaRPr kumimoji="1" lang="ja-JP" altLang="en-US" sz="900"/>
                    </a:p>
                  </a:txBody>
                  <a:tcPr/>
                </a:tc>
                <a:tc>
                  <a:txBody>
                    <a:bodyPr/>
                    <a:lstStyle/>
                    <a:p>
                      <a:pPr algn="l"/>
                      <a:r>
                        <a:rPr kumimoji="1" lang="en-US" altLang="ja-JP" sz="900">
                          <a:solidFill>
                            <a:srgbClr val="0000FF"/>
                          </a:solidFill>
                        </a:rPr>
                        <a:t>12</a:t>
                      </a:r>
                      <a:endParaRPr kumimoji="1" lang="ja-JP" altLang="en-US" sz="900">
                        <a:solidFill>
                          <a:srgbClr val="0000FF"/>
                        </a:solidFill>
                      </a:endParaRPr>
                    </a:p>
                  </a:txBody>
                  <a:tcPr/>
                </a:tc>
                <a:extLst>
                  <a:ext uri="{0D108BD9-81ED-4DB2-BD59-A6C34878D82A}">
                    <a16:rowId xmlns:a16="http://schemas.microsoft.com/office/drawing/2014/main" val="3159289446"/>
                  </a:ext>
                </a:extLst>
              </a:tr>
              <a:tr h="486479">
                <a:tc>
                  <a:txBody>
                    <a:bodyPr/>
                    <a:lstStyle/>
                    <a:p>
                      <a:pPr algn="l"/>
                      <a:r>
                        <a:rPr kumimoji="1" lang="en-US" altLang="ja-JP" sz="900">
                          <a:solidFill>
                            <a:srgbClr val="FF0000"/>
                          </a:solidFill>
                        </a:rPr>
                        <a:t>13</a:t>
                      </a:r>
                      <a:endParaRPr kumimoji="1" lang="ja-JP" altLang="en-US" sz="900">
                        <a:solidFill>
                          <a:srgbClr val="FF0000"/>
                        </a:solidFill>
                      </a:endParaRPr>
                    </a:p>
                  </a:txBody>
                  <a:tcPr/>
                </a:tc>
                <a:tc>
                  <a:txBody>
                    <a:bodyPr/>
                    <a:lstStyle/>
                    <a:p>
                      <a:pPr algn="l"/>
                      <a:r>
                        <a:rPr kumimoji="1" lang="en-US" altLang="ja-JP" sz="900"/>
                        <a:t>14</a:t>
                      </a:r>
                      <a:endParaRPr kumimoji="1" lang="ja-JP" altLang="en-US" sz="900"/>
                    </a:p>
                  </a:txBody>
                  <a:tcPr/>
                </a:tc>
                <a:tc>
                  <a:txBody>
                    <a:bodyPr/>
                    <a:lstStyle/>
                    <a:p>
                      <a:pPr algn="l"/>
                      <a:r>
                        <a:rPr kumimoji="1" lang="en-US" altLang="ja-JP" sz="900"/>
                        <a:t>15</a:t>
                      </a:r>
                      <a:endParaRPr kumimoji="1" lang="ja-JP" altLang="en-US" sz="900"/>
                    </a:p>
                  </a:txBody>
                  <a:tcPr/>
                </a:tc>
                <a:tc>
                  <a:txBody>
                    <a:bodyPr/>
                    <a:lstStyle/>
                    <a:p>
                      <a:pPr algn="l"/>
                      <a:r>
                        <a:rPr kumimoji="1" lang="en-US" altLang="ja-JP" sz="900"/>
                        <a:t>16</a:t>
                      </a:r>
                      <a:endParaRPr kumimoji="1" lang="ja-JP" altLang="en-US" sz="900"/>
                    </a:p>
                  </a:txBody>
                  <a:tcPr/>
                </a:tc>
                <a:tc>
                  <a:txBody>
                    <a:bodyPr/>
                    <a:lstStyle/>
                    <a:p>
                      <a:pPr algn="l"/>
                      <a:r>
                        <a:rPr kumimoji="1" lang="en-US" altLang="ja-JP" sz="900"/>
                        <a:t>17</a:t>
                      </a:r>
                      <a:endParaRPr kumimoji="1" lang="ja-JP" altLang="en-US" sz="900"/>
                    </a:p>
                  </a:txBody>
                  <a:tcPr/>
                </a:tc>
                <a:tc>
                  <a:txBody>
                    <a:bodyPr/>
                    <a:lstStyle/>
                    <a:p>
                      <a:pPr algn="l"/>
                      <a:r>
                        <a:rPr kumimoji="1" lang="en-US" altLang="ja-JP" sz="900"/>
                        <a:t>18</a:t>
                      </a:r>
                      <a:endParaRPr kumimoji="1" lang="ja-JP" altLang="en-US" sz="900"/>
                    </a:p>
                  </a:txBody>
                  <a:tcPr/>
                </a:tc>
                <a:tc>
                  <a:txBody>
                    <a:bodyPr/>
                    <a:lstStyle/>
                    <a:p>
                      <a:pPr algn="l"/>
                      <a:r>
                        <a:rPr kumimoji="1" lang="en-US" altLang="ja-JP" sz="900">
                          <a:solidFill>
                            <a:srgbClr val="0000FF"/>
                          </a:solidFill>
                        </a:rPr>
                        <a:t>19</a:t>
                      </a:r>
                      <a:endParaRPr kumimoji="1" lang="ja-JP" altLang="en-US" sz="900">
                        <a:solidFill>
                          <a:srgbClr val="0000FF"/>
                        </a:solidFill>
                      </a:endParaRPr>
                    </a:p>
                  </a:txBody>
                  <a:tcPr/>
                </a:tc>
                <a:extLst>
                  <a:ext uri="{0D108BD9-81ED-4DB2-BD59-A6C34878D82A}">
                    <a16:rowId xmlns:a16="http://schemas.microsoft.com/office/drawing/2014/main" val="4223707328"/>
                  </a:ext>
                </a:extLst>
              </a:tr>
              <a:tr h="486479">
                <a:tc>
                  <a:txBody>
                    <a:bodyPr/>
                    <a:lstStyle/>
                    <a:p>
                      <a:pPr algn="l"/>
                      <a:r>
                        <a:rPr kumimoji="1" lang="en-US" altLang="ja-JP" sz="900">
                          <a:solidFill>
                            <a:srgbClr val="FF0000"/>
                          </a:solidFill>
                        </a:rPr>
                        <a:t>20</a:t>
                      </a:r>
                      <a:endParaRPr kumimoji="1" lang="ja-JP" altLang="en-US" sz="900">
                        <a:solidFill>
                          <a:srgbClr val="FF0000"/>
                        </a:solidFill>
                      </a:endParaRPr>
                    </a:p>
                  </a:txBody>
                  <a:tcPr/>
                </a:tc>
                <a:tc>
                  <a:txBody>
                    <a:bodyPr/>
                    <a:lstStyle/>
                    <a:p>
                      <a:pPr algn="l"/>
                      <a:r>
                        <a:rPr kumimoji="1" lang="en-US" altLang="ja-JP" sz="900"/>
                        <a:t>21</a:t>
                      </a:r>
                      <a:endParaRPr kumimoji="1" lang="ja-JP" altLang="en-US" sz="900"/>
                    </a:p>
                  </a:txBody>
                  <a:tcPr/>
                </a:tc>
                <a:tc>
                  <a:txBody>
                    <a:bodyPr/>
                    <a:lstStyle/>
                    <a:p>
                      <a:pPr algn="l"/>
                      <a:r>
                        <a:rPr kumimoji="1" lang="en-US" altLang="ja-JP" sz="900"/>
                        <a:t>22</a:t>
                      </a:r>
                      <a:endParaRPr kumimoji="1" lang="ja-JP" altLang="en-US" sz="900"/>
                    </a:p>
                  </a:txBody>
                  <a:tcPr/>
                </a:tc>
                <a:tc>
                  <a:txBody>
                    <a:bodyPr/>
                    <a:lstStyle/>
                    <a:p>
                      <a:pPr algn="l"/>
                      <a:r>
                        <a:rPr kumimoji="1" lang="en-US" altLang="ja-JP" sz="900"/>
                        <a:t>23</a:t>
                      </a:r>
                      <a:endParaRPr kumimoji="1" lang="ja-JP" altLang="en-US" sz="900"/>
                    </a:p>
                  </a:txBody>
                  <a:tcPr/>
                </a:tc>
                <a:tc>
                  <a:txBody>
                    <a:bodyPr/>
                    <a:lstStyle/>
                    <a:p>
                      <a:pPr algn="l"/>
                      <a:r>
                        <a:rPr kumimoji="1" lang="en-US" altLang="ja-JP" sz="900"/>
                        <a:t>24</a:t>
                      </a:r>
                      <a:endParaRPr kumimoji="1" lang="ja-JP" altLang="en-US" sz="900"/>
                    </a:p>
                  </a:txBody>
                  <a:tcPr/>
                </a:tc>
                <a:tc>
                  <a:txBody>
                    <a:bodyPr/>
                    <a:lstStyle/>
                    <a:p>
                      <a:pPr algn="l"/>
                      <a:r>
                        <a:rPr kumimoji="1" lang="en-US" altLang="ja-JP" sz="900"/>
                        <a:t>25</a:t>
                      </a:r>
                      <a:endParaRPr kumimoji="1" lang="ja-JP" altLang="en-US" sz="900"/>
                    </a:p>
                  </a:txBody>
                  <a:tcPr/>
                </a:tc>
                <a:tc>
                  <a:txBody>
                    <a:bodyPr/>
                    <a:lstStyle/>
                    <a:p>
                      <a:pPr algn="l"/>
                      <a:r>
                        <a:rPr kumimoji="1" lang="en-US" altLang="ja-JP" sz="900">
                          <a:solidFill>
                            <a:srgbClr val="0000FF"/>
                          </a:solidFill>
                        </a:rPr>
                        <a:t>26</a:t>
                      </a:r>
                      <a:endParaRPr kumimoji="1" lang="ja-JP" altLang="en-US" sz="900">
                        <a:solidFill>
                          <a:srgbClr val="0000FF"/>
                        </a:solidFill>
                      </a:endParaRPr>
                    </a:p>
                  </a:txBody>
                  <a:tcPr/>
                </a:tc>
                <a:extLst>
                  <a:ext uri="{0D108BD9-81ED-4DB2-BD59-A6C34878D82A}">
                    <a16:rowId xmlns:a16="http://schemas.microsoft.com/office/drawing/2014/main" val="81688698"/>
                  </a:ext>
                </a:extLst>
              </a:tr>
              <a:tr h="486479">
                <a:tc>
                  <a:txBody>
                    <a:bodyPr/>
                    <a:lstStyle/>
                    <a:p>
                      <a:pPr algn="l"/>
                      <a:r>
                        <a:rPr kumimoji="1" lang="en-US" altLang="ja-JP" sz="900">
                          <a:solidFill>
                            <a:srgbClr val="FF0000"/>
                          </a:solidFill>
                        </a:rPr>
                        <a:t>27</a:t>
                      </a:r>
                      <a:endParaRPr kumimoji="1" lang="ja-JP" altLang="en-US" sz="900">
                        <a:solidFill>
                          <a:srgbClr val="FF0000"/>
                        </a:solidFill>
                      </a:endParaRPr>
                    </a:p>
                  </a:txBody>
                  <a:tcPr/>
                </a:tc>
                <a:tc>
                  <a:txBody>
                    <a:bodyPr/>
                    <a:lstStyle/>
                    <a:p>
                      <a:pPr algn="l"/>
                      <a:r>
                        <a:rPr kumimoji="1" lang="en-US" altLang="ja-JP" sz="900"/>
                        <a:t>28</a:t>
                      </a:r>
                    </a:p>
                  </a:txBody>
                  <a:tcPr/>
                </a:tc>
                <a:tc>
                  <a:txBody>
                    <a:bodyPr/>
                    <a:lstStyle/>
                    <a:p>
                      <a:pPr algn="l"/>
                      <a:r>
                        <a:rPr kumimoji="1" lang="en-US" altLang="ja-JP" sz="900">
                          <a:solidFill>
                            <a:srgbClr val="FF0000"/>
                          </a:solidFill>
                        </a:rPr>
                        <a:t>29</a:t>
                      </a:r>
                      <a:endParaRPr kumimoji="1" lang="ja-JP" altLang="en-US" sz="900">
                        <a:solidFill>
                          <a:srgbClr val="FF0000"/>
                        </a:solidFill>
                      </a:endParaRPr>
                    </a:p>
                  </a:txBody>
                  <a:tcPr/>
                </a:tc>
                <a:tc>
                  <a:txBody>
                    <a:bodyPr/>
                    <a:lstStyle/>
                    <a:p>
                      <a:pPr algn="l"/>
                      <a:r>
                        <a:rPr kumimoji="1" lang="en-US" altLang="ja-JP" sz="900">
                          <a:solidFill>
                            <a:srgbClr val="FF0000"/>
                          </a:solidFill>
                        </a:rPr>
                        <a:t>30</a:t>
                      </a:r>
                      <a:endParaRPr kumimoji="1" lang="ja-JP" altLang="en-US" sz="900">
                        <a:solidFill>
                          <a:srgbClr val="FF0000"/>
                        </a:solidFill>
                      </a:endParaRPr>
                    </a:p>
                  </a:txBody>
                  <a:tcPr/>
                </a:tc>
                <a:tc>
                  <a:txBody>
                    <a:bodyPr/>
                    <a:lstStyle/>
                    <a:p>
                      <a:pPr algn="l"/>
                      <a:r>
                        <a:rPr kumimoji="1" lang="en-US" altLang="ja-JP" sz="900">
                          <a:solidFill>
                            <a:srgbClr val="FF0000"/>
                          </a:solidFill>
                        </a:rPr>
                        <a:t>31</a:t>
                      </a:r>
                      <a:endParaRPr kumimoji="1" lang="ja-JP" altLang="en-US" sz="900">
                        <a:solidFill>
                          <a:srgbClr val="FF0000"/>
                        </a:solidFill>
                      </a:endParaRPr>
                    </a:p>
                  </a:txBody>
                  <a:tcPr/>
                </a:tc>
                <a:tc>
                  <a:txBody>
                    <a:bodyPr/>
                    <a:lstStyle/>
                    <a:p>
                      <a:pPr algn="l"/>
                      <a:r>
                        <a:rPr kumimoji="1" lang="en-US" altLang="ja-JP" sz="900">
                          <a:solidFill>
                            <a:schemeClr val="bg1">
                              <a:lumMod val="65000"/>
                            </a:schemeClr>
                          </a:solidFill>
                        </a:rPr>
                        <a:t>1</a:t>
                      </a:r>
                      <a:endParaRPr kumimoji="1" lang="ja-JP" altLang="en-US" sz="900">
                        <a:solidFill>
                          <a:schemeClr val="bg1">
                            <a:lumMod val="65000"/>
                          </a:schemeClr>
                        </a:solidFill>
                      </a:endParaRPr>
                    </a:p>
                  </a:txBody>
                  <a:tcPr/>
                </a:tc>
                <a:tc>
                  <a:txBody>
                    <a:bodyPr/>
                    <a:lstStyle/>
                    <a:p>
                      <a:pPr algn="l"/>
                      <a:r>
                        <a:rPr kumimoji="1" lang="en-US" altLang="ja-JP" sz="900">
                          <a:solidFill>
                            <a:schemeClr val="bg1">
                              <a:lumMod val="65000"/>
                            </a:schemeClr>
                          </a:solidFill>
                        </a:rPr>
                        <a:t>2</a:t>
                      </a:r>
                    </a:p>
                  </a:txBody>
                  <a:tcPr/>
                </a:tc>
                <a:extLst>
                  <a:ext uri="{0D108BD9-81ED-4DB2-BD59-A6C34878D82A}">
                    <a16:rowId xmlns:a16="http://schemas.microsoft.com/office/drawing/2014/main" val="1980147838"/>
                  </a:ext>
                </a:extLst>
              </a:tr>
            </a:tbl>
          </a:graphicData>
        </a:graphic>
      </p:graphicFrame>
      <p:graphicFrame>
        <p:nvGraphicFramePr>
          <p:cNvPr id="5" name="表 4">
            <a:extLst>
              <a:ext uri="{FF2B5EF4-FFF2-40B4-BE49-F238E27FC236}">
                <a16:creationId xmlns:a16="http://schemas.microsoft.com/office/drawing/2014/main" id="{D1A5730A-69C1-ED9E-74B4-E0185790D955}"/>
              </a:ext>
            </a:extLst>
          </p:cNvPr>
          <p:cNvGraphicFramePr>
            <a:graphicFrameLocks noGrp="1"/>
          </p:cNvGraphicFramePr>
          <p:nvPr/>
        </p:nvGraphicFramePr>
        <p:xfrm>
          <a:off x="7703435" y="3630458"/>
          <a:ext cx="3979465" cy="3118971"/>
        </p:xfrm>
        <a:graphic>
          <a:graphicData uri="http://schemas.openxmlformats.org/drawingml/2006/table">
            <a:tbl>
              <a:tblPr firstRow="1" bandRow="1">
                <a:tableStyleId>{21E4AEA4-8DFA-4A89-87EB-49C32662AFE0}</a:tableStyleId>
              </a:tblPr>
              <a:tblGrid>
                <a:gridCol w="568495">
                  <a:extLst>
                    <a:ext uri="{9D8B030D-6E8A-4147-A177-3AD203B41FA5}">
                      <a16:colId xmlns:a16="http://schemas.microsoft.com/office/drawing/2014/main" val="3480961473"/>
                    </a:ext>
                  </a:extLst>
                </a:gridCol>
                <a:gridCol w="568495">
                  <a:extLst>
                    <a:ext uri="{9D8B030D-6E8A-4147-A177-3AD203B41FA5}">
                      <a16:colId xmlns:a16="http://schemas.microsoft.com/office/drawing/2014/main" val="2047819751"/>
                    </a:ext>
                  </a:extLst>
                </a:gridCol>
                <a:gridCol w="568495">
                  <a:extLst>
                    <a:ext uri="{9D8B030D-6E8A-4147-A177-3AD203B41FA5}">
                      <a16:colId xmlns:a16="http://schemas.microsoft.com/office/drawing/2014/main" val="946712307"/>
                    </a:ext>
                  </a:extLst>
                </a:gridCol>
                <a:gridCol w="568495">
                  <a:extLst>
                    <a:ext uri="{9D8B030D-6E8A-4147-A177-3AD203B41FA5}">
                      <a16:colId xmlns:a16="http://schemas.microsoft.com/office/drawing/2014/main" val="3646503404"/>
                    </a:ext>
                  </a:extLst>
                </a:gridCol>
                <a:gridCol w="568495">
                  <a:extLst>
                    <a:ext uri="{9D8B030D-6E8A-4147-A177-3AD203B41FA5}">
                      <a16:colId xmlns:a16="http://schemas.microsoft.com/office/drawing/2014/main" val="1806280304"/>
                    </a:ext>
                  </a:extLst>
                </a:gridCol>
                <a:gridCol w="568495">
                  <a:extLst>
                    <a:ext uri="{9D8B030D-6E8A-4147-A177-3AD203B41FA5}">
                      <a16:colId xmlns:a16="http://schemas.microsoft.com/office/drawing/2014/main" val="3253288576"/>
                    </a:ext>
                  </a:extLst>
                </a:gridCol>
                <a:gridCol w="568495">
                  <a:extLst>
                    <a:ext uri="{9D8B030D-6E8A-4147-A177-3AD203B41FA5}">
                      <a16:colId xmlns:a16="http://schemas.microsoft.com/office/drawing/2014/main" val="3231432331"/>
                    </a:ext>
                  </a:extLst>
                </a:gridCol>
              </a:tblGrid>
              <a:tr h="287667">
                <a:tc>
                  <a:txBody>
                    <a:bodyPr/>
                    <a:lstStyle/>
                    <a:p>
                      <a:pPr algn="ctr"/>
                      <a:r>
                        <a:rPr kumimoji="1" lang="en-US" altLang="ja-JP" sz="900">
                          <a:solidFill>
                            <a:srgbClr val="FF0000"/>
                          </a:solidFill>
                        </a:rPr>
                        <a:t>Sun</a:t>
                      </a:r>
                      <a:endParaRPr kumimoji="1" lang="ja-JP" altLang="en-US" sz="900">
                        <a:solidFill>
                          <a:srgbClr val="FF0000"/>
                        </a:solidFill>
                      </a:endParaRPr>
                    </a:p>
                  </a:txBody>
                  <a:tcPr anchor="ctr"/>
                </a:tc>
                <a:tc>
                  <a:txBody>
                    <a:bodyPr/>
                    <a:lstStyle/>
                    <a:p>
                      <a:pPr algn="ctr"/>
                      <a:r>
                        <a:rPr kumimoji="1" lang="en-US" altLang="ja-JP" sz="900"/>
                        <a:t>Mon</a:t>
                      </a:r>
                      <a:endParaRPr kumimoji="1" lang="ja-JP" altLang="en-US" sz="900"/>
                    </a:p>
                  </a:txBody>
                  <a:tcPr anchor="ctr"/>
                </a:tc>
                <a:tc>
                  <a:txBody>
                    <a:bodyPr/>
                    <a:lstStyle/>
                    <a:p>
                      <a:pPr algn="ctr"/>
                      <a:r>
                        <a:rPr kumimoji="1" lang="en-US" altLang="ja-JP" sz="900"/>
                        <a:t>Tue</a:t>
                      </a:r>
                      <a:endParaRPr kumimoji="1" lang="ja-JP" altLang="en-US" sz="900"/>
                    </a:p>
                  </a:txBody>
                  <a:tcPr anchor="ctr"/>
                </a:tc>
                <a:tc>
                  <a:txBody>
                    <a:bodyPr/>
                    <a:lstStyle/>
                    <a:p>
                      <a:pPr algn="ctr"/>
                      <a:r>
                        <a:rPr kumimoji="1" lang="en-US" altLang="ja-JP" sz="900"/>
                        <a:t>Wed</a:t>
                      </a:r>
                      <a:endParaRPr kumimoji="1" lang="ja-JP" altLang="en-US" sz="900"/>
                    </a:p>
                  </a:txBody>
                  <a:tcPr anchor="ctr"/>
                </a:tc>
                <a:tc>
                  <a:txBody>
                    <a:bodyPr/>
                    <a:lstStyle/>
                    <a:p>
                      <a:pPr algn="ctr"/>
                      <a:r>
                        <a:rPr kumimoji="1" lang="en-US" altLang="ja-JP" sz="900"/>
                        <a:t>Thu</a:t>
                      </a:r>
                      <a:endParaRPr kumimoji="1" lang="ja-JP" altLang="en-US" sz="900"/>
                    </a:p>
                  </a:txBody>
                  <a:tcPr anchor="ctr"/>
                </a:tc>
                <a:tc>
                  <a:txBody>
                    <a:bodyPr/>
                    <a:lstStyle/>
                    <a:p>
                      <a:pPr algn="ctr"/>
                      <a:r>
                        <a:rPr kumimoji="1" lang="en-US" altLang="ja-JP" sz="900"/>
                        <a:t>Fri</a:t>
                      </a:r>
                      <a:endParaRPr kumimoji="1" lang="ja-JP" altLang="en-US" sz="900"/>
                    </a:p>
                  </a:txBody>
                  <a:tcPr anchor="ctr"/>
                </a:tc>
                <a:tc>
                  <a:txBody>
                    <a:bodyPr/>
                    <a:lstStyle/>
                    <a:p>
                      <a:pPr algn="ctr"/>
                      <a:r>
                        <a:rPr kumimoji="1" lang="en-US" altLang="ja-JP" sz="900">
                          <a:solidFill>
                            <a:srgbClr val="0000FF"/>
                          </a:solidFill>
                        </a:rPr>
                        <a:t>Sat</a:t>
                      </a:r>
                      <a:endParaRPr kumimoji="1" lang="ja-JP" altLang="en-US" sz="900">
                        <a:solidFill>
                          <a:srgbClr val="0000FF"/>
                        </a:solidFill>
                      </a:endParaRPr>
                    </a:p>
                  </a:txBody>
                  <a:tcPr anchor="ctr"/>
                </a:tc>
                <a:extLst>
                  <a:ext uri="{0D108BD9-81ED-4DB2-BD59-A6C34878D82A}">
                    <a16:rowId xmlns:a16="http://schemas.microsoft.com/office/drawing/2014/main" val="4135086562"/>
                  </a:ext>
                </a:extLst>
              </a:tr>
              <a:tr h="471884">
                <a:tc>
                  <a:txBody>
                    <a:bodyPr/>
                    <a:lstStyle/>
                    <a:p>
                      <a:pPr algn="l"/>
                      <a:r>
                        <a:rPr kumimoji="1" lang="en-US" altLang="ja-JP" sz="900">
                          <a:solidFill>
                            <a:schemeClr val="bg1">
                              <a:lumMod val="65000"/>
                            </a:schemeClr>
                          </a:solidFill>
                        </a:rPr>
                        <a:t>27</a:t>
                      </a:r>
                      <a:endParaRPr kumimoji="1" lang="ja-JP" altLang="en-US" sz="900">
                        <a:solidFill>
                          <a:schemeClr val="bg1">
                            <a:lumMod val="65000"/>
                          </a:schemeClr>
                        </a:solidFill>
                      </a:endParaRPr>
                    </a:p>
                  </a:txBody>
                  <a:tcPr/>
                </a:tc>
                <a:tc>
                  <a:txBody>
                    <a:bodyPr/>
                    <a:lstStyle/>
                    <a:p>
                      <a:pPr algn="l"/>
                      <a:r>
                        <a:rPr kumimoji="1" lang="en-US" altLang="ja-JP" sz="900">
                          <a:solidFill>
                            <a:schemeClr val="bg1">
                              <a:lumMod val="65000"/>
                            </a:schemeClr>
                          </a:solidFill>
                        </a:rPr>
                        <a:t>28</a:t>
                      </a:r>
                    </a:p>
                  </a:txBody>
                  <a:tcPr/>
                </a:tc>
                <a:tc>
                  <a:txBody>
                    <a:bodyPr/>
                    <a:lstStyle/>
                    <a:p>
                      <a:pPr algn="l"/>
                      <a:r>
                        <a:rPr kumimoji="1" lang="en-US" altLang="ja-JP" sz="900">
                          <a:solidFill>
                            <a:schemeClr val="bg1">
                              <a:lumMod val="65000"/>
                            </a:schemeClr>
                          </a:solidFill>
                        </a:rPr>
                        <a:t>29</a:t>
                      </a:r>
                      <a:endParaRPr kumimoji="1" lang="ja-JP" altLang="en-US" sz="900">
                        <a:solidFill>
                          <a:schemeClr val="bg1">
                            <a:lumMod val="65000"/>
                          </a:schemeClr>
                        </a:solidFill>
                      </a:endParaRPr>
                    </a:p>
                  </a:txBody>
                  <a:tcPr/>
                </a:tc>
                <a:tc>
                  <a:txBody>
                    <a:bodyPr/>
                    <a:lstStyle/>
                    <a:p>
                      <a:pPr algn="l"/>
                      <a:r>
                        <a:rPr kumimoji="1" lang="en-US" altLang="ja-JP" sz="900">
                          <a:solidFill>
                            <a:schemeClr val="bg1">
                              <a:lumMod val="65000"/>
                            </a:schemeClr>
                          </a:solidFill>
                        </a:rPr>
                        <a:t>30</a:t>
                      </a:r>
                      <a:endParaRPr kumimoji="1" lang="ja-JP" altLang="en-US" sz="900">
                        <a:solidFill>
                          <a:schemeClr val="bg1">
                            <a:lumMod val="65000"/>
                          </a:schemeClr>
                        </a:solidFill>
                      </a:endParaRPr>
                    </a:p>
                  </a:txBody>
                  <a:tcPr/>
                </a:tc>
                <a:tc>
                  <a:txBody>
                    <a:bodyPr/>
                    <a:lstStyle/>
                    <a:p>
                      <a:pPr algn="l"/>
                      <a:r>
                        <a:rPr kumimoji="1" lang="en-US" altLang="ja-JP" sz="900">
                          <a:solidFill>
                            <a:schemeClr val="bg1">
                              <a:lumMod val="65000"/>
                            </a:schemeClr>
                          </a:solidFill>
                        </a:rPr>
                        <a:t>31</a:t>
                      </a:r>
                      <a:endParaRPr kumimoji="1" lang="ja-JP" altLang="en-US" sz="900">
                        <a:solidFill>
                          <a:schemeClr val="bg1">
                            <a:lumMod val="65000"/>
                          </a:schemeClr>
                        </a:solidFill>
                      </a:endParaRPr>
                    </a:p>
                  </a:txBody>
                  <a:tcPr/>
                </a:tc>
                <a:tc>
                  <a:txBody>
                    <a:bodyPr/>
                    <a:lstStyle/>
                    <a:p>
                      <a:pPr algn="l"/>
                      <a:r>
                        <a:rPr kumimoji="1" lang="en-US" altLang="ja-JP" sz="900">
                          <a:solidFill>
                            <a:srgbClr val="FF0000"/>
                          </a:solidFill>
                        </a:rPr>
                        <a:t>1</a:t>
                      </a:r>
                      <a:endParaRPr kumimoji="1" lang="ja-JP" altLang="en-US" sz="900">
                        <a:solidFill>
                          <a:srgbClr val="FF0000"/>
                        </a:solidFill>
                      </a:endParaRPr>
                    </a:p>
                  </a:txBody>
                  <a:tcPr/>
                </a:tc>
                <a:tc>
                  <a:txBody>
                    <a:bodyPr/>
                    <a:lstStyle/>
                    <a:p>
                      <a:pPr algn="l"/>
                      <a:r>
                        <a:rPr kumimoji="1" lang="en-US" altLang="ja-JP" sz="900">
                          <a:solidFill>
                            <a:srgbClr val="FF0000"/>
                          </a:solidFill>
                        </a:rPr>
                        <a:t>2</a:t>
                      </a:r>
                    </a:p>
                  </a:txBody>
                  <a:tcPr/>
                </a:tc>
                <a:extLst>
                  <a:ext uri="{0D108BD9-81ED-4DB2-BD59-A6C34878D82A}">
                    <a16:rowId xmlns:a16="http://schemas.microsoft.com/office/drawing/2014/main" val="340507359"/>
                  </a:ext>
                </a:extLst>
              </a:tr>
              <a:tr h="471884">
                <a:tc>
                  <a:txBody>
                    <a:bodyPr/>
                    <a:lstStyle/>
                    <a:p>
                      <a:pPr algn="l"/>
                      <a:r>
                        <a:rPr kumimoji="1" lang="en-US" altLang="ja-JP" sz="900">
                          <a:solidFill>
                            <a:srgbClr val="FF0000"/>
                          </a:solidFill>
                        </a:rPr>
                        <a:t>3</a:t>
                      </a:r>
                      <a:endParaRPr kumimoji="1" lang="ja-JP" altLang="en-US" sz="900">
                        <a:solidFill>
                          <a:srgbClr val="FF0000"/>
                        </a:solidFill>
                      </a:endParaRPr>
                    </a:p>
                  </a:txBody>
                  <a:tcPr/>
                </a:tc>
                <a:tc>
                  <a:txBody>
                    <a:bodyPr/>
                    <a:lstStyle/>
                    <a:p>
                      <a:pPr algn="l"/>
                      <a:r>
                        <a:rPr kumimoji="1" lang="en-US" altLang="ja-JP" sz="900"/>
                        <a:t>4</a:t>
                      </a:r>
                      <a:endParaRPr kumimoji="1" lang="ja-JP" altLang="en-US" sz="900"/>
                    </a:p>
                  </a:txBody>
                  <a:tcPr/>
                </a:tc>
                <a:tc>
                  <a:txBody>
                    <a:bodyPr/>
                    <a:lstStyle/>
                    <a:p>
                      <a:pPr algn="l"/>
                      <a:r>
                        <a:rPr kumimoji="1" lang="en-US" altLang="ja-JP" sz="900"/>
                        <a:t>5</a:t>
                      </a:r>
                      <a:endParaRPr kumimoji="1" lang="ja-JP" altLang="en-US" sz="900"/>
                    </a:p>
                  </a:txBody>
                  <a:tcPr/>
                </a:tc>
                <a:tc>
                  <a:txBody>
                    <a:bodyPr/>
                    <a:lstStyle/>
                    <a:p>
                      <a:pPr algn="l"/>
                      <a:r>
                        <a:rPr kumimoji="1" lang="en-US" altLang="ja-JP" sz="900"/>
                        <a:t>6</a:t>
                      </a:r>
                      <a:endParaRPr kumimoji="1" lang="ja-JP" altLang="en-US" sz="900"/>
                    </a:p>
                  </a:txBody>
                  <a:tcPr/>
                </a:tc>
                <a:tc>
                  <a:txBody>
                    <a:bodyPr/>
                    <a:lstStyle/>
                    <a:p>
                      <a:pPr algn="l"/>
                      <a:r>
                        <a:rPr kumimoji="1" lang="en-US" altLang="ja-JP" sz="900"/>
                        <a:t>7</a:t>
                      </a:r>
                      <a:endParaRPr kumimoji="1" lang="ja-JP" altLang="en-US" sz="900"/>
                    </a:p>
                  </a:txBody>
                  <a:tcPr/>
                </a:tc>
                <a:tc>
                  <a:txBody>
                    <a:bodyPr/>
                    <a:lstStyle/>
                    <a:p>
                      <a:pPr algn="l"/>
                      <a:r>
                        <a:rPr kumimoji="1" lang="en-US" altLang="ja-JP" sz="900"/>
                        <a:t>8</a:t>
                      </a:r>
                      <a:endParaRPr kumimoji="1" lang="ja-JP" altLang="en-US" sz="900"/>
                    </a:p>
                  </a:txBody>
                  <a:tcPr/>
                </a:tc>
                <a:tc>
                  <a:txBody>
                    <a:bodyPr/>
                    <a:lstStyle/>
                    <a:p>
                      <a:pPr algn="l"/>
                      <a:r>
                        <a:rPr kumimoji="1" lang="en-US" altLang="ja-JP" sz="900">
                          <a:solidFill>
                            <a:srgbClr val="0000FF"/>
                          </a:solidFill>
                        </a:rPr>
                        <a:t>9</a:t>
                      </a:r>
                    </a:p>
                  </a:txBody>
                  <a:tcPr/>
                </a:tc>
                <a:extLst>
                  <a:ext uri="{0D108BD9-81ED-4DB2-BD59-A6C34878D82A}">
                    <a16:rowId xmlns:a16="http://schemas.microsoft.com/office/drawing/2014/main" val="3159289446"/>
                  </a:ext>
                </a:extLst>
              </a:tr>
              <a:tr h="471884">
                <a:tc>
                  <a:txBody>
                    <a:bodyPr/>
                    <a:lstStyle/>
                    <a:p>
                      <a:pPr algn="l"/>
                      <a:r>
                        <a:rPr kumimoji="1" lang="en-US" altLang="ja-JP" sz="900">
                          <a:solidFill>
                            <a:srgbClr val="FF0000"/>
                          </a:solidFill>
                        </a:rPr>
                        <a:t>10</a:t>
                      </a:r>
                      <a:endParaRPr kumimoji="1" lang="ja-JP" altLang="en-US" sz="900">
                        <a:solidFill>
                          <a:srgbClr val="FF0000"/>
                        </a:solidFill>
                      </a:endParaRPr>
                    </a:p>
                  </a:txBody>
                  <a:tcPr/>
                </a:tc>
                <a:tc>
                  <a:txBody>
                    <a:bodyPr/>
                    <a:lstStyle/>
                    <a:p>
                      <a:pPr algn="l"/>
                      <a:r>
                        <a:rPr kumimoji="1" lang="en-US" altLang="ja-JP" sz="900">
                          <a:solidFill>
                            <a:srgbClr val="FF0000"/>
                          </a:solidFill>
                        </a:rPr>
                        <a:t>11</a:t>
                      </a:r>
                      <a:endParaRPr kumimoji="1" lang="ja-JP" altLang="en-US" sz="900">
                        <a:solidFill>
                          <a:srgbClr val="FF0000"/>
                        </a:solidFill>
                      </a:endParaRPr>
                    </a:p>
                  </a:txBody>
                  <a:tcPr/>
                </a:tc>
                <a:tc>
                  <a:txBody>
                    <a:bodyPr/>
                    <a:lstStyle/>
                    <a:p>
                      <a:pPr algn="l"/>
                      <a:r>
                        <a:rPr kumimoji="1" lang="en-US" altLang="ja-JP" sz="900"/>
                        <a:t>12</a:t>
                      </a:r>
                      <a:endParaRPr kumimoji="1" lang="ja-JP" altLang="en-US" sz="900"/>
                    </a:p>
                  </a:txBody>
                  <a:tcPr/>
                </a:tc>
                <a:tc>
                  <a:txBody>
                    <a:bodyPr/>
                    <a:lstStyle/>
                    <a:p>
                      <a:pPr algn="l"/>
                      <a:r>
                        <a:rPr kumimoji="1" lang="en-US" altLang="ja-JP" sz="900"/>
                        <a:t>13</a:t>
                      </a:r>
                      <a:endParaRPr kumimoji="1" lang="ja-JP" altLang="en-US" sz="900"/>
                    </a:p>
                  </a:txBody>
                  <a:tcPr/>
                </a:tc>
                <a:tc>
                  <a:txBody>
                    <a:bodyPr/>
                    <a:lstStyle/>
                    <a:p>
                      <a:pPr algn="l"/>
                      <a:r>
                        <a:rPr kumimoji="1" lang="en-US" altLang="ja-JP" sz="900"/>
                        <a:t>14</a:t>
                      </a:r>
                      <a:endParaRPr kumimoji="1" lang="ja-JP" altLang="en-US" sz="900"/>
                    </a:p>
                  </a:txBody>
                  <a:tcPr/>
                </a:tc>
                <a:tc>
                  <a:txBody>
                    <a:bodyPr/>
                    <a:lstStyle/>
                    <a:p>
                      <a:pPr algn="l"/>
                      <a:r>
                        <a:rPr kumimoji="1" lang="en-US" altLang="ja-JP" sz="900"/>
                        <a:t>15</a:t>
                      </a:r>
                      <a:endParaRPr kumimoji="1" lang="ja-JP" altLang="en-US" sz="900"/>
                    </a:p>
                  </a:txBody>
                  <a:tcPr/>
                </a:tc>
                <a:tc>
                  <a:txBody>
                    <a:bodyPr/>
                    <a:lstStyle/>
                    <a:p>
                      <a:pPr algn="l"/>
                      <a:r>
                        <a:rPr kumimoji="1" lang="en-US" altLang="ja-JP" sz="900">
                          <a:solidFill>
                            <a:srgbClr val="0000FF"/>
                          </a:solidFill>
                        </a:rPr>
                        <a:t>16</a:t>
                      </a:r>
                      <a:endParaRPr kumimoji="1" lang="ja-JP" altLang="en-US" sz="900">
                        <a:solidFill>
                          <a:srgbClr val="0000FF"/>
                        </a:solidFill>
                      </a:endParaRPr>
                    </a:p>
                  </a:txBody>
                  <a:tcPr/>
                </a:tc>
                <a:extLst>
                  <a:ext uri="{0D108BD9-81ED-4DB2-BD59-A6C34878D82A}">
                    <a16:rowId xmlns:a16="http://schemas.microsoft.com/office/drawing/2014/main" val="4223707328"/>
                  </a:ext>
                </a:extLst>
              </a:tr>
              <a:tr h="471884">
                <a:tc>
                  <a:txBody>
                    <a:bodyPr/>
                    <a:lstStyle/>
                    <a:p>
                      <a:pPr algn="l"/>
                      <a:r>
                        <a:rPr kumimoji="1" lang="en-US" altLang="ja-JP" sz="900">
                          <a:solidFill>
                            <a:srgbClr val="FF0000"/>
                          </a:solidFill>
                        </a:rPr>
                        <a:t>17</a:t>
                      </a:r>
                      <a:endParaRPr kumimoji="1" lang="ja-JP" altLang="en-US" sz="900">
                        <a:solidFill>
                          <a:srgbClr val="FF0000"/>
                        </a:solidFill>
                      </a:endParaRPr>
                    </a:p>
                  </a:txBody>
                  <a:tcPr/>
                </a:tc>
                <a:tc>
                  <a:txBody>
                    <a:bodyPr/>
                    <a:lstStyle/>
                    <a:p>
                      <a:pPr algn="l"/>
                      <a:r>
                        <a:rPr kumimoji="1" lang="en-US" altLang="ja-JP" sz="900"/>
                        <a:t>18</a:t>
                      </a:r>
                      <a:endParaRPr kumimoji="1" lang="ja-JP" altLang="en-US" sz="900"/>
                    </a:p>
                  </a:txBody>
                  <a:tcPr/>
                </a:tc>
                <a:tc>
                  <a:txBody>
                    <a:bodyPr/>
                    <a:lstStyle/>
                    <a:p>
                      <a:pPr algn="l"/>
                      <a:r>
                        <a:rPr kumimoji="1" lang="en-US" altLang="ja-JP" sz="900"/>
                        <a:t>19</a:t>
                      </a:r>
                      <a:endParaRPr kumimoji="1" lang="ja-JP" altLang="en-US" sz="900"/>
                    </a:p>
                  </a:txBody>
                  <a:tcPr/>
                </a:tc>
                <a:tc>
                  <a:txBody>
                    <a:bodyPr/>
                    <a:lstStyle/>
                    <a:p>
                      <a:pPr algn="l"/>
                      <a:r>
                        <a:rPr kumimoji="1" lang="en-US" altLang="ja-JP" sz="900"/>
                        <a:t>20</a:t>
                      </a:r>
                      <a:endParaRPr kumimoji="1" lang="ja-JP" altLang="en-US" sz="900"/>
                    </a:p>
                  </a:txBody>
                  <a:tcPr/>
                </a:tc>
                <a:tc>
                  <a:txBody>
                    <a:bodyPr/>
                    <a:lstStyle/>
                    <a:p>
                      <a:pPr algn="l"/>
                      <a:r>
                        <a:rPr kumimoji="1" lang="en-US" altLang="ja-JP" sz="900"/>
                        <a:t>21</a:t>
                      </a:r>
                      <a:endParaRPr kumimoji="1" lang="ja-JP" altLang="en-US" sz="900"/>
                    </a:p>
                  </a:txBody>
                  <a:tcPr/>
                </a:tc>
                <a:tc>
                  <a:txBody>
                    <a:bodyPr/>
                    <a:lstStyle/>
                    <a:p>
                      <a:pPr algn="l"/>
                      <a:r>
                        <a:rPr kumimoji="1" lang="en-US" altLang="ja-JP" sz="900"/>
                        <a:t>22</a:t>
                      </a:r>
                      <a:endParaRPr kumimoji="1" lang="ja-JP" altLang="en-US" sz="900"/>
                    </a:p>
                  </a:txBody>
                  <a:tcPr/>
                </a:tc>
                <a:tc>
                  <a:txBody>
                    <a:bodyPr/>
                    <a:lstStyle/>
                    <a:p>
                      <a:pPr algn="l"/>
                      <a:r>
                        <a:rPr kumimoji="1" lang="en-US" altLang="ja-JP" sz="900">
                          <a:solidFill>
                            <a:srgbClr val="0000FF"/>
                          </a:solidFill>
                        </a:rPr>
                        <a:t>23</a:t>
                      </a:r>
                      <a:endParaRPr kumimoji="1" lang="ja-JP" altLang="en-US" sz="900">
                        <a:solidFill>
                          <a:srgbClr val="0000FF"/>
                        </a:solidFill>
                      </a:endParaRPr>
                    </a:p>
                  </a:txBody>
                  <a:tcPr/>
                </a:tc>
                <a:extLst>
                  <a:ext uri="{0D108BD9-81ED-4DB2-BD59-A6C34878D82A}">
                    <a16:rowId xmlns:a16="http://schemas.microsoft.com/office/drawing/2014/main" val="81688698"/>
                  </a:ext>
                </a:extLst>
              </a:tr>
              <a:tr h="471884">
                <a:tc>
                  <a:txBody>
                    <a:bodyPr/>
                    <a:lstStyle/>
                    <a:p>
                      <a:pPr algn="l"/>
                      <a:r>
                        <a:rPr kumimoji="1" lang="en-US" altLang="ja-JP" sz="900">
                          <a:solidFill>
                            <a:srgbClr val="FF0000"/>
                          </a:solidFill>
                        </a:rPr>
                        <a:t>24</a:t>
                      </a:r>
                      <a:endParaRPr kumimoji="1" lang="ja-JP" altLang="en-US" sz="900">
                        <a:solidFill>
                          <a:srgbClr val="FF0000"/>
                        </a:solidFill>
                      </a:endParaRPr>
                    </a:p>
                  </a:txBody>
                  <a:tcPr/>
                </a:tc>
                <a:tc>
                  <a:txBody>
                    <a:bodyPr/>
                    <a:lstStyle/>
                    <a:p>
                      <a:pPr algn="l"/>
                      <a:r>
                        <a:rPr kumimoji="1" lang="en-US" altLang="ja-JP" sz="900"/>
                        <a:t>25</a:t>
                      </a:r>
                      <a:endParaRPr kumimoji="1" lang="ja-JP" altLang="en-US" sz="900"/>
                    </a:p>
                  </a:txBody>
                  <a:tcPr/>
                </a:tc>
                <a:tc>
                  <a:txBody>
                    <a:bodyPr/>
                    <a:lstStyle/>
                    <a:p>
                      <a:pPr algn="l"/>
                      <a:r>
                        <a:rPr kumimoji="1" lang="en-US" altLang="ja-JP" sz="900"/>
                        <a:t>26</a:t>
                      </a:r>
                      <a:endParaRPr kumimoji="1" lang="ja-JP" altLang="en-US" sz="900"/>
                    </a:p>
                  </a:txBody>
                  <a:tcPr/>
                </a:tc>
                <a:tc>
                  <a:txBody>
                    <a:bodyPr/>
                    <a:lstStyle/>
                    <a:p>
                      <a:pPr algn="l"/>
                      <a:r>
                        <a:rPr kumimoji="1" lang="en-US" altLang="ja-JP" sz="900"/>
                        <a:t>27</a:t>
                      </a:r>
                      <a:endParaRPr kumimoji="1" lang="ja-JP" altLang="en-US" sz="900"/>
                    </a:p>
                  </a:txBody>
                  <a:tcPr/>
                </a:tc>
                <a:tc>
                  <a:txBody>
                    <a:bodyPr/>
                    <a:lstStyle/>
                    <a:p>
                      <a:pPr algn="l"/>
                      <a:r>
                        <a:rPr kumimoji="1" lang="en-US" altLang="ja-JP" sz="900"/>
                        <a:t>28</a:t>
                      </a:r>
                    </a:p>
                  </a:txBody>
                  <a:tcPr/>
                </a:tc>
                <a:tc>
                  <a:txBody>
                    <a:bodyPr/>
                    <a:lstStyle/>
                    <a:p>
                      <a:pPr algn="l"/>
                      <a:r>
                        <a:rPr kumimoji="1" lang="en-US" altLang="ja-JP" sz="900"/>
                        <a:t>29</a:t>
                      </a:r>
                      <a:endParaRPr kumimoji="1" lang="ja-JP" altLang="en-US" sz="900"/>
                    </a:p>
                  </a:txBody>
                  <a:tcPr/>
                </a:tc>
                <a:tc>
                  <a:txBody>
                    <a:bodyPr/>
                    <a:lstStyle/>
                    <a:p>
                      <a:pPr algn="l"/>
                      <a:r>
                        <a:rPr kumimoji="1" lang="en-US" altLang="ja-JP" sz="900">
                          <a:solidFill>
                            <a:srgbClr val="0000FF"/>
                          </a:solidFill>
                        </a:rPr>
                        <a:t>30</a:t>
                      </a:r>
                      <a:endParaRPr kumimoji="1" lang="ja-JP" altLang="en-US" sz="900">
                        <a:solidFill>
                          <a:srgbClr val="0000FF"/>
                        </a:solidFill>
                      </a:endParaRPr>
                    </a:p>
                  </a:txBody>
                  <a:tcPr/>
                </a:tc>
                <a:extLst>
                  <a:ext uri="{0D108BD9-81ED-4DB2-BD59-A6C34878D82A}">
                    <a16:rowId xmlns:a16="http://schemas.microsoft.com/office/drawing/2014/main" val="1980147838"/>
                  </a:ext>
                </a:extLst>
              </a:tr>
              <a:tr h="471884">
                <a:tc>
                  <a:txBody>
                    <a:bodyPr/>
                    <a:lstStyle/>
                    <a:p>
                      <a:pPr algn="l"/>
                      <a:r>
                        <a:rPr kumimoji="1" lang="en-US" altLang="ja-JP" sz="900">
                          <a:solidFill>
                            <a:srgbClr val="FF0000"/>
                          </a:solidFill>
                        </a:rPr>
                        <a:t>31</a:t>
                      </a:r>
                    </a:p>
                  </a:txBody>
                  <a:tcPr/>
                </a:tc>
                <a:tc>
                  <a:txBody>
                    <a:bodyPr/>
                    <a:lstStyle/>
                    <a:p>
                      <a:pPr algn="l"/>
                      <a:r>
                        <a:rPr kumimoji="1" lang="en-US" altLang="ja-JP" sz="900">
                          <a:solidFill>
                            <a:schemeClr val="bg1">
                              <a:lumMod val="65000"/>
                            </a:schemeClr>
                          </a:solidFill>
                        </a:rPr>
                        <a:t>1</a:t>
                      </a:r>
                      <a:endParaRPr kumimoji="1" lang="ja-JP" altLang="en-US" sz="900">
                        <a:solidFill>
                          <a:schemeClr val="bg1">
                            <a:lumMod val="65000"/>
                          </a:schemeClr>
                        </a:solidFill>
                      </a:endParaRPr>
                    </a:p>
                  </a:txBody>
                  <a:tcPr/>
                </a:tc>
                <a:tc>
                  <a:txBody>
                    <a:bodyPr/>
                    <a:lstStyle/>
                    <a:p>
                      <a:pPr algn="l"/>
                      <a:r>
                        <a:rPr kumimoji="1" lang="en-US" altLang="ja-JP" sz="900">
                          <a:solidFill>
                            <a:schemeClr val="bg1">
                              <a:lumMod val="65000"/>
                            </a:schemeClr>
                          </a:solidFill>
                        </a:rPr>
                        <a:t>2</a:t>
                      </a:r>
                      <a:endParaRPr kumimoji="1" lang="ja-JP" altLang="en-US" sz="900">
                        <a:solidFill>
                          <a:schemeClr val="bg1">
                            <a:lumMod val="65000"/>
                          </a:schemeClr>
                        </a:solidFill>
                      </a:endParaRPr>
                    </a:p>
                  </a:txBody>
                  <a:tcPr/>
                </a:tc>
                <a:tc>
                  <a:txBody>
                    <a:bodyPr/>
                    <a:lstStyle/>
                    <a:p>
                      <a:pPr algn="l"/>
                      <a:r>
                        <a:rPr kumimoji="1" lang="en-US" altLang="ja-JP" sz="900">
                          <a:solidFill>
                            <a:schemeClr val="bg1">
                              <a:lumMod val="65000"/>
                            </a:schemeClr>
                          </a:solidFill>
                        </a:rPr>
                        <a:t>3</a:t>
                      </a:r>
                      <a:endParaRPr kumimoji="1" lang="ja-JP" altLang="en-US" sz="900">
                        <a:solidFill>
                          <a:schemeClr val="bg1">
                            <a:lumMod val="65000"/>
                          </a:schemeClr>
                        </a:solidFill>
                      </a:endParaRPr>
                    </a:p>
                  </a:txBody>
                  <a:tcPr/>
                </a:tc>
                <a:tc>
                  <a:txBody>
                    <a:bodyPr/>
                    <a:lstStyle/>
                    <a:p>
                      <a:pPr algn="l"/>
                      <a:r>
                        <a:rPr kumimoji="1" lang="en-US" altLang="ja-JP" sz="900">
                          <a:solidFill>
                            <a:schemeClr val="bg1">
                              <a:lumMod val="65000"/>
                            </a:schemeClr>
                          </a:solidFill>
                        </a:rPr>
                        <a:t>4</a:t>
                      </a:r>
                      <a:endParaRPr kumimoji="1" lang="ja-JP" altLang="en-US" sz="900">
                        <a:solidFill>
                          <a:schemeClr val="bg1">
                            <a:lumMod val="65000"/>
                          </a:schemeClr>
                        </a:solidFill>
                      </a:endParaRPr>
                    </a:p>
                  </a:txBody>
                  <a:tcPr/>
                </a:tc>
                <a:tc>
                  <a:txBody>
                    <a:bodyPr/>
                    <a:lstStyle/>
                    <a:p>
                      <a:pPr algn="l"/>
                      <a:r>
                        <a:rPr kumimoji="1" lang="en-US" altLang="ja-JP" sz="900">
                          <a:solidFill>
                            <a:schemeClr val="bg1">
                              <a:lumMod val="65000"/>
                            </a:schemeClr>
                          </a:solidFill>
                        </a:rPr>
                        <a:t>5</a:t>
                      </a:r>
                      <a:endParaRPr kumimoji="1" lang="ja-JP" altLang="en-US" sz="900">
                        <a:solidFill>
                          <a:schemeClr val="bg1">
                            <a:lumMod val="65000"/>
                          </a:schemeClr>
                        </a:solidFill>
                      </a:endParaRPr>
                    </a:p>
                  </a:txBody>
                  <a:tcPr/>
                </a:tc>
                <a:tc>
                  <a:txBody>
                    <a:bodyPr/>
                    <a:lstStyle/>
                    <a:p>
                      <a:pPr algn="l"/>
                      <a:r>
                        <a:rPr kumimoji="1" lang="en-US" altLang="ja-JP" sz="900">
                          <a:solidFill>
                            <a:schemeClr val="bg1">
                              <a:lumMod val="65000"/>
                            </a:schemeClr>
                          </a:solidFill>
                        </a:rPr>
                        <a:t>6</a:t>
                      </a:r>
                      <a:endParaRPr kumimoji="1" lang="ja-JP" altLang="en-US" sz="900">
                        <a:solidFill>
                          <a:schemeClr val="bg1">
                            <a:lumMod val="65000"/>
                          </a:schemeClr>
                        </a:solidFill>
                      </a:endParaRPr>
                    </a:p>
                  </a:txBody>
                  <a:tcPr/>
                </a:tc>
                <a:extLst>
                  <a:ext uri="{0D108BD9-81ED-4DB2-BD59-A6C34878D82A}">
                    <a16:rowId xmlns:a16="http://schemas.microsoft.com/office/drawing/2014/main" val="2406135909"/>
                  </a:ext>
                </a:extLst>
              </a:tr>
            </a:tbl>
          </a:graphicData>
        </a:graphic>
      </p:graphicFrame>
      <p:sp>
        <p:nvSpPr>
          <p:cNvPr id="6" name="テキスト ボックス 5">
            <a:extLst>
              <a:ext uri="{FF2B5EF4-FFF2-40B4-BE49-F238E27FC236}">
                <a16:creationId xmlns:a16="http://schemas.microsoft.com/office/drawing/2014/main" id="{C48E1DA6-2754-F44F-3756-00B729F7C90A}"/>
              </a:ext>
            </a:extLst>
          </p:cNvPr>
          <p:cNvSpPr txBox="1"/>
          <p:nvPr/>
        </p:nvSpPr>
        <p:spPr>
          <a:xfrm>
            <a:off x="6199694" y="741045"/>
            <a:ext cx="2033626" cy="461665"/>
          </a:xfrm>
          <a:prstGeom prst="rect">
            <a:avLst/>
          </a:prstGeom>
          <a:noFill/>
        </p:spPr>
        <p:txBody>
          <a:bodyPr wrap="square" rtlCol="0">
            <a:spAutoFit/>
          </a:bodyPr>
          <a:lstStyle/>
          <a:p>
            <a:pPr algn="ctr"/>
            <a:r>
              <a:rPr lang="en-US" altLang="ja-JP" sz="1200"/>
              <a:t>2026c</a:t>
            </a:r>
          </a:p>
          <a:p>
            <a:pPr algn="ctr"/>
            <a:r>
              <a:rPr lang="en-US" altLang="ja-JP" sz="1200"/>
              <a:t>Decem</a:t>
            </a:r>
            <a:r>
              <a:rPr kumimoji="1" lang="en-US" altLang="ja-JP" sz="1200"/>
              <a:t>ber</a:t>
            </a:r>
            <a:endParaRPr kumimoji="1" lang="ja-JP" altLang="en-US" sz="1200"/>
          </a:p>
        </p:txBody>
      </p:sp>
      <p:sp>
        <p:nvSpPr>
          <p:cNvPr id="7" name="テキスト ボックス 6">
            <a:extLst>
              <a:ext uri="{FF2B5EF4-FFF2-40B4-BE49-F238E27FC236}">
                <a16:creationId xmlns:a16="http://schemas.microsoft.com/office/drawing/2014/main" id="{EB362752-0408-37AC-DFF5-7E63F9049800}"/>
              </a:ext>
            </a:extLst>
          </p:cNvPr>
          <p:cNvSpPr txBox="1"/>
          <p:nvPr/>
        </p:nvSpPr>
        <p:spPr>
          <a:xfrm>
            <a:off x="6203201" y="3552627"/>
            <a:ext cx="2033626" cy="461665"/>
          </a:xfrm>
          <a:prstGeom prst="rect">
            <a:avLst/>
          </a:prstGeom>
          <a:noFill/>
        </p:spPr>
        <p:txBody>
          <a:bodyPr wrap="square" rtlCol="0">
            <a:spAutoFit/>
          </a:bodyPr>
          <a:lstStyle/>
          <a:p>
            <a:pPr algn="ctr"/>
            <a:r>
              <a:rPr kumimoji="1" lang="en-US" altLang="ja-JP" sz="1200"/>
              <a:t>2027a</a:t>
            </a:r>
          </a:p>
          <a:p>
            <a:pPr algn="ctr"/>
            <a:r>
              <a:rPr kumimoji="1" lang="en-US" altLang="ja-JP" sz="1200"/>
              <a:t>January</a:t>
            </a:r>
            <a:endParaRPr kumimoji="1" lang="ja-JP" altLang="en-US" sz="1200"/>
          </a:p>
        </p:txBody>
      </p:sp>
      <p:cxnSp>
        <p:nvCxnSpPr>
          <p:cNvPr id="8" name="直線矢印コネクタ 7">
            <a:extLst>
              <a:ext uri="{FF2B5EF4-FFF2-40B4-BE49-F238E27FC236}">
                <a16:creationId xmlns:a16="http://schemas.microsoft.com/office/drawing/2014/main" id="{56908591-E9BB-6BDD-AA77-FACF3EB42F5E}"/>
              </a:ext>
            </a:extLst>
          </p:cNvPr>
          <p:cNvCxnSpPr>
            <a:cxnSpLocks/>
          </p:cNvCxnSpPr>
          <p:nvPr/>
        </p:nvCxnSpPr>
        <p:spPr>
          <a:xfrm>
            <a:off x="8416058" y="1383063"/>
            <a:ext cx="3247939" cy="0"/>
          </a:xfrm>
          <a:prstGeom prst="straightConnector1">
            <a:avLst/>
          </a:prstGeom>
          <a:ln w="19050">
            <a:solidFill>
              <a:srgbClr val="00B0F0"/>
            </a:solidFill>
            <a:headEnd type="arrow" w="sm" len="sm"/>
            <a:tailEnd type="arrow" w="sm" len="sm"/>
          </a:ln>
        </p:spPr>
        <p:style>
          <a:lnRef idx="2">
            <a:schemeClr val="accent2"/>
          </a:lnRef>
          <a:fillRef idx="0">
            <a:schemeClr val="accent2"/>
          </a:fillRef>
          <a:effectRef idx="1">
            <a:schemeClr val="accent2"/>
          </a:effectRef>
          <a:fontRef idx="minor">
            <a:schemeClr val="tx1"/>
          </a:fontRef>
        </p:style>
      </p:cxnSp>
      <p:cxnSp>
        <p:nvCxnSpPr>
          <p:cNvPr id="9" name="直線矢印コネクタ 8">
            <a:extLst>
              <a:ext uri="{FF2B5EF4-FFF2-40B4-BE49-F238E27FC236}">
                <a16:creationId xmlns:a16="http://schemas.microsoft.com/office/drawing/2014/main" id="{4E0E64FD-1DA9-2D78-2FF1-686D6DC69FAB}"/>
              </a:ext>
            </a:extLst>
          </p:cNvPr>
          <p:cNvCxnSpPr>
            <a:cxnSpLocks/>
          </p:cNvCxnSpPr>
          <p:nvPr/>
        </p:nvCxnSpPr>
        <p:spPr>
          <a:xfrm>
            <a:off x="7684532" y="1870126"/>
            <a:ext cx="3979465" cy="0"/>
          </a:xfrm>
          <a:prstGeom prst="straightConnector1">
            <a:avLst/>
          </a:prstGeom>
          <a:ln w="19050">
            <a:solidFill>
              <a:srgbClr val="00B0F0"/>
            </a:solidFill>
            <a:headEnd type="arrow" w="sm" len="sm"/>
            <a:tailEnd type="arrow" w="sm" len="sm"/>
          </a:ln>
        </p:spPr>
        <p:style>
          <a:lnRef idx="2">
            <a:schemeClr val="accent2"/>
          </a:lnRef>
          <a:fillRef idx="0">
            <a:schemeClr val="accent2"/>
          </a:fillRef>
          <a:effectRef idx="1">
            <a:schemeClr val="accent2"/>
          </a:effectRef>
          <a:fontRef idx="minor">
            <a:schemeClr val="tx1"/>
          </a:fontRef>
        </p:style>
      </p:cxnSp>
      <p:cxnSp>
        <p:nvCxnSpPr>
          <p:cNvPr id="10" name="直線矢印コネクタ 9">
            <a:extLst>
              <a:ext uri="{FF2B5EF4-FFF2-40B4-BE49-F238E27FC236}">
                <a16:creationId xmlns:a16="http://schemas.microsoft.com/office/drawing/2014/main" id="{D0B8F1B6-99C6-80CC-343A-EC21B75F867C}"/>
              </a:ext>
            </a:extLst>
          </p:cNvPr>
          <p:cNvCxnSpPr>
            <a:cxnSpLocks/>
          </p:cNvCxnSpPr>
          <p:nvPr/>
        </p:nvCxnSpPr>
        <p:spPr>
          <a:xfrm>
            <a:off x="7684532" y="2350772"/>
            <a:ext cx="3979465" cy="0"/>
          </a:xfrm>
          <a:prstGeom prst="straightConnector1">
            <a:avLst/>
          </a:prstGeom>
          <a:ln w="19050">
            <a:solidFill>
              <a:srgbClr val="00B0F0"/>
            </a:solidFill>
            <a:headEnd type="arrow" w="sm" len="sm"/>
            <a:tailEnd type="arrow" w="sm" len="sm"/>
          </a:ln>
        </p:spPr>
        <p:style>
          <a:lnRef idx="2">
            <a:schemeClr val="accent2"/>
          </a:lnRef>
          <a:fillRef idx="0">
            <a:schemeClr val="accent2"/>
          </a:fillRef>
          <a:effectRef idx="1">
            <a:schemeClr val="accent2"/>
          </a:effectRef>
          <a:fontRef idx="minor">
            <a:schemeClr val="tx1"/>
          </a:fontRef>
        </p:style>
      </p:cxnSp>
      <p:cxnSp>
        <p:nvCxnSpPr>
          <p:cNvPr id="11" name="直線矢印コネクタ 10">
            <a:extLst>
              <a:ext uri="{FF2B5EF4-FFF2-40B4-BE49-F238E27FC236}">
                <a16:creationId xmlns:a16="http://schemas.microsoft.com/office/drawing/2014/main" id="{C34EBACB-31A8-903A-29CE-2938F13859BD}"/>
              </a:ext>
            </a:extLst>
          </p:cNvPr>
          <p:cNvCxnSpPr>
            <a:cxnSpLocks/>
          </p:cNvCxnSpPr>
          <p:nvPr/>
        </p:nvCxnSpPr>
        <p:spPr>
          <a:xfrm>
            <a:off x="7684532" y="2821035"/>
            <a:ext cx="2582272" cy="0"/>
          </a:xfrm>
          <a:prstGeom prst="straightConnector1">
            <a:avLst/>
          </a:prstGeom>
          <a:ln w="19050">
            <a:solidFill>
              <a:srgbClr val="00B0F0"/>
            </a:solidFill>
            <a:headEnd type="arrow" w="sm" len="sm"/>
            <a:tailEnd type="arrow" w="sm" len="sm"/>
          </a:ln>
        </p:spPr>
        <p:style>
          <a:lnRef idx="2">
            <a:schemeClr val="accent2"/>
          </a:lnRef>
          <a:fillRef idx="0">
            <a:schemeClr val="accent2"/>
          </a:fillRef>
          <a:effectRef idx="1">
            <a:schemeClr val="accent2"/>
          </a:effectRef>
          <a:fontRef idx="minor">
            <a:schemeClr val="tx1"/>
          </a:fontRef>
        </p:style>
      </p:cxnSp>
      <p:cxnSp>
        <p:nvCxnSpPr>
          <p:cNvPr id="12" name="直線矢印コネクタ 11">
            <a:extLst>
              <a:ext uri="{FF2B5EF4-FFF2-40B4-BE49-F238E27FC236}">
                <a16:creationId xmlns:a16="http://schemas.microsoft.com/office/drawing/2014/main" id="{8C297618-9967-11FE-94A4-F77BF4DD0351}"/>
              </a:ext>
            </a:extLst>
          </p:cNvPr>
          <p:cNvCxnSpPr>
            <a:cxnSpLocks/>
          </p:cNvCxnSpPr>
          <p:nvPr/>
        </p:nvCxnSpPr>
        <p:spPr>
          <a:xfrm>
            <a:off x="7684532" y="1383063"/>
            <a:ext cx="731526" cy="0"/>
          </a:xfrm>
          <a:prstGeom prst="straightConnector1">
            <a:avLst/>
          </a:prstGeom>
          <a:ln w="19050">
            <a:headEnd type="arrow" w="sm" len="sm"/>
            <a:tailEnd type="arrow" w="sm" len="sm"/>
          </a:ln>
        </p:spPr>
        <p:style>
          <a:lnRef idx="2">
            <a:schemeClr val="accent2"/>
          </a:lnRef>
          <a:fillRef idx="0">
            <a:schemeClr val="accent2"/>
          </a:fillRef>
          <a:effectRef idx="1">
            <a:schemeClr val="accent2"/>
          </a:effectRef>
          <a:fontRef idx="minor">
            <a:schemeClr val="tx1"/>
          </a:fontRef>
        </p:style>
      </p:cxnSp>
      <p:cxnSp>
        <p:nvCxnSpPr>
          <p:cNvPr id="13" name="直線矢印コネクタ 12">
            <a:extLst>
              <a:ext uri="{FF2B5EF4-FFF2-40B4-BE49-F238E27FC236}">
                <a16:creationId xmlns:a16="http://schemas.microsoft.com/office/drawing/2014/main" id="{0FB3B1D6-5340-FC86-EBAD-D596E5329D48}"/>
              </a:ext>
            </a:extLst>
          </p:cNvPr>
          <p:cNvCxnSpPr>
            <a:cxnSpLocks/>
          </p:cNvCxnSpPr>
          <p:nvPr/>
        </p:nvCxnSpPr>
        <p:spPr>
          <a:xfrm>
            <a:off x="8293823" y="4599734"/>
            <a:ext cx="1356979" cy="0"/>
          </a:xfrm>
          <a:prstGeom prst="straightConnector1">
            <a:avLst/>
          </a:prstGeom>
          <a:ln w="19050">
            <a:headEnd type="arrow" w="sm" len="sm"/>
            <a:tailEnd type="arrow" w="sm" len="sm"/>
          </a:ln>
        </p:spPr>
        <p:style>
          <a:lnRef idx="2">
            <a:schemeClr val="accent2"/>
          </a:lnRef>
          <a:fillRef idx="0">
            <a:schemeClr val="accent2"/>
          </a:fillRef>
          <a:effectRef idx="1">
            <a:schemeClr val="accent2"/>
          </a:effectRef>
          <a:fontRef idx="minor">
            <a:schemeClr val="tx1"/>
          </a:fontRef>
        </p:style>
      </p:cxnSp>
      <p:cxnSp>
        <p:nvCxnSpPr>
          <p:cNvPr id="14" name="直線矢印コネクタ 13">
            <a:extLst>
              <a:ext uri="{FF2B5EF4-FFF2-40B4-BE49-F238E27FC236}">
                <a16:creationId xmlns:a16="http://schemas.microsoft.com/office/drawing/2014/main" id="{3287E348-2400-51BA-B152-370867BB92BA}"/>
              </a:ext>
            </a:extLst>
          </p:cNvPr>
          <p:cNvCxnSpPr>
            <a:cxnSpLocks/>
          </p:cNvCxnSpPr>
          <p:nvPr/>
        </p:nvCxnSpPr>
        <p:spPr>
          <a:xfrm>
            <a:off x="9620024" y="4596479"/>
            <a:ext cx="2062876" cy="0"/>
          </a:xfrm>
          <a:prstGeom prst="straightConnector1">
            <a:avLst/>
          </a:prstGeom>
          <a:ln w="19050">
            <a:solidFill>
              <a:srgbClr val="0070C0"/>
            </a:solidFill>
            <a:headEnd type="arrow" w="sm" len="sm"/>
            <a:tailEnd type="arrow" w="sm" len="sm"/>
          </a:ln>
        </p:spPr>
        <p:style>
          <a:lnRef idx="2">
            <a:schemeClr val="accent2"/>
          </a:lnRef>
          <a:fillRef idx="0">
            <a:schemeClr val="accent2"/>
          </a:fillRef>
          <a:effectRef idx="1">
            <a:schemeClr val="accent2"/>
          </a:effectRef>
          <a:fontRef idx="minor">
            <a:schemeClr val="tx1"/>
          </a:fontRef>
        </p:style>
      </p:cxnSp>
      <p:cxnSp>
        <p:nvCxnSpPr>
          <p:cNvPr id="15" name="直線矢印コネクタ 14">
            <a:extLst>
              <a:ext uri="{FF2B5EF4-FFF2-40B4-BE49-F238E27FC236}">
                <a16:creationId xmlns:a16="http://schemas.microsoft.com/office/drawing/2014/main" id="{005A53B3-BA90-199D-8CF2-AD3B062E3F43}"/>
              </a:ext>
            </a:extLst>
          </p:cNvPr>
          <p:cNvCxnSpPr>
            <a:cxnSpLocks/>
          </p:cNvCxnSpPr>
          <p:nvPr/>
        </p:nvCxnSpPr>
        <p:spPr>
          <a:xfrm>
            <a:off x="7676479" y="5117951"/>
            <a:ext cx="3979465" cy="0"/>
          </a:xfrm>
          <a:prstGeom prst="straightConnector1">
            <a:avLst/>
          </a:prstGeom>
          <a:ln w="19050">
            <a:solidFill>
              <a:srgbClr val="0070C0"/>
            </a:solidFill>
            <a:headEnd type="arrow" w="sm" len="sm"/>
            <a:tailEnd type="arrow" w="sm" len="sm"/>
          </a:ln>
        </p:spPr>
        <p:style>
          <a:lnRef idx="2">
            <a:schemeClr val="accent2"/>
          </a:lnRef>
          <a:fillRef idx="0">
            <a:schemeClr val="accent2"/>
          </a:fillRef>
          <a:effectRef idx="1">
            <a:schemeClr val="accent2"/>
          </a:effectRef>
          <a:fontRef idx="minor">
            <a:schemeClr val="tx1"/>
          </a:fontRef>
        </p:style>
      </p:cxnSp>
      <p:cxnSp>
        <p:nvCxnSpPr>
          <p:cNvPr id="16" name="直線矢印コネクタ 15">
            <a:extLst>
              <a:ext uri="{FF2B5EF4-FFF2-40B4-BE49-F238E27FC236}">
                <a16:creationId xmlns:a16="http://schemas.microsoft.com/office/drawing/2014/main" id="{6BDF0A6C-0953-333D-65AF-364A7309FB55}"/>
              </a:ext>
            </a:extLst>
          </p:cNvPr>
          <p:cNvCxnSpPr>
            <a:cxnSpLocks/>
          </p:cNvCxnSpPr>
          <p:nvPr/>
        </p:nvCxnSpPr>
        <p:spPr>
          <a:xfrm>
            <a:off x="7684532" y="5558166"/>
            <a:ext cx="3979465" cy="0"/>
          </a:xfrm>
          <a:prstGeom prst="straightConnector1">
            <a:avLst/>
          </a:prstGeom>
          <a:ln w="19050">
            <a:solidFill>
              <a:srgbClr val="0070C0"/>
            </a:solidFill>
            <a:headEnd type="arrow" w="sm" len="sm"/>
            <a:tailEnd type="arrow" w="sm" len="sm"/>
          </a:ln>
        </p:spPr>
        <p:style>
          <a:lnRef idx="2">
            <a:schemeClr val="accent2"/>
          </a:lnRef>
          <a:fillRef idx="0">
            <a:schemeClr val="accent2"/>
          </a:fillRef>
          <a:effectRef idx="1">
            <a:schemeClr val="accent2"/>
          </a:effectRef>
          <a:fontRef idx="minor">
            <a:schemeClr val="tx1"/>
          </a:fontRef>
        </p:style>
      </p:cxnSp>
      <p:cxnSp>
        <p:nvCxnSpPr>
          <p:cNvPr id="17" name="直線矢印コネクタ 16">
            <a:extLst>
              <a:ext uri="{FF2B5EF4-FFF2-40B4-BE49-F238E27FC236}">
                <a16:creationId xmlns:a16="http://schemas.microsoft.com/office/drawing/2014/main" id="{C4EE7D2D-71D3-A4D4-8927-49D7B5861E43}"/>
              </a:ext>
            </a:extLst>
          </p:cNvPr>
          <p:cNvCxnSpPr>
            <a:cxnSpLocks/>
          </p:cNvCxnSpPr>
          <p:nvPr/>
        </p:nvCxnSpPr>
        <p:spPr>
          <a:xfrm>
            <a:off x="7684532" y="6026303"/>
            <a:ext cx="790048" cy="0"/>
          </a:xfrm>
          <a:prstGeom prst="straightConnector1">
            <a:avLst/>
          </a:prstGeom>
          <a:ln w="19050">
            <a:solidFill>
              <a:srgbClr val="0070C0"/>
            </a:solidFill>
            <a:headEnd type="arrow" w="sm" len="sm"/>
            <a:tailEnd type="arrow" w="sm" len="sm"/>
          </a:ln>
        </p:spPr>
        <p:style>
          <a:lnRef idx="2">
            <a:schemeClr val="accent2"/>
          </a:lnRef>
          <a:fillRef idx="0">
            <a:schemeClr val="accent2"/>
          </a:fillRef>
          <a:effectRef idx="1">
            <a:schemeClr val="accent2"/>
          </a:effectRef>
          <a:fontRef idx="minor">
            <a:schemeClr val="tx1"/>
          </a:fontRef>
        </p:style>
      </p:cxnSp>
      <p:cxnSp>
        <p:nvCxnSpPr>
          <p:cNvPr id="18" name="直線矢印コネクタ 17">
            <a:extLst>
              <a:ext uri="{FF2B5EF4-FFF2-40B4-BE49-F238E27FC236}">
                <a16:creationId xmlns:a16="http://schemas.microsoft.com/office/drawing/2014/main" id="{5EF3E196-AFF1-DA53-A02E-7362BCA82EAC}"/>
              </a:ext>
            </a:extLst>
          </p:cNvPr>
          <p:cNvCxnSpPr>
            <a:cxnSpLocks/>
          </p:cNvCxnSpPr>
          <p:nvPr/>
        </p:nvCxnSpPr>
        <p:spPr>
          <a:xfrm>
            <a:off x="8474580" y="6033619"/>
            <a:ext cx="3189417" cy="0"/>
          </a:xfrm>
          <a:prstGeom prst="straightConnector1">
            <a:avLst/>
          </a:prstGeom>
          <a:ln w="19050">
            <a:solidFill>
              <a:srgbClr val="FF0000"/>
            </a:solidFill>
            <a:headEnd type="arrow" w="sm" len="sm"/>
            <a:tailEnd type="arrow" w="sm" len="sm"/>
          </a:ln>
        </p:spPr>
        <p:style>
          <a:lnRef idx="2">
            <a:schemeClr val="accent2"/>
          </a:lnRef>
          <a:fillRef idx="0">
            <a:schemeClr val="accent2"/>
          </a:fillRef>
          <a:effectRef idx="1">
            <a:schemeClr val="accent2"/>
          </a:effectRef>
          <a:fontRef idx="minor">
            <a:schemeClr val="tx1"/>
          </a:fontRef>
        </p:style>
      </p:cxnSp>
      <p:cxnSp>
        <p:nvCxnSpPr>
          <p:cNvPr id="19" name="直線矢印コネクタ 18">
            <a:extLst>
              <a:ext uri="{FF2B5EF4-FFF2-40B4-BE49-F238E27FC236}">
                <a16:creationId xmlns:a16="http://schemas.microsoft.com/office/drawing/2014/main" id="{C17EDEC1-31D8-D263-1F8D-3A732B72FE02}"/>
              </a:ext>
            </a:extLst>
          </p:cNvPr>
          <p:cNvCxnSpPr>
            <a:cxnSpLocks/>
          </p:cNvCxnSpPr>
          <p:nvPr/>
        </p:nvCxnSpPr>
        <p:spPr>
          <a:xfrm>
            <a:off x="7715149" y="6503480"/>
            <a:ext cx="3979465" cy="0"/>
          </a:xfrm>
          <a:prstGeom prst="straightConnector1">
            <a:avLst/>
          </a:prstGeom>
          <a:ln w="19050">
            <a:solidFill>
              <a:srgbClr val="FF0000"/>
            </a:solidFill>
            <a:headEnd type="arrow" w="sm" len="sm"/>
            <a:tailEnd type="arrow" w="sm" len="sm"/>
          </a:ln>
        </p:spPr>
        <p:style>
          <a:lnRef idx="2">
            <a:schemeClr val="accent2"/>
          </a:lnRef>
          <a:fillRef idx="0">
            <a:schemeClr val="accent2"/>
          </a:fillRef>
          <a:effectRef idx="1">
            <a:schemeClr val="accent2"/>
          </a:effectRef>
          <a:fontRef idx="minor">
            <a:schemeClr val="tx1"/>
          </a:fontRef>
        </p:style>
      </p:cxnSp>
      <p:sp>
        <p:nvSpPr>
          <p:cNvPr id="20" name="テキスト ボックス 19">
            <a:extLst>
              <a:ext uri="{FF2B5EF4-FFF2-40B4-BE49-F238E27FC236}">
                <a16:creationId xmlns:a16="http://schemas.microsoft.com/office/drawing/2014/main" id="{E2338511-3D50-5073-0C20-DEEC8AD15945}"/>
              </a:ext>
            </a:extLst>
          </p:cNvPr>
          <p:cNvSpPr txBox="1"/>
          <p:nvPr/>
        </p:nvSpPr>
        <p:spPr>
          <a:xfrm>
            <a:off x="9110858" y="1352986"/>
            <a:ext cx="1110709" cy="230832"/>
          </a:xfrm>
          <a:prstGeom prst="rect">
            <a:avLst/>
          </a:prstGeom>
          <a:noFill/>
        </p:spPr>
        <p:txBody>
          <a:bodyPr wrap="square" rtlCol="0">
            <a:spAutoFit/>
          </a:bodyPr>
          <a:lstStyle/>
          <a:p>
            <a:pPr algn="ctr"/>
            <a:r>
              <a:rPr kumimoji="1" lang="en-US" altLang="ja-JP" sz="900" err="1">
                <a:solidFill>
                  <a:srgbClr val="00B0F0"/>
                </a:solidFill>
              </a:rPr>
              <a:t>Linac</a:t>
            </a:r>
            <a:r>
              <a:rPr lang="en-US" altLang="ja-JP" sz="900" err="1">
                <a:solidFill>
                  <a:srgbClr val="00B0F0"/>
                </a:solidFill>
              </a:rPr>
              <a:t>+BT</a:t>
            </a:r>
            <a:r>
              <a:rPr lang="en-US" altLang="ja-JP" sz="900">
                <a:solidFill>
                  <a:srgbClr val="00B0F0"/>
                </a:solidFill>
              </a:rPr>
              <a:t>/DR</a:t>
            </a:r>
            <a:endParaRPr kumimoji="1" lang="ja-JP" altLang="en-US" sz="900">
              <a:solidFill>
                <a:srgbClr val="00B0F0"/>
              </a:solidFill>
            </a:endParaRPr>
          </a:p>
        </p:txBody>
      </p:sp>
      <p:sp>
        <p:nvSpPr>
          <p:cNvPr id="21" name="テキスト ボックス 20">
            <a:extLst>
              <a:ext uri="{FF2B5EF4-FFF2-40B4-BE49-F238E27FC236}">
                <a16:creationId xmlns:a16="http://schemas.microsoft.com/office/drawing/2014/main" id="{56ABBC14-DB5A-E73E-2A06-9CE55F293354}"/>
              </a:ext>
            </a:extLst>
          </p:cNvPr>
          <p:cNvSpPr txBox="1"/>
          <p:nvPr/>
        </p:nvSpPr>
        <p:spPr>
          <a:xfrm>
            <a:off x="9095447" y="1854070"/>
            <a:ext cx="1110709" cy="230832"/>
          </a:xfrm>
          <a:prstGeom prst="rect">
            <a:avLst/>
          </a:prstGeom>
          <a:noFill/>
        </p:spPr>
        <p:txBody>
          <a:bodyPr wrap="square" rtlCol="0">
            <a:spAutoFit/>
          </a:bodyPr>
          <a:lstStyle/>
          <a:p>
            <a:pPr algn="ctr"/>
            <a:r>
              <a:rPr kumimoji="1" lang="en-US" altLang="ja-JP" sz="900" err="1">
                <a:solidFill>
                  <a:srgbClr val="00B0F0"/>
                </a:solidFill>
              </a:rPr>
              <a:t>Linac</a:t>
            </a:r>
            <a:r>
              <a:rPr lang="en-US" altLang="ja-JP" sz="900" err="1">
                <a:solidFill>
                  <a:srgbClr val="00B0F0"/>
                </a:solidFill>
              </a:rPr>
              <a:t>+BT</a:t>
            </a:r>
            <a:r>
              <a:rPr lang="en-US" altLang="ja-JP" sz="900">
                <a:solidFill>
                  <a:srgbClr val="00B0F0"/>
                </a:solidFill>
              </a:rPr>
              <a:t>/DR</a:t>
            </a:r>
            <a:endParaRPr kumimoji="1" lang="ja-JP" altLang="en-US" sz="900">
              <a:solidFill>
                <a:srgbClr val="00B0F0"/>
              </a:solidFill>
            </a:endParaRPr>
          </a:p>
        </p:txBody>
      </p:sp>
      <p:sp>
        <p:nvSpPr>
          <p:cNvPr id="22" name="テキスト ボックス 21">
            <a:extLst>
              <a:ext uri="{FF2B5EF4-FFF2-40B4-BE49-F238E27FC236}">
                <a16:creationId xmlns:a16="http://schemas.microsoft.com/office/drawing/2014/main" id="{337AC8AA-6824-59CF-0595-E2F25281CCA8}"/>
              </a:ext>
            </a:extLst>
          </p:cNvPr>
          <p:cNvSpPr txBox="1"/>
          <p:nvPr/>
        </p:nvSpPr>
        <p:spPr>
          <a:xfrm>
            <a:off x="9137815" y="2179104"/>
            <a:ext cx="1110709" cy="230832"/>
          </a:xfrm>
          <a:prstGeom prst="rect">
            <a:avLst/>
          </a:prstGeom>
          <a:noFill/>
        </p:spPr>
        <p:txBody>
          <a:bodyPr wrap="square" rtlCol="0">
            <a:spAutoFit/>
          </a:bodyPr>
          <a:lstStyle/>
          <a:p>
            <a:pPr algn="ctr"/>
            <a:r>
              <a:rPr kumimoji="1" lang="en-US" altLang="ja-JP" sz="900" err="1">
                <a:solidFill>
                  <a:srgbClr val="00B0F0"/>
                </a:solidFill>
              </a:rPr>
              <a:t>Linac</a:t>
            </a:r>
            <a:r>
              <a:rPr lang="en-US" altLang="ja-JP" sz="900" err="1">
                <a:solidFill>
                  <a:srgbClr val="00B0F0"/>
                </a:solidFill>
              </a:rPr>
              <a:t>+BT</a:t>
            </a:r>
            <a:r>
              <a:rPr lang="en-US" altLang="ja-JP" sz="900">
                <a:solidFill>
                  <a:srgbClr val="00B0F0"/>
                </a:solidFill>
              </a:rPr>
              <a:t>/DR</a:t>
            </a:r>
            <a:endParaRPr kumimoji="1" lang="ja-JP" altLang="en-US" sz="900">
              <a:solidFill>
                <a:srgbClr val="00B0F0"/>
              </a:solidFill>
            </a:endParaRPr>
          </a:p>
        </p:txBody>
      </p:sp>
      <p:sp>
        <p:nvSpPr>
          <p:cNvPr id="23" name="テキスト ボックス 22">
            <a:extLst>
              <a:ext uri="{FF2B5EF4-FFF2-40B4-BE49-F238E27FC236}">
                <a16:creationId xmlns:a16="http://schemas.microsoft.com/office/drawing/2014/main" id="{6326ADB3-4DCD-A35E-CDBD-AFB455DE2DB5}"/>
              </a:ext>
            </a:extLst>
          </p:cNvPr>
          <p:cNvSpPr txBox="1"/>
          <p:nvPr/>
        </p:nvSpPr>
        <p:spPr>
          <a:xfrm>
            <a:off x="9118168" y="2621450"/>
            <a:ext cx="1110709" cy="230832"/>
          </a:xfrm>
          <a:prstGeom prst="rect">
            <a:avLst/>
          </a:prstGeom>
          <a:noFill/>
        </p:spPr>
        <p:txBody>
          <a:bodyPr wrap="square" rtlCol="0">
            <a:spAutoFit/>
          </a:bodyPr>
          <a:lstStyle/>
          <a:p>
            <a:pPr algn="ctr"/>
            <a:r>
              <a:rPr kumimoji="1" lang="en-US" altLang="ja-JP" sz="900" err="1">
                <a:solidFill>
                  <a:srgbClr val="00B0F0"/>
                </a:solidFill>
              </a:rPr>
              <a:t>Linac</a:t>
            </a:r>
            <a:r>
              <a:rPr lang="en-US" altLang="ja-JP" sz="900" err="1">
                <a:solidFill>
                  <a:srgbClr val="00B0F0"/>
                </a:solidFill>
              </a:rPr>
              <a:t>+BT</a:t>
            </a:r>
            <a:r>
              <a:rPr lang="en-US" altLang="ja-JP" sz="900">
                <a:solidFill>
                  <a:srgbClr val="00B0F0"/>
                </a:solidFill>
              </a:rPr>
              <a:t>/DR</a:t>
            </a:r>
            <a:endParaRPr kumimoji="1" lang="ja-JP" altLang="en-US" sz="900">
              <a:solidFill>
                <a:srgbClr val="00B0F0"/>
              </a:solidFill>
            </a:endParaRPr>
          </a:p>
        </p:txBody>
      </p:sp>
      <p:sp>
        <p:nvSpPr>
          <p:cNvPr id="24" name="テキスト ボックス 23">
            <a:extLst>
              <a:ext uri="{FF2B5EF4-FFF2-40B4-BE49-F238E27FC236}">
                <a16:creationId xmlns:a16="http://schemas.microsoft.com/office/drawing/2014/main" id="{D576504A-82E6-4F25-81A2-2B1FFB15F339}"/>
              </a:ext>
            </a:extLst>
          </p:cNvPr>
          <p:cNvSpPr txBox="1"/>
          <p:nvPr/>
        </p:nvSpPr>
        <p:spPr>
          <a:xfrm>
            <a:off x="8474580" y="4397643"/>
            <a:ext cx="524256" cy="230832"/>
          </a:xfrm>
          <a:prstGeom prst="rect">
            <a:avLst/>
          </a:prstGeom>
          <a:noFill/>
        </p:spPr>
        <p:txBody>
          <a:bodyPr wrap="square" rtlCol="0">
            <a:spAutoFit/>
          </a:bodyPr>
          <a:lstStyle/>
          <a:p>
            <a:pPr algn="ctr"/>
            <a:r>
              <a:rPr kumimoji="1" lang="en-US" altLang="ja-JP" sz="900" err="1">
                <a:solidFill>
                  <a:schemeClr val="accent2">
                    <a:lumMod val="75000"/>
                  </a:schemeClr>
                </a:solidFill>
              </a:rPr>
              <a:t>Linac</a:t>
            </a:r>
            <a:endParaRPr kumimoji="1" lang="ja-JP" altLang="en-US" sz="900">
              <a:solidFill>
                <a:schemeClr val="accent2">
                  <a:lumMod val="75000"/>
                </a:schemeClr>
              </a:solidFill>
            </a:endParaRPr>
          </a:p>
        </p:txBody>
      </p:sp>
      <p:sp>
        <p:nvSpPr>
          <p:cNvPr id="25" name="テキスト ボックス 24">
            <a:extLst>
              <a:ext uri="{FF2B5EF4-FFF2-40B4-BE49-F238E27FC236}">
                <a16:creationId xmlns:a16="http://schemas.microsoft.com/office/drawing/2014/main" id="{07CAC3F4-7B36-B545-707D-87BBC53F893A}"/>
              </a:ext>
            </a:extLst>
          </p:cNvPr>
          <p:cNvSpPr txBox="1"/>
          <p:nvPr/>
        </p:nvSpPr>
        <p:spPr>
          <a:xfrm>
            <a:off x="9540753" y="4620820"/>
            <a:ext cx="1110709" cy="230832"/>
          </a:xfrm>
          <a:prstGeom prst="rect">
            <a:avLst/>
          </a:prstGeom>
          <a:noFill/>
        </p:spPr>
        <p:txBody>
          <a:bodyPr wrap="square" rtlCol="0">
            <a:spAutoFit/>
          </a:bodyPr>
          <a:lstStyle/>
          <a:p>
            <a:pPr algn="ctr"/>
            <a:r>
              <a:rPr kumimoji="1" lang="en-US" altLang="ja-JP" sz="900" err="1">
                <a:solidFill>
                  <a:srgbClr val="0070C0"/>
                </a:solidFill>
              </a:rPr>
              <a:t>Linac</a:t>
            </a:r>
            <a:r>
              <a:rPr lang="en-US" altLang="ja-JP" sz="900" err="1">
                <a:solidFill>
                  <a:srgbClr val="0070C0"/>
                </a:solidFill>
              </a:rPr>
              <a:t>+BT</a:t>
            </a:r>
            <a:r>
              <a:rPr lang="en-US" altLang="ja-JP" sz="900">
                <a:solidFill>
                  <a:srgbClr val="0070C0"/>
                </a:solidFill>
              </a:rPr>
              <a:t>/DR</a:t>
            </a:r>
            <a:endParaRPr kumimoji="1" lang="ja-JP" altLang="en-US" sz="900">
              <a:solidFill>
                <a:srgbClr val="0070C0"/>
              </a:solidFill>
            </a:endParaRPr>
          </a:p>
        </p:txBody>
      </p:sp>
      <p:sp>
        <p:nvSpPr>
          <p:cNvPr id="26" name="テキスト ボックス 25">
            <a:extLst>
              <a:ext uri="{FF2B5EF4-FFF2-40B4-BE49-F238E27FC236}">
                <a16:creationId xmlns:a16="http://schemas.microsoft.com/office/drawing/2014/main" id="{512E58FE-F6F6-D2AB-8234-C11FDAAF890E}"/>
              </a:ext>
            </a:extLst>
          </p:cNvPr>
          <p:cNvSpPr txBox="1"/>
          <p:nvPr/>
        </p:nvSpPr>
        <p:spPr>
          <a:xfrm>
            <a:off x="9137812" y="4929752"/>
            <a:ext cx="1110709" cy="230832"/>
          </a:xfrm>
          <a:prstGeom prst="rect">
            <a:avLst/>
          </a:prstGeom>
          <a:noFill/>
        </p:spPr>
        <p:txBody>
          <a:bodyPr wrap="square" rtlCol="0">
            <a:spAutoFit/>
          </a:bodyPr>
          <a:lstStyle/>
          <a:p>
            <a:pPr algn="ctr"/>
            <a:r>
              <a:rPr kumimoji="1" lang="en-US" altLang="ja-JP" sz="900" err="1">
                <a:solidFill>
                  <a:srgbClr val="0070C0"/>
                </a:solidFill>
              </a:rPr>
              <a:t>Linac</a:t>
            </a:r>
            <a:r>
              <a:rPr lang="en-US" altLang="ja-JP" sz="900" err="1">
                <a:solidFill>
                  <a:srgbClr val="0070C0"/>
                </a:solidFill>
              </a:rPr>
              <a:t>+BT</a:t>
            </a:r>
            <a:r>
              <a:rPr lang="en-US" altLang="ja-JP" sz="900">
                <a:solidFill>
                  <a:srgbClr val="0070C0"/>
                </a:solidFill>
              </a:rPr>
              <a:t>/DR</a:t>
            </a:r>
            <a:endParaRPr kumimoji="1" lang="ja-JP" altLang="en-US" sz="900">
              <a:solidFill>
                <a:srgbClr val="0070C0"/>
              </a:solidFill>
            </a:endParaRPr>
          </a:p>
        </p:txBody>
      </p:sp>
      <p:sp>
        <p:nvSpPr>
          <p:cNvPr id="27" name="テキスト ボックス 26">
            <a:extLst>
              <a:ext uri="{FF2B5EF4-FFF2-40B4-BE49-F238E27FC236}">
                <a16:creationId xmlns:a16="http://schemas.microsoft.com/office/drawing/2014/main" id="{1203EAA2-6CB3-14B0-6FE9-CC527406E863}"/>
              </a:ext>
            </a:extLst>
          </p:cNvPr>
          <p:cNvSpPr txBox="1"/>
          <p:nvPr/>
        </p:nvSpPr>
        <p:spPr>
          <a:xfrm>
            <a:off x="9156095" y="6486614"/>
            <a:ext cx="1110709" cy="230832"/>
          </a:xfrm>
          <a:prstGeom prst="rect">
            <a:avLst/>
          </a:prstGeom>
          <a:noFill/>
        </p:spPr>
        <p:txBody>
          <a:bodyPr wrap="square" rtlCol="0">
            <a:spAutoFit/>
          </a:bodyPr>
          <a:lstStyle/>
          <a:p>
            <a:pPr algn="ctr"/>
            <a:r>
              <a:rPr lang="en-US" altLang="ja-JP" sz="900">
                <a:solidFill>
                  <a:srgbClr val="FF0000"/>
                </a:solidFill>
              </a:rPr>
              <a:t>MR</a:t>
            </a:r>
            <a:endParaRPr kumimoji="1" lang="ja-JP" altLang="en-US" sz="900">
              <a:solidFill>
                <a:srgbClr val="FF0000"/>
              </a:solidFill>
            </a:endParaRPr>
          </a:p>
        </p:txBody>
      </p:sp>
      <p:sp>
        <p:nvSpPr>
          <p:cNvPr id="28" name="テキスト ボックス 27">
            <a:extLst>
              <a:ext uri="{FF2B5EF4-FFF2-40B4-BE49-F238E27FC236}">
                <a16:creationId xmlns:a16="http://schemas.microsoft.com/office/drawing/2014/main" id="{85AE1ED9-98EE-F574-B846-D28FA8C2D4A3}"/>
              </a:ext>
            </a:extLst>
          </p:cNvPr>
          <p:cNvSpPr txBox="1"/>
          <p:nvPr/>
        </p:nvSpPr>
        <p:spPr>
          <a:xfrm>
            <a:off x="9184759" y="5519168"/>
            <a:ext cx="1110709" cy="230832"/>
          </a:xfrm>
          <a:prstGeom prst="rect">
            <a:avLst/>
          </a:prstGeom>
          <a:noFill/>
        </p:spPr>
        <p:txBody>
          <a:bodyPr wrap="square" rtlCol="0">
            <a:spAutoFit/>
          </a:bodyPr>
          <a:lstStyle/>
          <a:p>
            <a:pPr algn="ctr"/>
            <a:r>
              <a:rPr kumimoji="1" lang="en-US" altLang="ja-JP" sz="900" err="1">
                <a:solidFill>
                  <a:srgbClr val="0070C0"/>
                </a:solidFill>
              </a:rPr>
              <a:t>Linac</a:t>
            </a:r>
            <a:r>
              <a:rPr lang="en-US" altLang="ja-JP" sz="900" err="1">
                <a:solidFill>
                  <a:srgbClr val="0070C0"/>
                </a:solidFill>
              </a:rPr>
              <a:t>+BT</a:t>
            </a:r>
            <a:r>
              <a:rPr lang="en-US" altLang="ja-JP" sz="900">
                <a:solidFill>
                  <a:srgbClr val="0070C0"/>
                </a:solidFill>
              </a:rPr>
              <a:t>/DR</a:t>
            </a:r>
            <a:endParaRPr kumimoji="1" lang="ja-JP" altLang="en-US" sz="900">
              <a:solidFill>
                <a:srgbClr val="0070C0"/>
              </a:solidFill>
            </a:endParaRPr>
          </a:p>
        </p:txBody>
      </p:sp>
      <p:sp>
        <p:nvSpPr>
          <p:cNvPr id="29" name="テキスト ボックス 28">
            <a:extLst>
              <a:ext uri="{FF2B5EF4-FFF2-40B4-BE49-F238E27FC236}">
                <a16:creationId xmlns:a16="http://schemas.microsoft.com/office/drawing/2014/main" id="{BD1D0EC1-DECA-F427-F964-EDD47468062C}"/>
              </a:ext>
            </a:extLst>
          </p:cNvPr>
          <p:cNvSpPr txBox="1"/>
          <p:nvPr/>
        </p:nvSpPr>
        <p:spPr>
          <a:xfrm>
            <a:off x="9110858" y="6018511"/>
            <a:ext cx="1110709" cy="230832"/>
          </a:xfrm>
          <a:prstGeom prst="rect">
            <a:avLst/>
          </a:prstGeom>
          <a:noFill/>
        </p:spPr>
        <p:txBody>
          <a:bodyPr wrap="square" rtlCol="0">
            <a:spAutoFit/>
          </a:bodyPr>
          <a:lstStyle/>
          <a:p>
            <a:pPr algn="ctr"/>
            <a:r>
              <a:rPr lang="en-US" altLang="ja-JP" sz="900">
                <a:solidFill>
                  <a:srgbClr val="FF0000"/>
                </a:solidFill>
              </a:rPr>
              <a:t>MR</a:t>
            </a:r>
            <a:endParaRPr kumimoji="1" lang="ja-JP" altLang="en-US" sz="900">
              <a:solidFill>
                <a:srgbClr val="FF0000"/>
              </a:solidFill>
            </a:endParaRPr>
          </a:p>
        </p:txBody>
      </p:sp>
      <p:sp>
        <p:nvSpPr>
          <p:cNvPr id="30" name="テキスト ボックス 29">
            <a:extLst>
              <a:ext uri="{FF2B5EF4-FFF2-40B4-BE49-F238E27FC236}">
                <a16:creationId xmlns:a16="http://schemas.microsoft.com/office/drawing/2014/main" id="{F5A4E711-C3ED-05D7-E9F7-F2F38F106A15}"/>
              </a:ext>
            </a:extLst>
          </p:cNvPr>
          <p:cNvSpPr txBox="1"/>
          <p:nvPr/>
        </p:nvSpPr>
        <p:spPr>
          <a:xfrm>
            <a:off x="7769567" y="1338947"/>
            <a:ext cx="524256" cy="230832"/>
          </a:xfrm>
          <a:prstGeom prst="rect">
            <a:avLst/>
          </a:prstGeom>
          <a:noFill/>
        </p:spPr>
        <p:txBody>
          <a:bodyPr wrap="square" rtlCol="0">
            <a:spAutoFit/>
          </a:bodyPr>
          <a:lstStyle/>
          <a:p>
            <a:pPr algn="ctr"/>
            <a:r>
              <a:rPr kumimoji="1" lang="en-US" altLang="ja-JP" sz="900" err="1">
                <a:solidFill>
                  <a:schemeClr val="accent2">
                    <a:lumMod val="75000"/>
                  </a:schemeClr>
                </a:solidFill>
              </a:rPr>
              <a:t>Linac</a:t>
            </a:r>
            <a:endParaRPr kumimoji="1" lang="ja-JP" altLang="en-US" sz="900">
              <a:solidFill>
                <a:schemeClr val="accent2">
                  <a:lumMod val="75000"/>
                </a:schemeClr>
              </a:solidFill>
            </a:endParaRPr>
          </a:p>
        </p:txBody>
      </p:sp>
      <p:cxnSp>
        <p:nvCxnSpPr>
          <p:cNvPr id="31" name="直線矢印コネクタ 30">
            <a:extLst>
              <a:ext uri="{FF2B5EF4-FFF2-40B4-BE49-F238E27FC236}">
                <a16:creationId xmlns:a16="http://schemas.microsoft.com/office/drawing/2014/main" id="{12FF18A1-A99B-B968-B373-2A46736E55FE}"/>
              </a:ext>
            </a:extLst>
          </p:cNvPr>
          <p:cNvCxnSpPr>
            <a:cxnSpLocks/>
          </p:cNvCxnSpPr>
          <p:nvPr/>
        </p:nvCxnSpPr>
        <p:spPr>
          <a:xfrm>
            <a:off x="8795344" y="2433044"/>
            <a:ext cx="2244800" cy="0"/>
          </a:xfrm>
          <a:prstGeom prst="straightConnector1">
            <a:avLst/>
          </a:prstGeom>
          <a:ln w="19050">
            <a:solidFill>
              <a:srgbClr val="C00000"/>
            </a:solidFill>
            <a:headEnd type="arrow" w="sm" len="sm"/>
            <a:tailEnd type="arrow" w="sm" len="sm"/>
          </a:ln>
        </p:spPr>
        <p:style>
          <a:lnRef idx="2">
            <a:schemeClr val="accent2"/>
          </a:lnRef>
          <a:fillRef idx="0">
            <a:schemeClr val="accent2"/>
          </a:fillRef>
          <a:effectRef idx="1">
            <a:schemeClr val="accent2"/>
          </a:effectRef>
          <a:fontRef idx="minor">
            <a:schemeClr val="tx1"/>
          </a:fontRef>
        </p:style>
      </p:cxnSp>
      <p:cxnSp>
        <p:nvCxnSpPr>
          <p:cNvPr id="32" name="直線矢印コネクタ 31">
            <a:extLst>
              <a:ext uri="{FF2B5EF4-FFF2-40B4-BE49-F238E27FC236}">
                <a16:creationId xmlns:a16="http://schemas.microsoft.com/office/drawing/2014/main" id="{918BD94D-7CA4-2769-D0C9-7F69888344DE}"/>
              </a:ext>
            </a:extLst>
          </p:cNvPr>
          <p:cNvCxnSpPr>
            <a:cxnSpLocks/>
          </p:cNvCxnSpPr>
          <p:nvPr/>
        </p:nvCxnSpPr>
        <p:spPr>
          <a:xfrm>
            <a:off x="8795344" y="2869908"/>
            <a:ext cx="2244800" cy="0"/>
          </a:xfrm>
          <a:prstGeom prst="straightConnector1">
            <a:avLst/>
          </a:prstGeom>
          <a:ln w="19050">
            <a:solidFill>
              <a:srgbClr val="C00000"/>
            </a:solidFill>
            <a:headEnd type="arrow" w="sm" len="sm"/>
            <a:tailEnd type="arrow" w="sm" len="sm"/>
          </a:ln>
        </p:spPr>
        <p:style>
          <a:lnRef idx="2">
            <a:schemeClr val="accent2"/>
          </a:lnRef>
          <a:fillRef idx="0">
            <a:schemeClr val="accent2"/>
          </a:fillRef>
          <a:effectRef idx="1">
            <a:schemeClr val="accent2"/>
          </a:effectRef>
          <a:fontRef idx="minor">
            <a:schemeClr val="tx1"/>
          </a:fontRef>
        </p:style>
      </p:cxnSp>
      <p:sp>
        <p:nvSpPr>
          <p:cNvPr id="33" name="テキスト ボックス 32">
            <a:extLst>
              <a:ext uri="{FF2B5EF4-FFF2-40B4-BE49-F238E27FC236}">
                <a16:creationId xmlns:a16="http://schemas.microsoft.com/office/drawing/2014/main" id="{4CBE97C1-4A9F-6B02-B486-F29007090D8A}"/>
              </a:ext>
            </a:extLst>
          </p:cNvPr>
          <p:cNvSpPr txBox="1"/>
          <p:nvPr/>
        </p:nvSpPr>
        <p:spPr>
          <a:xfrm>
            <a:off x="8709339" y="2395880"/>
            <a:ext cx="2478573" cy="230832"/>
          </a:xfrm>
          <a:prstGeom prst="rect">
            <a:avLst/>
          </a:prstGeom>
          <a:noFill/>
        </p:spPr>
        <p:txBody>
          <a:bodyPr wrap="square" rtlCol="0">
            <a:spAutoFit/>
          </a:bodyPr>
          <a:lstStyle/>
          <a:p>
            <a:pPr algn="ctr"/>
            <a:r>
              <a:rPr lang="en-US" altLang="ja-JP" sz="900">
                <a:solidFill>
                  <a:srgbClr val="C00000"/>
                </a:solidFill>
              </a:rPr>
              <a:t>LER injection-pint chamber replacement</a:t>
            </a:r>
            <a:endParaRPr kumimoji="1" lang="ja-JP" altLang="en-US" sz="900">
              <a:solidFill>
                <a:srgbClr val="C00000"/>
              </a:solidFill>
            </a:endParaRPr>
          </a:p>
        </p:txBody>
      </p:sp>
      <p:sp>
        <p:nvSpPr>
          <p:cNvPr id="34" name="テキスト ボックス 33">
            <a:extLst>
              <a:ext uri="{FF2B5EF4-FFF2-40B4-BE49-F238E27FC236}">
                <a16:creationId xmlns:a16="http://schemas.microsoft.com/office/drawing/2014/main" id="{123E6979-F9BE-1EE5-750C-B3CB8614F90E}"/>
              </a:ext>
            </a:extLst>
          </p:cNvPr>
          <p:cNvSpPr txBox="1"/>
          <p:nvPr/>
        </p:nvSpPr>
        <p:spPr>
          <a:xfrm>
            <a:off x="8709340" y="2858073"/>
            <a:ext cx="2478573" cy="230832"/>
          </a:xfrm>
          <a:prstGeom prst="rect">
            <a:avLst/>
          </a:prstGeom>
          <a:noFill/>
        </p:spPr>
        <p:txBody>
          <a:bodyPr wrap="square" rtlCol="0">
            <a:spAutoFit/>
          </a:bodyPr>
          <a:lstStyle/>
          <a:p>
            <a:pPr algn="ctr"/>
            <a:r>
              <a:rPr lang="en-US" altLang="ja-JP" sz="900">
                <a:solidFill>
                  <a:srgbClr val="C00000"/>
                </a:solidFill>
              </a:rPr>
              <a:t>LER injection-pint chamber replacement</a:t>
            </a:r>
            <a:endParaRPr kumimoji="1" lang="ja-JP" altLang="en-US" sz="900">
              <a:solidFill>
                <a:srgbClr val="C00000"/>
              </a:solidFill>
            </a:endParaRPr>
          </a:p>
        </p:txBody>
      </p:sp>
      <p:sp>
        <p:nvSpPr>
          <p:cNvPr id="35" name="テキスト ボックス 34">
            <a:extLst>
              <a:ext uri="{FF2B5EF4-FFF2-40B4-BE49-F238E27FC236}">
                <a16:creationId xmlns:a16="http://schemas.microsoft.com/office/drawing/2014/main" id="{27621D26-14A8-660F-A7EE-FEF0AE0F9670}"/>
              </a:ext>
            </a:extLst>
          </p:cNvPr>
          <p:cNvSpPr txBox="1"/>
          <p:nvPr/>
        </p:nvSpPr>
        <p:spPr>
          <a:xfrm>
            <a:off x="8795344" y="5158030"/>
            <a:ext cx="2478573" cy="230832"/>
          </a:xfrm>
          <a:prstGeom prst="rect">
            <a:avLst/>
          </a:prstGeom>
          <a:noFill/>
        </p:spPr>
        <p:txBody>
          <a:bodyPr wrap="square" rtlCol="0">
            <a:spAutoFit/>
          </a:bodyPr>
          <a:lstStyle/>
          <a:p>
            <a:pPr algn="ctr"/>
            <a:r>
              <a:rPr kumimoji="1" lang="en-US" altLang="ja-JP" sz="900">
                <a:solidFill>
                  <a:srgbClr val="C00000"/>
                </a:solidFill>
              </a:rPr>
              <a:t>RF startup preparation</a:t>
            </a:r>
            <a:endParaRPr kumimoji="1" lang="ja-JP" altLang="en-US" sz="900">
              <a:solidFill>
                <a:srgbClr val="C00000"/>
              </a:solidFill>
            </a:endParaRPr>
          </a:p>
        </p:txBody>
      </p:sp>
      <p:cxnSp>
        <p:nvCxnSpPr>
          <p:cNvPr id="36" name="直線矢印コネクタ 35">
            <a:extLst>
              <a:ext uri="{FF2B5EF4-FFF2-40B4-BE49-F238E27FC236}">
                <a16:creationId xmlns:a16="http://schemas.microsoft.com/office/drawing/2014/main" id="{09CA307A-C145-0496-B713-C24A930B15E6}"/>
              </a:ext>
            </a:extLst>
          </p:cNvPr>
          <p:cNvCxnSpPr>
            <a:cxnSpLocks/>
          </p:cNvCxnSpPr>
          <p:nvPr/>
        </p:nvCxnSpPr>
        <p:spPr>
          <a:xfrm>
            <a:off x="8912230" y="5190635"/>
            <a:ext cx="2244800" cy="0"/>
          </a:xfrm>
          <a:prstGeom prst="straightConnector1">
            <a:avLst/>
          </a:prstGeom>
          <a:ln w="19050">
            <a:solidFill>
              <a:srgbClr val="C00000"/>
            </a:solidFill>
            <a:headEnd type="arrow" w="sm" len="sm"/>
            <a:tailEnd type="arrow" w="sm" len="sm"/>
          </a:ln>
        </p:spPr>
        <p:style>
          <a:lnRef idx="2">
            <a:schemeClr val="accent2"/>
          </a:lnRef>
          <a:fillRef idx="0">
            <a:schemeClr val="accent2"/>
          </a:fillRef>
          <a:effectRef idx="1">
            <a:schemeClr val="accent2"/>
          </a:effectRef>
          <a:fontRef idx="minor">
            <a:schemeClr val="tx1"/>
          </a:fontRef>
        </p:style>
      </p:cxnSp>
      <p:sp>
        <p:nvSpPr>
          <p:cNvPr id="37" name="テキスト ボックス 36">
            <a:extLst>
              <a:ext uri="{FF2B5EF4-FFF2-40B4-BE49-F238E27FC236}">
                <a16:creationId xmlns:a16="http://schemas.microsoft.com/office/drawing/2014/main" id="{2F83310D-274B-74F3-D5DC-B09720B10D38}"/>
              </a:ext>
            </a:extLst>
          </p:cNvPr>
          <p:cNvSpPr txBox="1"/>
          <p:nvPr/>
        </p:nvSpPr>
        <p:spPr>
          <a:xfrm>
            <a:off x="7900509" y="4592419"/>
            <a:ext cx="1318598" cy="369332"/>
          </a:xfrm>
          <a:prstGeom prst="rect">
            <a:avLst/>
          </a:prstGeom>
          <a:noFill/>
        </p:spPr>
        <p:txBody>
          <a:bodyPr wrap="square" rtlCol="0">
            <a:spAutoFit/>
          </a:bodyPr>
          <a:lstStyle/>
          <a:p>
            <a:pPr algn="ctr"/>
            <a:r>
              <a:rPr lang="en-US" altLang="ja-JP" sz="900">
                <a:solidFill>
                  <a:srgbClr val="7030A0"/>
                </a:solidFill>
              </a:rPr>
              <a:t>Cryogenic system startup</a:t>
            </a:r>
            <a:endParaRPr kumimoji="1" lang="ja-JP" altLang="en-US" sz="900">
              <a:solidFill>
                <a:srgbClr val="7030A0"/>
              </a:solidFill>
            </a:endParaRPr>
          </a:p>
        </p:txBody>
      </p:sp>
      <p:sp>
        <p:nvSpPr>
          <p:cNvPr id="38" name="テキスト ボックス 37">
            <a:extLst>
              <a:ext uri="{FF2B5EF4-FFF2-40B4-BE49-F238E27FC236}">
                <a16:creationId xmlns:a16="http://schemas.microsoft.com/office/drawing/2014/main" id="{83DB7582-EB22-F1D0-9585-302B8F967F59}"/>
              </a:ext>
            </a:extLst>
          </p:cNvPr>
          <p:cNvSpPr txBox="1"/>
          <p:nvPr/>
        </p:nvSpPr>
        <p:spPr>
          <a:xfrm>
            <a:off x="9960966" y="1358777"/>
            <a:ext cx="1110709" cy="230832"/>
          </a:xfrm>
          <a:prstGeom prst="rect">
            <a:avLst/>
          </a:prstGeom>
          <a:noFill/>
        </p:spPr>
        <p:txBody>
          <a:bodyPr wrap="square" rtlCol="0">
            <a:spAutoFit/>
          </a:bodyPr>
          <a:lstStyle/>
          <a:p>
            <a:pPr algn="ctr"/>
            <a:r>
              <a:rPr lang="en-US" altLang="ja-JP" sz="900">
                <a:solidFill>
                  <a:srgbClr val="00B0F0"/>
                </a:solidFill>
              </a:rPr>
              <a:t>Fuji mode</a:t>
            </a:r>
            <a:endParaRPr kumimoji="1" lang="ja-JP" altLang="en-US" sz="900">
              <a:solidFill>
                <a:srgbClr val="00B0F0"/>
              </a:solidFill>
            </a:endParaRPr>
          </a:p>
        </p:txBody>
      </p:sp>
      <p:sp>
        <p:nvSpPr>
          <p:cNvPr id="39" name="テキスト ボックス 38">
            <a:extLst>
              <a:ext uri="{FF2B5EF4-FFF2-40B4-BE49-F238E27FC236}">
                <a16:creationId xmlns:a16="http://schemas.microsoft.com/office/drawing/2014/main" id="{760303D1-AC32-8A50-D8CB-A205C2ABFD19}"/>
              </a:ext>
            </a:extLst>
          </p:cNvPr>
          <p:cNvSpPr txBox="1"/>
          <p:nvPr/>
        </p:nvSpPr>
        <p:spPr>
          <a:xfrm>
            <a:off x="9917744" y="1832571"/>
            <a:ext cx="1110709" cy="230832"/>
          </a:xfrm>
          <a:prstGeom prst="rect">
            <a:avLst/>
          </a:prstGeom>
          <a:noFill/>
        </p:spPr>
        <p:txBody>
          <a:bodyPr wrap="square" rtlCol="0">
            <a:spAutoFit/>
          </a:bodyPr>
          <a:lstStyle/>
          <a:p>
            <a:pPr algn="ctr"/>
            <a:r>
              <a:rPr lang="en-US" altLang="ja-JP" sz="900">
                <a:solidFill>
                  <a:srgbClr val="00B0F0"/>
                </a:solidFill>
              </a:rPr>
              <a:t>Fuji mode</a:t>
            </a:r>
            <a:endParaRPr kumimoji="1" lang="ja-JP" altLang="en-US" sz="900">
              <a:solidFill>
                <a:srgbClr val="00B0F0"/>
              </a:solidFill>
            </a:endParaRPr>
          </a:p>
        </p:txBody>
      </p:sp>
      <p:sp>
        <p:nvSpPr>
          <p:cNvPr id="40" name="テキスト ボックス 39">
            <a:extLst>
              <a:ext uri="{FF2B5EF4-FFF2-40B4-BE49-F238E27FC236}">
                <a16:creationId xmlns:a16="http://schemas.microsoft.com/office/drawing/2014/main" id="{0AFEAD00-891E-5505-8143-FAAB1FCAC6B4}"/>
              </a:ext>
            </a:extLst>
          </p:cNvPr>
          <p:cNvSpPr txBox="1"/>
          <p:nvPr/>
        </p:nvSpPr>
        <p:spPr>
          <a:xfrm>
            <a:off x="9936231" y="2162153"/>
            <a:ext cx="1110709" cy="230832"/>
          </a:xfrm>
          <a:prstGeom prst="rect">
            <a:avLst/>
          </a:prstGeom>
          <a:noFill/>
        </p:spPr>
        <p:txBody>
          <a:bodyPr wrap="square" rtlCol="0">
            <a:spAutoFit/>
          </a:bodyPr>
          <a:lstStyle/>
          <a:p>
            <a:pPr algn="ctr"/>
            <a:r>
              <a:rPr lang="en-US" altLang="ja-JP" sz="900">
                <a:solidFill>
                  <a:srgbClr val="00B0F0"/>
                </a:solidFill>
              </a:rPr>
              <a:t>Fuji mode</a:t>
            </a:r>
            <a:endParaRPr kumimoji="1" lang="ja-JP" altLang="en-US" sz="900">
              <a:solidFill>
                <a:srgbClr val="00B0F0"/>
              </a:solidFill>
            </a:endParaRPr>
          </a:p>
        </p:txBody>
      </p:sp>
      <p:sp>
        <p:nvSpPr>
          <p:cNvPr id="41" name="テキスト ボックス 40">
            <a:extLst>
              <a:ext uri="{FF2B5EF4-FFF2-40B4-BE49-F238E27FC236}">
                <a16:creationId xmlns:a16="http://schemas.microsoft.com/office/drawing/2014/main" id="{DA41BD01-4FF0-975B-0814-CDFD6EFC0E1C}"/>
              </a:ext>
            </a:extLst>
          </p:cNvPr>
          <p:cNvSpPr txBox="1"/>
          <p:nvPr/>
        </p:nvSpPr>
        <p:spPr>
          <a:xfrm>
            <a:off x="7763899" y="2786547"/>
            <a:ext cx="1110709" cy="230832"/>
          </a:xfrm>
          <a:prstGeom prst="rect">
            <a:avLst/>
          </a:prstGeom>
          <a:noFill/>
        </p:spPr>
        <p:txBody>
          <a:bodyPr wrap="square" rtlCol="0">
            <a:spAutoFit/>
          </a:bodyPr>
          <a:lstStyle/>
          <a:p>
            <a:pPr algn="ctr"/>
            <a:r>
              <a:rPr lang="en-US" altLang="ja-JP" sz="900">
                <a:solidFill>
                  <a:srgbClr val="00B0F0"/>
                </a:solidFill>
              </a:rPr>
              <a:t>Fuji mode</a:t>
            </a:r>
            <a:endParaRPr kumimoji="1" lang="ja-JP" altLang="en-US" sz="900">
              <a:solidFill>
                <a:srgbClr val="00B0F0"/>
              </a:solidFill>
            </a:endParaRPr>
          </a:p>
        </p:txBody>
      </p:sp>
      <p:sp>
        <p:nvSpPr>
          <p:cNvPr id="42" name="テキスト ボックス 41">
            <a:extLst>
              <a:ext uri="{FF2B5EF4-FFF2-40B4-BE49-F238E27FC236}">
                <a16:creationId xmlns:a16="http://schemas.microsoft.com/office/drawing/2014/main" id="{4A22C051-F9B2-1C61-ED34-BD586177A55E}"/>
              </a:ext>
            </a:extLst>
          </p:cNvPr>
          <p:cNvSpPr txBox="1"/>
          <p:nvPr/>
        </p:nvSpPr>
        <p:spPr>
          <a:xfrm>
            <a:off x="10430557" y="4631827"/>
            <a:ext cx="1413166" cy="230832"/>
          </a:xfrm>
          <a:prstGeom prst="rect">
            <a:avLst/>
          </a:prstGeom>
          <a:noFill/>
        </p:spPr>
        <p:txBody>
          <a:bodyPr wrap="square" rtlCol="0">
            <a:spAutoFit/>
          </a:bodyPr>
          <a:lstStyle/>
          <a:p>
            <a:pPr algn="ctr"/>
            <a:r>
              <a:rPr lang="en-US" altLang="ja-JP" sz="900">
                <a:solidFill>
                  <a:srgbClr val="0070C0"/>
                </a:solidFill>
              </a:rPr>
              <a:t>Beam Shutter mode</a:t>
            </a:r>
            <a:endParaRPr kumimoji="1" lang="ja-JP" altLang="en-US" sz="900">
              <a:solidFill>
                <a:srgbClr val="0070C0"/>
              </a:solidFill>
            </a:endParaRPr>
          </a:p>
        </p:txBody>
      </p:sp>
      <p:sp>
        <p:nvSpPr>
          <p:cNvPr id="43" name="テキスト ボックス 42">
            <a:extLst>
              <a:ext uri="{FF2B5EF4-FFF2-40B4-BE49-F238E27FC236}">
                <a16:creationId xmlns:a16="http://schemas.microsoft.com/office/drawing/2014/main" id="{F797C1F5-9E4B-A6FC-B248-148B09A0544E}"/>
              </a:ext>
            </a:extLst>
          </p:cNvPr>
          <p:cNvSpPr txBox="1"/>
          <p:nvPr/>
        </p:nvSpPr>
        <p:spPr>
          <a:xfrm>
            <a:off x="10168876" y="4941404"/>
            <a:ext cx="1413166" cy="230832"/>
          </a:xfrm>
          <a:prstGeom prst="rect">
            <a:avLst/>
          </a:prstGeom>
          <a:noFill/>
        </p:spPr>
        <p:txBody>
          <a:bodyPr wrap="square" rtlCol="0">
            <a:spAutoFit/>
          </a:bodyPr>
          <a:lstStyle/>
          <a:p>
            <a:pPr algn="ctr"/>
            <a:r>
              <a:rPr lang="en-US" altLang="ja-JP" sz="900">
                <a:solidFill>
                  <a:srgbClr val="0070C0"/>
                </a:solidFill>
              </a:rPr>
              <a:t>Beam Shutter mode</a:t>
            </a:r>
            <a:endParaRPr kumimoji="1" lang="ja-JP" altLang="en-US" sz="900">
              <a:solidFill>
                <a:srgbClr val="0070C0"/>
              </a:solidFill>
            </a:endParaRPr>
          </a:p>
        </p:txBody>
      </p:sp>
      <p:sp>
        <p:nvSpPr>
          <p:cNvPr id="44" name="テキスト ボックス 43">
            <a:extLst>
              <a:ext uri="{FF2B5EF4-FFF2-40B4-BE49-F238E27FC236}">
                <a16:creationId xmlns:a16="http://schemas.microsoft.com/office/drawing/2014/main" id="{04A228D4-F89A-ABCC-A8A4-099939014AC4}"/>
              </a:ext>
            </a:extLst>
          </p:cNvPr>
          <p:cNvSpPr txBox="1"/>
          <p:nvPr/>
        </p:nvSpPr>
        <p:spPr>
          <a:xfrm>
            <a:off x="10130959" y="5515028"/>
            <a:ext cx="1413166" cy="230832"/>
          </a:xfrm>
          <a:prstGeom prst="rect">
            <a:avLst/>
          </a:prstGeom>
          <a:noFill/>
        </p:spPr>
        <p:txBody>
          <a:bodyPr wrap="square" rtlCol="0">
            <a:spAutoFit/>
          </a:bodyPr>
          <a:lstStyle/>
          <a:p>
            <a:pPr algn="ctr"/>
            <a:r>
              <a:rPr lang="en-US" altLang="ja-JP" sz="900">
                <a:solidFill>
                  <a:srgbClr val="0070C0"/>
                </a:solidFill>
              </a:rPr>
              <a:t>Beam Shutter mode</a:t>
            </a:r>
            <a:endParaRPr kumimoji="1" lang="ja-JP" altLang="en-US" sz="900">
              <a:solidFill>
                <a:srgbClr val="0070C0"/>
              </a:solidFill>
            </a:endParaRPr>
          </a:p>
        </p:txBody>
      </p:sp>
    </p:spTree>
    <p:extLst>
      <p:ext uri="{BB962C8B-B14F-4D97-AF65-F5344CB8AC3E}">
        <p14:creationId xmlns:p14="http://schemas.microsoft.com/office/powerpoint/2010/main" val="12525389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98415D-7797-161A-DCD2-8DE9947C33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553EAA-B4CB-C222-1F6C-293760B5302D}"/>
              </a:ext>
            </a:extLst>
          </p:cNvPr>
          <p:cNvSpPr>
            <a:spLocks noGrp="1"/>
          </p:cNvSpPr>
          <p:nvPr>
            <p:ph type="title"/>
          </p:nvPr>
        </p:nvSpPr>
        <p:spPr>
          <a:xfrm>
            <a:off x="437320" y="136525"/>
            <a:ext cx="10650809" cy="678484"/>
          </a:xfrm>
        </p:spPr>
        <p:txBody>
          <a:bodyPr/>
          <a:lstStyle/>
          <a:p>
            <a:r>
              <a:rPr kumimoji="1" lang="en-US" altLang="ja-JP" b="1" dirty="0"/>
              <a:t>Vacuum-pressure rises in D05A and D05F cavities</a:t>
            </a:r>
            <a:endParaRPr kumimoji="1" lang="ja-JP" altLang="en-US" b="1"/>
          </a:p>
        </p:txBody>
      </p:sp>
      <p:sp>
        <p:nvSpPr>
          <p:cNvPr id="3" name="Content Placeholder 2">
            <a:extLst>
              <a:ext uri="{FF2B5EF4-FFF2-40B4-BE49-F238E27FC236}">
                <a16:creationId xmlns:a16="http://schemas.microsoft.com/office/drawing/2014/main" id="{D7DFB612-4B5C-5484-B649-32DF1057BF9A}"/>
              </a:ext>
            </a:extLst>
          </p:cNvPr>
          <p:cNvSpPr>
            <a:spLocks noGrp="1"/>
          </p:cNvSpPr>
          <p:nvPr>
            <p:ph idx="1"/>
          </p:nvPr>
        </p:nvSpPr>
        <p:spPr>
          <a:xfrm>
            <a:off x="437320" y="892176"/>
            <a:ext cx="11548734" cy="2803024"/>
          </a:xfrm>
        </p:spPr>
        <p:txBody>
          <a:bodyPr>
            <a:normAutofit/>
          </a:bodyPr>
          <a:lstStyle/>
          <a:p>
            <a:r>
              <a:rPr kumimoji="1" lang="en-US" altLang="ja-JP" sz="1800" dirty="0"/>
              <a:t>In 2025c–2026ab run, abnormal vacuum-pressure rises occurred at D05A and D05F cavities.</a:t>
            </a:r>
            <a:endParaRPr kumimoji="1" lang="en-US" altLang="ja-JP" sz="1600" dirty="0"/>
          </a:p>
          <a:p>
            <a:pPr lvl="1">
              <a:buFont typeface="Wingdings" pitchFamily="2" charset="2"/>
              <a:buChar char="ü"/>
            </a:pPr>
            <a:r>
              <a:rPr kumimoji="1" lang="en-US" altLang="ja-JP" sz="1600" u="sng" dirty="0"/>
              <a:t>D05A</a:t>
            </a:r>
            <a:r>
              <a:rPr kumimoji="1" lang="en-US" altLang="ja-JP" sz="1600" dirty="0"/>
              <a:t>: Dec. 5, 2025 (during beam operation)</a:t>
            </a:r>
          </a:p>
          <a:p>
            <a:pPr lvl="1">
              <a:buFont typeface="Wingdings" pitchFamily="2" charset="2"/>
              <a:buChar char="ü"/>
            </a:pPr>
            <a:r>
              <a:rPr kumimoji="1" lang="en-US" altLang="ja-JP" sz="1600" u="sng" dirty="0"/>
              <a:t>D05F</a:t>
            </a:r>
            <a:r>
              <a:rPr kumimoji="1" lang="en-US" altLang="ja-JP" sz="1600" dirty="0"/>
              <a:t>: Apr. 15, 2026 (during cavity aging on a regular maintenance day)</a:t>
            </a:r>
          </a:p>
          <a:p>
            <a:pPr lvl="2">
              <a:buFont typeface="Wingdings" pitchFamily="2" charset="2"/>
              <a:buChar char="Ø"/>
            </a:pPr>
            <a:r>
              <a:rPr kumimoji="1" lang="en-US" altLang="ja-JP" dirty="0"/>
              <a:t>On the same day, cooling water leak was found. </a:t>
            </a:r>
          </a:p>
          <a:p>
            <a:pPr marL="457200" lvl="1" indent="0">
              <a:buNone/>
            </a:pPr>
            <a:r>
              <a:rPr kumimoji="1" lang="en-US" altLang="ja-JP" dirty="0"/>
              <a:t>→ After the vacuum pressure rises, these cavities were detuned (out-of-operation).</a:t>
            </a:r>
          </a:p>
          <a:p>
            <a:r>
              <a:rPr kumimoji="1" lang="en-US" altLang="ja-JP" sz="1800" dirty="0"/>
              <a:t>Both cavities are the normal-conducting ARES cavities used the OHO straight section. </a:t>
            </a:r>
          </a:p>
          <a:p>
            <a:r>
              <a:rPr kumimoji="1" lang="en-US" altLang="ja-JP" sz="1800" dirty="0"/>
              <a:t>In the 2026 summer shutdown, investigations were conducted by ARES cavity group. </a:t>
            </a:r>
          </a:p>
        </p:txBody>
      </p:sp>
      <p:sp>
        <p:nvSpPr>
          <p:cNvPr id="4" name="Slide Number Placeholder 3">
            <a:extLst>
              <a:ext uri="{FF2B5EF4-FFF2-40B4-BE49-F238E27FC236}">
                <a16:creationId xmlns:a16="http://schemas.microsoft.com/office/drawing/2014/main" id="{3A71778C-C7E8-4C9A-FC6C-E2CAA027CFB0}"/>
              </a:ext>
            </a:extLst>
          </p:cNvPr>
          <p:cNvSpPr>
            <a:spLocks noGrp="1"/>
          </p:cNvSpPr>
          <p:nvPr>
            <p:ph type="sldNum" sz="quarter" idx="12"/>
          </p:nvPr>
        </p:nvSpPr>
        <p:spPr>
          <a:xfrm>
            <a:off x="9448165" y="6462902"/>
            <a:ext cx="2743200" cy="365125"/>
          </a:xfrm>
        </p:spPr>
        <p:txBody>
          <a:bodyPr/>
          <a:lstStyle/>
          <a:p>
            <a:fld id="{54D9E383-D872-CA46-8441-3FD5A8D05356}" type="slidenum">
              <a:rPr lang="en-JP" smtClean="0"/>
              <a:t>25</a:t>
            </a:fld>
            <a:endParaRPr lang="en-JP"/>
          </a:p>
        </p:txBody>
      </p:sp>
      <p:grpSp>
        <p:nvGrpSpPr>
          <p:cNvPr id="30" name="Group 29">
            <a:extLst>
              <a:ext uri="{FF2B5EF4-FFF2-40B4-BE49-F238E27FC236}">
                <a16:creationId xmlns:a16="http://schemas.microsoft.com/office/drawing/2014/main" id="{9EDDB90F-9AC8-FCFA-030A-3C341988264F}"/>
              </a:ext>
            </a:extLst>
          </p:cNvPr>
          <p:cNvGrpSpPr/>
          <p:nvPr/>
        </p:nvGrpSpPr>
        <p:grpSpPr>
          <a:xfrm>
            <a:off x="3606282" y="3744098"/>
            <a:ext cx="3669265" cy="3102591"/>
            <a:chOff x="3695473" y="3738662"/>
            <a:chExt cx="3669265" cy="3102591"/>
          </a:xfrm>
        </p:grpSpPr>
        <p:pic>
          <p:nvPicPr>
            <p:cNvPr id="26" name="Picture 25">
              <a:extLst>
                <a:ext uri="{FF2B5EF4-FFF2-40B4-BE49-F238E27FC236}">
                  <a16:creationId xmlns:a16="http://schemas.microsoft.com/office/drawing/2014/main" id="{28BDD4D5-4DE6-A336-BCF1-229F6F1DF31B}"/>
                </a:ext>
              </a:extLst>
            </p:cNvPr>
            <p:cNvPicPr>
              <a:picLocks noChangeAspect="1"/>
            </p:cNvPicPr>
            <p:nvPr/>
          </p:nvPicPr>
          <p:blipFill>
            <a:blip r:embed="rId2"/>
            <a:stretch>
              <a:fillRect/>
            </a:stretch>
          </p:blipFill>
          <p:spPr>
            <a:xfrm>
              <a:off x="3695473" y="3738662"/>
              <a:ext cx="3669265" cy="2558252"/>
            </a:xfrm>
            <a:prstGeom prst="rect">
              <a:avLst/>
            </a:prstGeom>
          </p:spPr>
        </p:pic>
        <p:sp>
          <p:nvSpPr>
            <p:cNvPr id="29" name="TextBox 28">
              <a:extLst>
                <a:ext uri="{FF2B5EF4-FFF2-40B4-BE49-F238E27FC236}">
                  <a16:creationId xmlns:a16="http://schemas.microsoft.com/office/drawing/2014/main" id="{66BCEEF4-3AED-1713-830D-5548F9032A3E}"/>
                </a:ext>
              </a:extLst>
            </p:cNvPr>
            <p:cNvSpPr txBox="1"/>
            <p:nvPr/>
          </p:nvSpPr>
          <p:spPr>
            <a:xfrm>
              <a:off x="5326276" y="6533476"/>
              <a:ext cx="1241045" cy="307777"/>
            </a:xfrm>
            <a:prstGeom prst="rect">
              <a:avLst/>
            </a:prstGeom>
            <a:noFill/>
          </p:spPr>
          <p:txBody>
            <a:bodyPr wrap="none" rtlCol="0">
              <a:spAutoFit/>
            </a:bodyPr>
            <a:lstStyle/>
            <a:p>
              <a:r>
                <a:rPr kumimoji="1" lang="en-US" altLang="ja-JP" sz="1400" b="1" dirty="0"/>
                <a:t>ARES cavity</a:t>
              </a:r>
              <a:endParaRPr kumimoji="1" lang="ja-JP" altLang="en-US" sz="1400" b="1"/>
            </a:p>
          </p:txBody>
        </p:sp>
      </p:grpSp>
      <p:grpSp>
        <p:nvGrpSpPr>
          <p:cNvPr id="43" name="Group 42">
            <a:extLst>
              <a:ext uri="{FF2B5EF4-FFF2-40B4-BE49-F238E27FC236}">
                <a16:creationId xmlns:a16="http://schemas.microsoft.com/office/drawing/2014/main" id="{12C9C523-6D44-887D-D4A6-C7EB987C54CF}"/>
              </a:ext>
            </a:extLst>
          </p:cNvPr>
          <p:cNvGrpSpPr/>
          <p:nvPr/>
        </p:nvGrpSpPr>
        <p:grpSpPr>
          <a:xfrm>
            <a:off x="7343132" y="3384566"/>
            <a:ext cx="4187215" cy="2931621"/>
            <a:chOff x="7469477" y="3269316"/>
            <a:chExt cx="4187215" cy="2931621"/>
          </a:xfrm>
        </p:grpSpPr>
        <p:grpSp>
          <p:nvGrpSpPr>
            <p:cNvPr id="37" name="Group 36">
              <a:extLst>
                <a:ext uri="{FF2B5EF4-FFF2-40B4-BE49-F238E27FC236}">
                  <a16:creationId xmlns:a16="http://schemas.microsoft.com/office/drawing/2014/main" id="{153AAEE6-6639-53D1-9661-0D9983A04664}"/>
                </a:ext>
              </a:extLst>
            </p:cNvPr>
            <p:cNvGrpSpPr/>
            <p:nvPr/>
          </p:nvGrpSpPr>
          <p:grpSpPr>
            <a:xfrm>
              <a:off x="7469477" y="3269316"/>
              <a:ext cx="4187215" cy="2931621"/>
              <a:chOff x="7469477" y="3379098"/>
              <a:chExt cx="4187215" cy="2931621"/>
            </a:xfrm>
          </p:grpSpPr>
          <p:pic>
            <p:nvPicPr>
              <p:cNvPr id="31" name="図 28">
                <a:extLst>
                  <a:ext uri="{FF2B5EF4-FFF2-40B4-BE49-F238E27FC236}">
                    <a16:creationId xmlns:a16="http://schemas.microsoft.com/office/drawing/2014/main" id="{DDB37B97-E5E6-894A-B753-F4FD7C4799D6}"/>
                  </a:ext>
                </a:extLst>
              </p:cNvPr>
              <p:cNvPicPr>
                <a:picLocks noChangeAspect="1"/>
              </p:cNvPicPr>
              <p:nvPr/>
            </p:nvPicPr>
            <p:blipFill rotWithShape="1">
              <a:blip r:embed="rId3"/>
              <a:srcRect b="6648"/>
              <a:stretch/>
            </p:blipFill>
            <p:spPr>
              <a:xfrm>
                <a:off x="7469477" y="3379098"/>
                <a:ext cx="4187215" cy="2931621"/>
              </a:xfrm>
              <a:prstGeom prst="rect">
                <a:avLst/>
              </a:prstGeom>
            </p:spPr>
          </p:pic>
          <p:sp>
            <p:nvSpPr>
              <p:cNvPr id="32" name="TextBox 31">
                <a:extLst>
                  <a:ext uri="{FF2B5EF4-FFF2-40B4-BE49-F238E27FC236}">
                    <a16:creationId xmlns:a16="http://schemas.microsoft.com/office/drawing/2014/main" id="{22329089-CE31-C876-3CC9-4CE09F7D8D7F}"/>
                  </a:ext>
                </a:extLst>
              </p:cNvPr>
              <p:cNvSpPr txBox="1"/>
              <p:nvPr/>
            </p:nvSpPr>
            <p:spPr>
              <a:xfrm>
                <a:off x="11013472" y="3909595"/>
                <a:ext cx="602729" cy="276999"/>
              </a:xfrm>
              <a:prstGeom prst="rect">
                <a:avLst/>
              </a:prstGeom>
              <a:solidFill>
                <a:srgbClr val="FFFFFF">
                  <a:alpha val="88278"/>
                </a:srgbClr>
              </a:solidFill>
            </p:spPr>
            <p:txBody>
              <a:bodyPr wrap="none" lIns="0" tIns="0" rIns="0" bIns="0" rtlCol="0">
                <a:spAutoFit/>
              </a:bodyPr>
              <a:lstStyle/>
              <a:p>
                <a:r>
                  <a:rPr lang="en-JP"/>
                  <a:t>Beam</a:t>
                </a:r>
              </a:p>
            </p:txBody>
          </p:sp>
          <p:cxnSp>
            <p:nvCxnSpPr>
              <p:cNvPr id="33" name="Straight Arrow Connector 32">
                <a:extLst>
                  <a:ext uri="{FF2B5EF4-FFF2-40B4-BE49-F238E27FC236}">
                    <a16:creationId xmlns:a16="http://schemas.microsoft.com/office/drawing/2014/main" id="{C7BA1623-4902-6433-1C72-00E3E1B0F235}"/>
                  </a:ext>
                </a:extLst>
              </p:cNvPr>
              <p:cNvCxnSpPr>
                <a:cxnSpLocks/>
              </p:cNvCxnSpPr>
              <p:nvPr/>
            </p:nvCxnSpPr>
            <p:spPr>
              <a:xfrm flipH="1">
                <a:off x="10968074" y="4302277"/>
                <a:ext cx="552632" cy="0"/>
              </a:xfrm>
              <a:prstGeom prst="straightConnector1">
                <a:avLst/>
              </a:prstGeom>
              <a:ln w="38100">
                <a:solidFill>
                  <a:schemeClr val="accent4">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EF9CEB4D-4E39-C3A0-460F-56F5BEBEA990}"/>
                  </a:ext>
                </a:extLst>
              </p:cNvPr>
              <p:cNvSpPr txBox="1"/>
              <p:nvPr/>
            </p:nvSpPr>
            <p:spPr>
              <a:xfrm>
                <a:off x="9716918" y="3799984"/>
                <a:ext cx="820738" cy="276999"/>
              </a:xfrm>
              <a:prstGeom prst="rect">
                <a:avLst/>
              </a:prstGeom>
              <a:solidFill>
                <a:srgbClr val="FFFFFF">
                  <a:alpha val="88278"/>
                </a:srgbClr>
              </a:solidFill>
            </p:spPr>
            <p:txBody>
              <a:bodyPr wrap="none" lIns="0" tIns="0" rIns="0" bIns="0" rtlCol="0">
                <a:spAutoFit/>
              </a:bodyPr>
              <a:lstStyle/>
              <a:p>
                <a:r>
                  <a:rPr lang="en-JP">
                    <a:solidFill>
                      <a:schemeClr val="accent1"/>
                    </a:solidFill>
                  </a:rPr>
                  <a:t>A-cavity</a:t>
                </a:r>
              </a:p>
            </p:txBody>
          </p:sp>
          <p:sp>
            <p:nvSpPr>
              <p:cNvPr id="35" name="TextBox 34">
                <a:extLst>
                  <a:ext uri="{FF2B5EF4-FFF2-40B4-BE49-F238E27FC236}">
                    <a16:creationId xmlns:a16="http://schemas.microsoft.com/office/drawing/2014/main" id="{F3C26245-1240-BE40-A0FC-D43198B3AF7F}"/>
                  </a:ext>
                </a:extLst>
              </p:cNvPr>
              <p:cNvSpPr txBox="1"/>
              <p:nvPr/>
            </p:nvSpPr>
            <p:spPr>
              <a:xfrm>
                <a:off x="8010368" y="3867419"/>
                <a:ext cx="820738" cy="276999"/>
              </a:xfrm>
              <a:prstGeom prst="rect">
                <a:avLst/>
              </a:prstGeom>
              <a:solidFill>
                <a:srgbClr val="FFFFFF">
                  <a:alpha val="88278"/>
                </a:srgbClr>
              </a:solidFill>
            </p:spPr>
            <p:txBody>
              <a:bodyPr wrap="none" lIns="0" tIns="0" rIns="0" bIns="0" rtlCol="0">
                <a:spAutoFit/>
              </a:bodyPr>
              <a:lstStyle/>
              <a:p>
                <a:r>
                  <a:rPr lang="en-JP">
                    <a:solidFill>
                      <a:schemeClr val="accent1"/>
                    </a:solidFill>
                  </a:rPr>
                  <a:t>S-cavity</a:t>
                </a:r>
              </a:p>
            </p:txBody>
          </p:sp>
          <p:sp>
            <p:nvSpPr>
              <p:cNvPr id="36" name="TextBox 35">
                <a:extLst>
                  <a:ext uri="{FF2B5EF4-FFF2-40B4-BE49-F238E27FC236}">
                    <a16:creationId xmlns:a16="http://schemas.microsoft.com/office/drawing/2014/main" id="{CF8D8DCF-E70E-C2AB-757C-524ADF913541}"/>
                  </a:ext>
                </a:extLst>
              </p:cNvPr>
              <p:cNvSpPr txBox="1"/>
              <p:nvPr/>
            </p:nvSpPr>
            <p:spPr>
              <a:xfrm>
                <a:off x="9060693" y="3427283"/>
                <a:ext cx="833562" cy="276999"/>
              </a:xfrm>
              <a:prstGeom prst="rect">
                <a:avLst/>
              </a:prstGeom>
              <a:solidFill>
                <a:srgbClr val="FFFFFF">
                  <a:alpha val="88278"/>
                </a:srgbClr>
              </a:solidFill>
            </p:spPr>
            <p:txBody>
              <a:bodyPr wrap="none" lIns="0" tIns="0" rIns="0" bIns="0" rtlCol="0">
                <a:spAutoFit/>
              </a:bodyPr>
              <a:lstStyle/>
              <a:p>
                <a:r>
                  <a:rPr lang="en-JP">
                    <a:solidFill>
                      <a:schemeClr val="accent1"/>
                    </a:solidFill>
                  </a:rPr>
                  <a:t>C-cavity</a:t>
                </a:r>
              </a:p>
            </p:txBody>
          </p:sp>
        </p:grpSp>
        <p:cxnSp>
          <p:nvCxnSpPr>
            <p:cNvPr id="38" name="Straight Arrow Connector 37">
              <a:extLst>
                <a:ext uri="{FF2B5EF4-FFF2-40B4-BE49-F238E27FC236}">
                  <a16:creationId xmlns:a16="http://schemas.microsoft.com/office/drawing/2014/main" id="{565F2A11-ED72-4679-DD84-5C4D82B3CBBA}"/>
                </a:ext>
              </a:extLst>
            </p:cNvPr>
            <p:cNvCxnSpPr>
              <a:cxnSpLocks/>
              <a:stCxn id="36" idx="2"/>
            </p:cNvCxnSpPr>
            <p:nvPr/>
          </p:nvCxnSpPr>
          <p:spPr>
            <a:xfrm flipH="1">
              <a:off x="9418856" y="3594500"/>
              <a:ext cx="58618" cy="707777"/>
            </a:xfrm>
            <a:prstGeom prst="straightConnector1">
              <a:avLst/>
            </a:prstGeom>
            <a:ln w="38100">
              <a:solidFill>
                <a:srgbClr val="6CFF32"/>
              </a:solidFill>
              <a:tailEnd type="triangle"/>
            </a:ln>
          </p:spPr>
          <p:style>
            <a:lnRef idx="1">
              <a:schemeClr val="accent1"/>
            </a:lnRef>
            <a:fillRef idx="0">
              <a:schemeClr val="accent1"/>
            </a:fillRef>
            <a:effectRef idx="0">
              <a:schemeClr val="accent1"/>
            </a:effectRef>
            <a:fontRef idx="minor">
              <a:schemeClr val="tx1"/>
            </a:fontRef>
          </p:style>
        </p:cxnSp>
      </p:grpSp>
      <p:sp>
        <p:nvSpPr>
          <p:cNvPr id="44" name="TextBox 43">
            <a:extLst>
              <a:ext uri="{FF2B5EF4-FFF2-40B4-BE49-F238E27FC236}">
                <a16:creationId xmlns:a16="http://schemas.microsoft.com/office/drawing/2014/main" id="{EE7056B1-5C05-3AB2-6153-2E4BEB07F652}"/>
              </a:ext>
            </a:extLst>
          </p:cNvPr>
          <p:cNvSpPr txBox="1"/>
          <p:nvPr/>
        </p:nvSpPr>
        <p:spPr>
          <a:xfrm>
            <a:off x="7275547" y="6316187"/>
            <a:ext cx="4789473" cy="523220"/>
          </a:xfrm>
          <a:prstGeom prst="rect">
            <a:avLst/>
          </a:prstGeom>
          <a:noFill/>
        </p:spPr>
        <p:txBody>
          <a:bodyPr wrap="square" rtlCol="0">
            <a:spAutoFit/>
          </a:bodyPr>
          <a:lstStyle/>
          <a:p>
            <a:pPr marL="285750" indent="-285750">
              <a:buFont typeface="Wingdings" pitchFamily="2" charset="2"/>
              <a:buChar char="ü"/>
            </a:pPr>
            <a:r>
              <a:rPr kumimoji="1" lang="en-US" altLang="ja-JP" sz="1400" dirty="0">
                <a:solidFill>
                  <a:schemeClr val="accent2"/>
                </a:solidFill>
              </a:rPr>
              <a:t>Three-coupled-cavity cavity system </a:t>
            </a:r>
            <a:r>
              <a:rPr kumimoji="1" lang="en-US" altLang="ja-JP" sz="1400" dirty="0"/>
              <a:t>to suppress coupled-bunch instability caused by accelerating mode</a:t>
            </a:r>
            <a:endParaRPr kumimoji="1" lang="ja-JP" altLang="en-US" sz="1400"/>
          </a:p>
        </p:txBody>
      </p:sp>
      <p:grpSp>
        <p:nvGrpSpPr>
          <p:cNvPr id="18" name="Group 17">
            <a:extLst>
              <a:ext uri="{FF2B5EF4-FFF2-40B4-BE49-F238E27FC236}">
                <a16:creationId xmlns:a16="http://schemas.microsoft.com/office/drawing/2014/main" id="{732C3630-1E91-A960-C68E-6C40D3C1FD71}"/>
              </a:ext>
            </a:extLst>
          </p:cNvPr>
          <p:cNvGrpSpPr/>
          <p:nvPr/>
        </p:nvGrpSpPr>
        <p:grpSpPr>
          <a:xfrm>
            <a:off x="14431" y="3477018"/>
            <a:ext cx="3783367" cy="3395842"/>
            <a:chOff x="111436" y="3286004"/>
            <a:chExt cx="3783367" cy="3395842"/>
          </a:xfrm>
        </p:grpSpPr>
        <p:grpSp>
          <p:nvGrpSpPr>
            <p:cNvPr id="28" name="Group 27">
              <a:extLst>
                <a:ext uri="{FF2B5EF4-FFF2-40B4-BE49-F238E27FC236}">
                  <a16:creationId xmlns:a16="http://schemas.microsoft.com/office/drawing/2014/main" id="{FE13F07F-9370-D3DD-1A6C-F351B8BDCFE6}"/>
                </a:ext>
              </a:extLst>
            </p:cNvPr>
            <p:cNvGrpSpPr/>
            <p:nvPr/>
          </p:nvGrpSpPr>
          <p:grpSpPr>
            <a:xfrm>
              <a:off x="111436" y="3286004"/>
              <a:ext cx="3358860" cy="3395842"/>
              <a:chOff x="174299" y="3210014"/>
              <a:chExt cx="3358860" cy="3395842"/>
            </a:xfrm>
          </p:grpSpPr>
          <p:grpSp>
            <p:nvGrpSpPr>
              <p:cNvPr id="25" name="Group 24">
                <a:extLst>
                  <a:ext uri="{FF2B5EF4-FFF2-40B4-BE49-F238E27FC236}">
                    <a16:creationId xmlns:a16="http://schemas.microsoft.com/office/drawing/2014/main" id="{42ABCE53-E834-074D-554E-CAE0581D2257}"/>
                  </a:ext>
                </a:extLst>
              </p:cNvPr>
              <p:cNvGrpSpPr>
                <a:grpSpLocks noChangeAspect="1"/>
              </p:cNvGrpSpPr>
              <p:nvPr/>
            </p:nvGrpSpPr>
            <p:grpSpPr>
              <a:xfrm>
                <a:off x="174299" y="3210014"/>
                <a:ext cx="3358860" cy="3146337"/>
                <a:chOff x="190775" y="2912793"/>
                <a:chExt cx="4211692" cy="3945207"/>
              </a:xfrm>
            </p:grpSpPr>
            <p:grpSp>
              <p:nvGrpSpPr>
                <p:cNvPr id="24" name="Group 23">
                  <a:extLst>
                    <a:ext uri="{FF2B5EF4-FFF2-40B4-BE49-F238E27FC236}">
                      <a16:creationId xmlns:a16="http://schemas.microsoft.com/office/drawing/2014/main" id="{A1D299F2-22D3-4CD2-77D8-3766D4095FFC}"/>
                    </a:ext>
                  </a:extLst>
                </p:cNvPr>
                <p:cNvGrpSpPr/>
                <p:nvPr/>
              </p:nvGrpSpPr>
              <p:grpSpPr>
                <a:xfrm>
                  <a:off x="190775" y="2912793"/>
                  <a:ext cx="3900255" cy="3945207"/>
                  <a:chOff x="190775" y="2912793"/>
                  <a:chExt cx="3900255" cy="3945207"/>
                </a:xfrm>
              </p:grpSpPr>
              <p:grpSp>
                <p:nvGrpSpPr>
                  <p:cNvPr id="12" name="Group 11">
                    <a:extLst>
                      <a:ext uri="{FF2B5EF4-FFF2-40B4-BE49-F238E27FC236}">
                        <a16:creationId xmlns:a16="http://schemas.microsoft.com/office/drawing/2014/main" id="{EE740E00-38F5-0F7F-33E2-F67ECD9527BB}"/>
                      </a:ext>
                    </a:extLst>
                  </p:cNvPr>
                  <p:cNvGrpSpPr/>
                  <p:nvPr/>
                </p:nvGrpSpPr>
                <p:grpSpPr>
                  <a:xfrm>
                    <a:off x="190775" y="3260360"/>
                    <a:ext cx="3900255" cy="3597640"/>
                    <a:chOff x="190775" y="3260360"/>
                    <a:chExt cx="3900255" cy="3597640"/>
                  </a:xfrm>
                </p:grpSpPr>
                <p:pic>
                  <p:nvPicPr>
                    <p:cNvPr id="5" name="図 4">
                      <a:extLst>
                        <a:ext uri="{FF2B5EF4-FFF2-40B4-BE49-F238E27FC236}">
                          <a16:creationId xmlns:a16="http://schemas.microsoft.com/office/drawing/2014/main" id="{FD59423E-5FB9-233F-C84F-B3FF168DAF5E}"/>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10108" r="9119" b="11712"/>
                    <a:stretch/>
                  </p:blipFill>
                  <p:spPr>
                    <a:xfrm>
                      <a:off x="190775" y="3260360"/>
                      <a:ext cx="3900255" cy="3597640"/>
                    </a:xfrm>
                    <a:prstGeom prst="rect">
                      <a:avLst/>
                    </a:prstGeom>
                  </p:spPr>
                </p:pic>
                <p:sp>
                  <p:nvSpPr>
                    <p:cNvPr id="6" name="TextBox 5">
                      <a:extLst>
                        <a:ext uri="{FF2B5EF4-FFF2-40B4-BE49-F238E27FC236}">
                          <a16:creationId xmlns:a16="http://schemas.microsoft.com/office/drawing/2014/main" id="{7E8EBD5E-F446-34D7-9C5B-FC871E5CBF2D}"/>
                        </a:ext>
                      </a:extLst>
                    </p:cNvPr>
                    <p:cNvSpPr txBox="1"/>
                    <p:nvPr/>
                  </p:nvSpPr>
                  <p:spPr>
                    <a:xfrm>
                      <a:off x="2496832" y="5059181"/>
                      <a:ext cx="583307" cy="347330"/>
                    </a:xfrm>
                    <a:prstGeom prst="rect">
                      <a:avLst/>
                    </a:prstGeom>
                    <a:noFill/>
                  </p:spPr>
                  <p:txBody>
                    <a:bodyPr wrap="none" rtlCol="0">
                      <a:spAutoFit/>
                    </a:bodyPr>
                    <a:lstStyle/>
                    <a:p>
                      <a:r>
                        <a:rPr kumimoji="1" lang="en-US" altLang="ja-JP" sz="1200" dirty="0"/>
                        <a:t>D05</a:t>
                      </a:r>
                      <a:endParaRPr kumimoji="1" lang="ja-JP" altLang="en-US" sz="1200"/>
                    </a:p>
                  </p:txBody>
                </p:sp>
                <p:sp>
                  <p:nvSpPr>
                    <p:cNvPr id="7" name="TextBox 6">
                      <a:extLst>
                        <a:ext uri="{FF2B5EF4-FFF2-40B4-BE49-F238E27FC236}">
                          <a16:creationId xmlns:a16="http://schemas.microsoft.com/office/drawing/2014/main" id="{BA2B2C5C-0080-9072-71CE-D112835C5679}"/>
                        </a:ext>
                      </a:extLst>
                    </p:cNvPr>
                    <p:cNvSpPr txBox="1"/>
                    <p:nvPr/>
                  </p:nvSpPr>
                  <p:spPr>
                    <a:xfrm>
                      <a:off x="3059674" y="4217548"/>
                      <a:ext cx="607859" cy="347330"/>
                    </a:xfrm>
                    <a:prstGeom prst="rect">
                      <a:avLst/>
                    </a:prstGeom>
                    <a:noFill/>
                  </p:spPr>
                  <p:txBody>
                    <a:bodyPr wrap="square" rtlCol="0">
                      <a:spAutoFit/>
                    </a:bodyPr>
                    <a:lstStyle/>
                    <a:p>
                      <a:r>
                        <a:rPr kumimoji="1" lang="en-US" altLang="ja-JP" sz="1200" dirty="0"/>
                        <a:t>D04</a:t>
                      </a:r>
                      <a:endParaRPr kumimoji="1" lang="ja-JP" altLang="en-US" sz="1200"/>
                    </a:p>
                  </p:txBody>
                </p:sp>
                <p:sp>
                  <p:nvSpPr>
                    <p:cNvPr id="8" name="TextBox 7">
                      <a:extLst>
                        <a:ext uri="{FF2B5EF4-FFF2-40B4-BE49-F238E27FC236}">
                          <a16:creationId xmlns:a16="http://schemas.microsoft.com/office/drawing/2014/main" id="{F85A68E2-F402-18D0-8AA9-9922D6E15638}"/>
                        </a:ext>
                      </a:extLst>
                    </p:cNvPr>
                    <p:cNvSpPr txBox="1"/>
                    <p:nvPr/>
                  </p:nvSpPr>
                  <p:spPr>
                    <a:xfrm>
                      <a:off x="2196047" y="5637404"/>
                      <a:ext cx="607859" cy="347330"/>
                    </a:xfrm>
                    <a:prstGeom prst="rect">
                      <a:avLst/>
                    </a:prstGeom>
                    <a:noFill/>
                  </p:spPr>
                  <p:txBody>
                    <a:bodyPr wrap="square" rtlCol="0">
                      <a:spAutoFit/>
                    </a:bodyPr>
                    <a:lstStyle/>
                    <a:p>
                      <a:r>
                        <a:rPr kumimoji="1" lang="en-US" altLang="ja-JP" sz="1200" dirty="0"/>
                        <a:t>D07</a:t>
                      </a:r>
                      <a:endParaRPr kumimoji="1" lang="ja-JP" altLang="en-US" sz="1200"/>
                    </a:p>
                  </p:txBody>
                </p:sp>
                <p:sp>
                  <p:nvSpPr>
                    <p:cNvPr id="9" name="TextBox 8">
                      <a:extLst>
                        <a:ext uri="{FF2B5EF4-FFF2-40B4-BE49-F238E27FC236}">
                          <a16:creationId xmlns:a16="http://schemas.microsoft.com/office/drawing/2014/main" id="{EC5A4528-06AF-D6B5-7C8A-554F10B76747}"/>
                        </a:ext>
                      </a:extLst>
                    </p:cNvPr>
                    <p:cNvSpPr txBox="1"/>
                    <p:nvPr/>
                  </p:nvSpPr>
                  <p:spPr>
                    <a:xfrm>
                      <a:off x="1137485" y="6026126"/>
                      <a:ext cx="607859" cy="347330"/>
                    </a:xfrm>
                    <a:prstGeom prst="rect">
                      <a:avLst/>
                    </a:prstGeom>
                    <a:noFill/>
                  </p:spPr>
                  <p:txBody>
                    <a:bodyPr wrap="square" rtlCol="0">
                      <a:spAutoFit/>
                    </a:bodyPr>
                    <a:lstStyle/>
                    <a:p>
                      <a:r>
                        <a:rPr kumimoji="1" lang="en-US" altLang="ja-JP" sz="1200" dirty="0"/>
                        <a:t>D08</a:t>
                      </a:r>
                      <a:endParaRPr kumimoji="1" lang="ja-JP" altLang="en-US" sz="1200"/>
                    </a:p>
                  </p:txBody>
                </p:sp>
                <p:sp>
                  <p:nvSpPr>
                    <p:cNvPr id="10" name="TextBox 9">
                      <a:extLst>
                        <a:ext uri="{FF2B5EF4-FFF2-40B4-BE49-F238E27FC236}">
                          <a16:creationId xmlns:a16="http://schemas.microsoft.com/office/drawing/2014/main" id="{F7D11072-4301-83BC-7A9E-F7DE59699635}"/>
                        </a:ext>
                      </a:extLst>
                    </p:cNvPr>
                    <p:cNvSpPr txBox="1"/>
                    <p:nvPr/>
                  </p:nvSpPr>
                  <p:spPr>
                    <a:xfrm>
                      <a:off x="783049" y="4975802"/>
                      <a:ext cx="607859" cy="347330"/>
                    </a:xfrm>
                    <a:prstGeom prst="rect">
                      <a:avLst/>
                    </a:prstGeom>
                    <a:noFill/>
                  </p:spPr>
                  <p:txBody>
                    <a:bodyPr wrap="square" rtlCol="0">
                      <a:spAutoFit/>
                    </a:bodyPr>
                    <a:lstStyle/>
                    <a:p>
                      <a:r>
                        <a:rPr kumimoji="1" lang="en-US" altLang="ja-JP" sz="1200" dirty="0"/>
                        <a:t>D10</a:t>
                      </a:r>
                      <a:endParaRPr kumimoji="1" lang="ja-JP" altLang="en-US" sz="1200"/>
                    </a:p>
                  </p:txBody>
                </p:sp>
                <p:sp>
                  <p:nvSpPr>
                    <p:cNvPr id="11" name="TextBox 10">
                      <a:extLst>
                        <a:ext uri="{FF2B5EF4-FFF2-40B4-BE49-F238E27FC236}">
                          <a16:creationId xmlns:a16="http://schemas.microsoft.com/office/drawing/2014/main" id="{B48582B6-52B3-840A-D7A9-FF436C1453FF}"/>
                        </a:ext>
                      </a:extLst>
                    </p:cNvPr>
                    <p:cNvSpPr txBox="1"/>
                    <p:nvPr/>
                  </p:nvSpPr>
                  <p:spPr>
                    <a:xfrm>
                      <a:off x="437113" y="4008280"/>
                      <a:ext cx="607859" cy="347330"/>
                    </a:xfrm>
                    <a:prstGeom prst="rect">
                      <a:avLst/>
                    </a:prstGeom>
                    <a:noFill/>
                  </p:spPr>
                  <p:txBody>
                    <a:bodyPr wrap="square" rtlCol="0">
                      <a:spAutoFit/>
                    </a:bodyPr>
                    <a:lstStyle/>
                    <a:p>
                      <a:r>
                        <a:rPr kumimoji="1" lang="en-US" altLang="ja-JP" sz="1200" dirty="0"/>
                        <a:t>D11</a:t>
                      </a:r>
                      <a:endParaRPr kumimoji="1" lang="ja-JP" altLang="en-US" sz="1200"/>
                    </a:p>
                  </p:txBody>
                </p:sp>
              </p:grpSp>
              <p:sp>
                <p:nvSpPr>
                  <p:cNvPr id="23" name="TextBox 22">
                    <a:extLst>
                      <a:ext uri="{FF2B5EF4-FFF2-40B4-BE49-F238E27FC236}">
                        <a16:creationId xmlns:a16="http://schemas.microsoft.com/office/drawing/2014/main" id="{0DC4FE3C-ED8B-B6A7-2D57-3DA0E87D7A58}"/>
                      </a:ext>
                    </a:extLst>
                  </p:cNvPr>
                  <p:cNvSpPr txBox="1"/>
                  <p:nvPr/>
                </p:nvSpPr>
                <p:spPr>
                  <a:xfrm>
                    <a:off x="1687108" y="2912793"/>
                    <a:ext cx="504915" cy="463107"/>
                  </a:xfrm>
                  <a:prstGeom prst="rect">
                    <a:avLst/>
                  </a:prstGeom>
                  <a:noFill/>
                </p:spPr>
                <p:txBody>
                  <a:bodyPr wrap="none" rtlCol="0">
                    <a:spAutoFit/>
                  </a:bodyPr>
                  <a:lstStyle/>
                  <a:p>
                    <a:pPr algn="ctr"/>
                    <a:r>
                      <a:rPr kumimoji="1" lang="en-US" altLang="ja-JP" dirty="0"/>
                      <a:t>IP</a:t>
                    </a:r>
                    <a:endParaRPr kumimoji="1" lang="ja-JP" altLang="en-US"/>
                  </a:p>
                </p:txBody>
              </p:sp>
            </p:grpSp>
            <p:sp>
              <p:nvSpPr>
                <p:cNvPr id="13" name="TextBox 12">
                  <a:extLst>
                    <a:ext uri="{FF2B5EF4-FFF2-40B4-BE49-F238E27FC236}">
                      <a16:creationId xmlns:a16="http://schemas.microsoft.com/office/drawing/2014/main" id="{68614AE4-A725-3B3D-04B5-D24F30ACB24E}"/>
                    </a:ext>
                  </a:extLst>
                </p:cNvPr>
                <p:cNvSpPr txBox="1"/>
                <p:nvPr/>
              </p:nvSpPr>
              <p:spPr>
                <a:xfrm>
                  <a:off x="3922073" y="4782180"/>
                  <a:ext cx="480394" cy="231554"/>
                </a:xfrm>
                <a:prstGeom prst="rect">
                  <a:avLst/>
                </a:prstGeom>
                <a:noFill/>
              </p:spPr>
              <p:txBody>
                <a:bodyPr wrap="none" lIns="0" tIns="0" rIns="0" bIns="0" rtlCol="0">
                  <a:spAutoFit/>
                </a:bodyPr>
                <a:lstStyle/>
                <a:p>
                  <a:r>
                    <a:rPr kumimoji="1" lang="en-US" altLang="ja-JP" sz="1200" dirty="0">
                      <a:solidFill>
                        <a:srgbClr val="FF0000"/>
                      </a:solidFill>
                    </a:rPr>
                    <a:t>D05A</a:t>
                  </a:r>
                  <a:endParaRPr kumimoji="1" lang="ja-JP" altLang="en-US" sz="1200">
                    <a:solidFill>
                      <a:srgbClr val="FF0000"/>
                    </a:solidFill>
                  </a:endParaRPr>
                </a:p>
              </p:txBody>
            </p:sp>
            <p:sp>
              <p:nvSpPr>
                <p:cNvPr id="14" name="TextBox 13">
                  <a:extLst>
                    <a:ext uri="{FF2B5EF4-FFF2-40B4-BE49-F238E27FC236}">
                      <a16:creationId xmlns:a16="http://schemas.microsoft.com/office/drawing/2014/main" id="{76534987-F4C7-E938-BCD3-C7C07D1A35AC}"/>
                    </a:ext>
                  </a:extLst>
                </p:cNvPr>
                <p:cNvSpPr txBox="1"/>
                <p:nvPr/>
              </p:nvSpPr>
              <p:spPr>
                <a:xfrm>
                  <a:off x="3857952" y="5522068"/>
                  <a:ext cx="470344" cy="231554"/>
                </a:xfrm>
                <a:prstGeom prst="rect">
                  <a:avLst/>
                </a:prstGeom>
                <a:noFill/>
              </p:spPr>
              <p:txBody>
                <a:bodyPr wrap="none" lIns="0" tIns="0" rIns="0" bIns="0" rtlCol="0">
                  <a:spAutoFit/>
                </a:bodyPr>
                <a:lstStyle/>
                <a:p>
                  <a:r>
                    <a:rPr kumimoji="1" lang="en-US" altLang="ja-JP" sz="1200" dirty="0">
                      <a:solidFill>
                        <a:srgbClr val="FF0000"/>
                      </a:solidFill>
                    </a:rPr>
                    <a:t>D05F</a:t>
                  </a:r>
                  <a:endParaRPr kumimoji="1" lang="ja-JP" altLang="en-US" sz="1200">
                    <a:solidFill>
                      <a:srgbClr val="FF0000"/>
                    </a:solidFill>
                  </a:endParaRPr>
                </a:p>
              </p:txBody>
            </p:sp>
            <p:cxnSp>
              <p:nvCxnSpPr>
                <p:cNvPr id="16" name="Straight Arrow Connector 15">
                  <a:extLst>
                    <a:ext uri="{FF2B5EF4-FFF2-40B4-BE49-F238E27FC236}">
                      <a16:creationId xmlns:a16="http://schemas.microsoft.com/office/drawing/2014/main" id="{62DA6502-DA49-173A-BA2D-34991F5E9566}"/>
                    </a:ext>
                  </a:extLst>
                </p:cNvPr>
                <p:cNvCxnSpPr>
                  <a:cxnSpLocks/>
                  <a:stCxn id="13" idx="1"/>
                </p:cNvCxnSpPr>
                <p:nvPr/>
              </p:nvCxnSpPr>
              <p:spPr>
                <a:xfrm flipH="1">
                  <a:off x="3453298" y="4897957"/>
                  <a:ext cx="468775" cy="161222"/>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BCD6B017-A57D-3582-CE5F-A9610AD55545}"/>
                    </a:ext>
                  </a:extLst>
                </p:cNvPr>
                <p:cNvCxnSpPr>
                  <a:cxnSpLocks/>
                  <a:stCxn id="14" idx="1"/>
                </p:cNvCxnSpPr>
                <p:nvPr/>
              </p:nvCxnSpPr>
              <p:spPr>
                <a:xfrm flipH="1" flipV="1">
                  <a:off x="3453298" y="5522068"/>
                  <a:ext cx="404654" cy="115777"/>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27" name="TextBox 26">
                <a:extLst>
                  <a:ext uri="{FF2B5EF4-FFF2-40B4-BE49-F238E27FC236}">
                    <a16:creationId xmlns:a16="http://schemas.microsoft.com/office/drawing/2014/main" id="{587145AF-62AA-40F8-DCA6-0F98B89A8F5D}"/>
                  </a:ext>
                </a:extLst>
              </p:cNvPr>
              <p:cNvSpPr txBox="1"/>
              <p:nvPr/>
            </p:nvSpPr>
            <p:spPr>
              <a:xfrm>
                <a:off x="534245" y="6298079"/>
                <a:ext cx="2428870" cy="307777"/>
              </a:xfrm>
              <a:prstGeom prst="rect">
                <a:avLst/>
              </a:prstGeom>
              <a:noFill/>
            </p:spPr>
            <p:txBody>
              <a:bodyPr wrap="none" rtlCol="0">
                <a:spAutoFit/>
              </a:bodyPr>
              <a:lstStyle/>
              <a:p>
                <a:r>
                  <a:rPr kumimoji="1" lang="en-US" altLang="ja-JP" sz="1400" b="1" dirty="0"/>
                  <a:t>Distribution of RF stations</a:t>
                </a:r>
                <a:endParaRPr kumimoji="1" lang="ja-JP" altLang="en-US" sz="1400" b="1"/>
              </a:p>
            </p:txBody>
          </p:sp>
        </p:grpSp>
        <p:sp>
          <p:nvSpPr>
            <p:cNvPr id="15" name="Rectangle 14">
              <a:extLst>
                <a:ext uri="{FF2B5EF4-FFF2-40B4-BE49-F238E27FC236}">
                  <a16:creationId xmlns:a16="http://schemas.microsoft.com/office/drawing/2014/main" id="{C4FD2DC3-2274-F0A8-6710-11B0B299F1BA}"/>
                </a:ext>
              </a:extLst>
            </p:cNvPr>
            <p:cNvSpPr/>
            <p:nvPr/>
          </p:nvSpPr>
          <p:spPr>
            <a:xfrm>
              <a:off x="2551714" y="3848043"/>
              <a:ext cx="405670" cy="1896590"/>
            </a:xfrm>
            <a:prstGeom prst="rect">
              <a:avLst/>
            </a:prstGeom>
            <a:noFill/>
            <a:ln w="19050">
              <a:solidFill>
                <a:schemeClr val="accent2"/>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TextBox 16">
              <a:extLst>
                <a:ext uri="{FF2B5EF4-FFF2-40B4-BE49-F238E27FC236}">
                  <a16:creationId xmlns:a16="http://schemas.microsoft.com/office/drawing/2014/main" id="{50C23D89-2866-B176-AB76-17F859AEBD14}"/>
                </a:ext>
              </a:extLst>
            </p:cNvPr>
            <p:cNvSpPr txBox="1"/>
            <p:nvPr/>
          </p:nvSpPr>
          <p:spPr>
            <a:xfrm>
              <a:off x="2677803" y="3408996"/>
              <a:ext cx="1217000" cy="461665"/>
            </a:xfrm>
            <a:prstGeom prst="rect">
              <a:avLst/>
            </a:prstGeom>
            <a:noFill/>
          </p:spPr>
          <p:txBody>
            <a:bodyPr wrap="none" rtlCol="0">
              <a:spAutoFit/>
            </a:bodyPr>
            <a:lstStyle/>
            <a:p>
              <a:pPr algn="ctr"/>
              <a:r>
                <a:rPr kumimoji="1" lang="en-US" altLang="ja-JP" sz="1200" dirty="0">
                  <a:solidFill>
                    <a:schemeClr val="accent2"/>
                  </a:solidFill>
                </a:rPr>
                <a:t>OHO </a:t>
              </a:r>
            </a:p>
            <a:p>
              <a:pPr algn="ctr"/>
              <a:r>
                <a:rPr kumimoji="1" lang="en-US" altLang="ja-JP" sz="1200" dirty="0">
                  <a:solidFill>
                    <a:schemeClr val="accent2"/>
                  </a:solidFill>
                </a:rPr>
                <a:t>straight section</a:t>
              </a:r>
              <a:endParaRPr kumimoji="1" lang="ja-JP" altLang="en-US" sz="1200">
                <a:solidFill>
                  <a:schemeClr val="accent2"/>
                </a:solidFill>
              </a:endParaRPr>
            </a:p>
          </p:txBody>
        </p:sp>
      </p:grpSp>
    </p:spTree>
    <p:extLst>
      <p:ext uri="{BB962C8B-B14F-4D97-AF65-F5344CB8AC3E}">
        <p14:creationId xmlns:p14="http://schemas.microsoft.com/office/powerpoint/2010/main" val="36525397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07F3BD-E001-2EE2-90BD-B5ED5BEB09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55100D-E30F-1224-086C-CF1D204BD4FA}"/>
              </a:ext>
            </a:extLst>
          </p:cNvPr>
          <p:cNvSpPr>
            <a:spLocks noGrp="1"/>
          </p:cNvSpPr>
          <p:nvPr>
            <p:ph type="title"/>
          </p:nvPr>
        </p:nvSpPr>
        <p:spPr>
          <a:xfrm>
            <a:off x="190895" y="56141"/>
            <a:ext cx="6288157" cy="678484"/>
          </a:xfrm>
        </p:spPr>
        <p:txBody>
          <a:bodyPr/>
          <a:lstStyle/>
          <a:p>
            <a:r>
              <a:rPr kumimoji="1" lang="en-US" altLang="ja-JP" b="1" dirty="0"/>
              <a:t>D05A cavity </a:t>
            </a:r>
            <a:endParaRPr kumimoji="1" lang="ja-JP" altLang="en-US" b="1"/>
          </a:p>
        </p:txBody>
      </p:sp>
      <p:sp>
        <p:nvSpPr>
          <p:cNvPr id="3" name="Content Placeholder 2">
            <a:extLst>
              <a:ext uri="{FF2B5EF4-FFF2-40B4-BE49-F238E27FC236}">
                <a16:creationId xmlns:a16="http://schemas.microsoft.com/office/drawing/2014/main" id="{1BCAB241-96AE-2BF2-A215-7880A10CC6D3}"/>
              </a:ext>
            </a:extLst>
          </p:cNvPr>
          <p:cNvSpPr>
            <a:spLocks noGrp="1"/>
          </p:cNvSpPr>
          <p:nvPr>
            <p:ph idx="1"/>
          </p:nvPr>
        </p:nvSpPr>
        <p:spPr>
          <a:xfrm>
            <a:off x="57285" y="665246"/>
            <a:ext cx="7516464" cy="5212053"/>
          </a:xfrm>
        </p:spPr>
        <p:txBody>
          <a:bodyPr>
            <a:normAutofit/>
          </a:bodyPr>
          <a:lstStyle/>
          <a:p>
            <a:r>
              <a:rPr kumimoji="1" lang="en-US" altLang="ja-JP" sz="1800" dirty="0"/>
              <a:t>Large vacuum-pressure rise occurred on Dec. 5, 2025 (during beam operation).</a:t>
            </a:r>
          </a:p>
          <a:p>
            <a:r>
              <a:rPr kumimoji="1" lang="en-US" altLang="ja-JP" sz="1800" dirty="0"/>
              <a:t>During the 2026 summer shutdown, ARES cavity group investigated the source of pressure rise.</a:t>
            </a:r>
          </a:p>
          <a:p>
            <a:pPr lvl="1">
              <a:buFont typeface="Wingdings" pitchFamily="2" charset="2"/>
              <a:buChar char="Ø"/>
            </a:pPr>
            <a:r>
              <a:rPr kumimoji="1" lang="en-US" altLang="ja-JP" sz="1600" dirty="0">
                <a:solidFill>
                  <a:schemeClr val="accent2"/>
                </a:solidFill>
              </a:rPr>
              <a:t>Similar vacuum pressure rise was reproduced </a:t>
            </a:r>
            <a:r>
              <a:rPr kumimoji="1" lang="en-US" altLang="ja-JP" sz="1600" dirty="0"/>
              <a:t>due to </a:t>
            </a:r>
            <a:r>
              <a:rPr kumimoji="1" lang="en-US" altLang="ja-JP" sz="1600" dirty="0">
                <a:solidFill>
                  <a:schemeClr val="accent2"/>
                </a:solidFill>
              </a:rPr>
              <a:t>a vacuum leak at the joint</a:t>
            </a:r>
            <a:r>
              <a:rPr kumimoji="1" lang="en-US" altLang="ja-JP" sz="1600" dirty="0"/>
              <a:t> between the C- and S-cavity (confirmed by He leak test) </a:t>
            </a:r>
          </a:p>
          <a:p>
            <a:pPr lvl="1">
              <a:buFont typeface="Wingdings" pitchFamily="2" charset="2"/>
              <a:buChar char="Ø"/>
            </a:pPr>
            <a:r>
              <a:rPr kumimoji="1" lang="en-US" altLang="ja-JP" sz="1600" dirty="0"/>
              <a:t>The joint is vacuum-sealed by a metal O-ring.</a:t>
            </a:r>
            <a:endParaRPr kumimoji="1" lang="ja-JP" altLang="en-US" sz="1600"/>
          </a:p>
        </p:txBody>
      </p:sp>
      <p:sp>
        <p:nvSpPr>
          <p:cNvPr id="4" name="Slide Number Placeholder 3">
            <a:extLst>
              <a:ext uri="{FF2B5EF4-FFF2-40B4-BE49-F238E27FC236}">
                <a16:creationId xmlns:a16="http://schemas.microsoft.com/office/drawing/2014/main" id="{F35CAB99-44C0-4B5E-CF1B-58E88C2155C2}"/>
              </a:ext>
            </a:extLst>
          </p:cNvPr>
          <p:cNvSpPr>
            <a:spLocks noGrp="1"/>
          </p:cNvSpPr>
          <p:nvPr>
            <p:ph type="sldNum" sz="quarter" idx="12"/>
          </p:nvPr>
        </p:nvSpPr>
        <p:spPr/>
        <p:txBody>
          <a:bodyPr/>
          <a:lstStyle/>
          <a:p>
            <a:fld id="{54D9E383-D872-CA46-8441-3FD5A8D05356}" type="slidenum">
              <a:rPr lang="en-JP" smtClean="0"/>
              <a:t>26</a:t>
            </a:fld>
            <a:endParaRPr lang="en-JP"/>
          </a:p>
        </p:txBody>
      </p:sp>
      <p:grpSp>
        <p:nvGrpSpPr>
          <p:cNvPr id="34" name="Group 33">
            <a:extLst>
              <a:ext uri="{FF2B5EF4-FFF2-40B4-BE49-F238E27FC236}">
                <a16:creationId xmlns:a16="http://schemas.microsoft.com/office/drawing/2014/main" id="{6EA27AA6-2078-95FA-949F-807B66ADBC12}"/>
              </a:ext>
            </a:extLst>
          </p:cNvPr>
          <p:cNvGrpSpPr/>
          <p:nvPr/>
        </p:nvGrpSpPr>
        <p:grpSpPr>
          <a:xfrm>
            <a:off x="7525234" y="56141"/>
            <a:ext cx="4665156" cy="3104050"/>
            <a:chOff x="7526844" y="63388"/>
            <a:chExt cx="4665156" cy="3104050"/>
          </a:xfrm>
        </p:grpSpPr>
        <p:grpSp>
          <p:nvGrpSpPr>
            <p:cNvPr id="7" name="Group 6">
              <a:extLst>
                <a:ext uri="{FF2B5EF4-FFF2-40B4-BE49-F238E27FC236}">
                  <a16:creationId xmlns:a16="http://schemas.microsoft.com/office/drawing/2014/main" id="{771DBFAA-A4BB-D539-C05E-36152E886BE2}"/>
                </a:ext>
              </a:extLst>
            </p:cNvPr>
            <p:cNvGrpSpPr/>
            <p:nvPr/>
          </p:nvGrpSpPr>
          <p:grpSpPr>
            <a:xfrm>
              <a:off x="7526844" y="63388"/>
              <a:ext cx="4665156" cy="3104050"/>
              <a:chOff x="7337374" y="565038"/>
              <a:chExt cx="4665156" cy="3104050"/>
            </a:xfrm>
          </p:grpSpPr>
          <p:pic>
            <p:nvPicPr>
              <p:cNvPr id="5" name="図 4">
                <a:extLst>
                  <a:ext uri="{FF2B5EF4-FFF2-40B4-BE49-F238E27FC236}">
                    <a16:creationId xmlns:a16="http://schemas.microsoft.com/office/drawing/2014/main" id="{15304E03-2307-A4B1-DFC1-1EFA1963B6C0}"/>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10000"/>
                        </a14:imgEffect>
                      </a14:imgLayer>
                    </a14:imgProps>
                  </a:ext>
                  <a:ext uri="{28A0092B-C50C-407E-A947-70E740481C1C}">
                    <a14:useLocalDpi xmlns:a14="http://schemas.microsoft.com/office/drawing/2010/main" val="0"/>
                  </a:ext>
                </a:extLst>
              </a:blip>
              <a:srcRect l="804" t="9747" r="42335" b="13749"/>
              <a:stretch>
                <a:fillRect/>
              </a:stretch>
            </p:blipFill>
            <p:spPr>
              <a:xfrm>
                <a:off x="7337374" y="565038"/>
                <a:ext cx="4665156" cy="2743659"/>
              </a:xfrm>
              <a:prstGeom prst="rect">
                <a:avLst/>
              </a:prstGeom>
            </p:spPr>
          </p:pic>
          <p:sp>
            <p:nvSpPr>
              <p:cNvPr id="6" name="TextBox 5">
                <a:extLst>
                  <a:ext uri="{FF2B5EF4-FFF2-40B4-BE49-F238E27FC236}">
                    <a16:creationId xmlns:a16="http://schemas.microsoft.com/office/drawing/2014/main" id="{0F17AF98-90BC-4573-DFC4-1925869A8160}"/>
                  </a:ext>
                </a:extLst>
              </p:cNvPr>
              <p:cNvSpPr txBox="1"/>
              <p:nvPr/>
            </p:nvSpPr>
            <p:spPr>
              <a:xfrm>
                <a:off x="7770891" y="3145868"/>
                <a:ext cx="3961341" cy="523220"/>
              </a:xfrm>
              <a:prstGeom prst="rect">
                <a:avLst/>
              </a:prstGeom>
              <a:noFill/>
            </p:spPr>
            <p:txBody>
              <a:bodyPr wrap="none" rtlCol="0">
                <a:spAutoFit/>
              </a:bodyPr>
              <a:lstStyle/>
              <a:p>
                <a:pPr algn="ctr"/>
                <a:r>
                  <a:rPr kumimoji="1" lang="en-US" altLang="ja-JP" sz="1400" b="1" dirty="0"/>
                  <a:t>CCG voltage at D05 section around the time </a:t>
                </a:r>
              </a:p>
              <a:p>
                <a:pPr algn="ctr"/>
                <a:r>
                  <a:rPr kumimoji="1" lang="en-US" altLang="ja-JP" sz="1400" b="1" dirty="0"/>
                  <a:t>of large vacuum-pressure rise</a:t>
                </a:r>
              </a:p>
            </p:txBody>
          </p:sp>
        </p:grpSp>
        <p:sp>
          <p:nvSpPr>
            <p:cNvPr id="8" name="テキスト ボックス 8">
              <a:extLst>
                <a:ext uri="{FF2B5EF4-FFF2-40B4-BE49-F238E27FC236}">
                  <a16:creationId xmlns:a16="http://schemas.microsoft.com/office/drawing/2014/main" id="{E1756520-4ACE-6083-3218-2A2F0DE0625A}"/>
                </a:ext>
              </a:extLst>
            </p:cNvPr>
            <p:cNvSpPr txBox="1"/>
            <p:nvPr/>
          </p:nvSpPr>
          <p:spPr>
            <a:xfrm>
              <a:off x="8216223" y="2180336"/>
              <a:ext cx="952505" cy="276999"/>
            </a:xfrm>
            <a:prstGeom prst="rect">
              <a:avLst/>
            </a:prstGeom>
            <a:noFill/>
          </p:spPr>
          <p:txBody>
            <a:bodyPr wrap="none" rtlCol="0">
              <a:spAutoFit/>
            </a:bodyPr>
            <a:lstStyle/>
            <a:p>
              <a:r>
                <a:rPr kumimoji="1" lang="en-US" altLang="ja-JP" sz="1200" dirty="0">
                  <a:sym typeface="Wingdings" panose="05000000000000000000" pitchFamily="2" charset="2"/>
                </a:rPr>
                <a:t>← 8e–7 Pa</a:t>
              </a:r>
              <a:endParaRPr kumimoji="1" lang="ja-JP" altLang="en-US" sz="1200"/>
            </a:p>
          </p:txBody>
        </p:sp>
        <p:sp>
          <p:nvSpPr>
            <p:cNvPr id="9" name="テキスト ボックス 8">
              <a:extLst>
                <a:ext uri="{FF2B5EF4-FFF2-40B4-BE49-F238E27FC236}">
                  <a16:creationId xmlns:a16="http://schemas.microsoft.com/office/drawing/2014/main" id="{140ABF91-79C6-F91A-1670-CA22A93CB7B7}"/>
                </a:ext>
              </a:extLst>
            </p:cNvPr>
            <p:cNvSpPr txBox="1"/>
            <p:nvPr/>
          </p:nvSpPr>
          <p:spPr>
            <a:xfrm>
              <a:off x="8257427" y="727312"/>
              <a:ext cx="952505" cy="276999"/>
            </a:xfrm>
            <a:prstGeom prst="rect">
              <a:avLst/>
            </a:prstGeom>
            <a:noFill/>
          </p:spPr>
          <p:txBody>
            <a:bodyPr wrap="none" rtlCol="0">
              <a:spAutoFit/>
            </a:bodyPr>
            <a:lstStyle/>
            <a:p>
              <a:r>
                <a:rPr kumimoji="1" lang="en-US" altLang="ja-JP" sz="1200" dirty="0">
                  <a:sym typeface="Wingdings" panose="05000000000000000000" pitchFamily="2" charset="2"/>
                </a:rPr>
                <a:t>← 5e–3 Pa</a:t>
              </a:r>
              <a:endParaRPr kumimoji="1" lang="ja-JP" altLang="en-US" sz="1200"/>
            </a:p>
          </p:txBody>
        </p:sp>
      </p:grpSp>
      <p:grpSp>
        <p:nvGrpSpPr>
          <p:cNvPr id="36" name="Group 35">
            <a:extLst>
              <a:ext uri="{FF2B5EF4-FFF2-40B4-BE49-F238E27FC236}">
                <a16:creationId xmlns:a16="http://schemas.microsoft.com/office/drawing/2014/main" id="{F405EEBC-1C69-30FC-9BA2-8B3425F0812B}"/>
              </a:ext>
            </a:extLst>
          </p:cNvPr>
          <p:cNvGrpSpPr/>
          <p:nvPr/>
        </p:nvGrpSpPr>
        <p:grpSpPr>
          <a:xfrm>
            <a:off x="3766520" y="3155698"/>
            <a:ext cx="6340866" cy="3711091"/>
            <a:chOff x="5347755" y="3149064"/>
            <a:chExt cx="6340866" cy="3711091"/>
          </a:xfrm>
        </p:grpSpPr>
        <p:grpSp>
          <p:nvGrpSpPr>
            <p:cNvPr id="33" name="Group 32">
              <a:extLst>
                <a:ext uri="{FF2B5EF4-FFF2-40B4-BE49-F238E27FC236}">
                  <a16:creationId xmlns:a16="http://schemas.microsoft.com/office/drawing/2014/main" id="{31468F43-DC07-DDE2-B423-01990E0366C3}"/>
                </a:ext>
              </a:extLst>
            </p:cNvPr>
            <p:cNvGrpSpPr/>
            <p:nvPr/>
          </p:nvGrpSpPr>
          <p:grpSpPr>
            <a:xfrm>
              <a:off x="5347755" y="3149064"/>
              <a:ext cx="6340866" cy="3453121"/>
              <a:chOff x="5317443" y="3302771"/>
              <a:chExt cx="6340866" cy="3453121"/>
            </a:xfrm>
          </p:grpSpPr>
          <p:pic>
            <p:nvPicPr>
              <p:cNvPr id="10" name="図 5">
                <a:extLst>
                  <a:ext uri="{FF2B5EF4-FFF2-40B4-BE49-F238E27FC236}">
                    <a16:creationId xmlns:a16="http://schemas.microsoft.com/office/drawing/2014/main" id="{9E366C30-B33B-4F31-3F5E-5F92F7AFD44C}"/>
                  </a:ext>
                </a:extLst>
              </p:cNvPr>
              <p:cNvPicPr>
                <a:picLocks noChangeAspect="1"/>
              </p:cNvPicPr>
              <p:nvPr/>
            </p:nvPicPr>
            <p:blipFill>
              <a:blip r:embed="rId4" cstate="hqprint">
                <a:extLst>
                  <a:ext uri="{BEBA8EAE-BF5A-486C-A8C5-ECC9F3942E4B}">
                    <a14:imgProps xmlns:a14="http://schemas.microsoft.com/office/drawing/2010/main">
                      <a14:imgLayer r:embed="rId5">
                        <a14:imgEffect>
                          <a14:sharpenSoften amount="10000"/>
                        </a14:imgEffect>
                        <a14:imgEffect>
                          <a14:brightnessContrast bright="10000"/>
                        </a14:imgEffect>
                      </a14:imgLayer>
                    </a14:imgProps>
                  </a:ext>
                  <a:ext uri="{28A0092B-C50C-407E-A947-70E740481C1C}">
                    <a14:useLocalDpi xmlns:a14="http://schemas.microsoft.com/office/drawing/2010/main"/>
                  </a:ext>
                </a:extLst>
              </a:blip>
              <a:srcRect/>
              <a:stretch>
                <a:fillRect/>
              </a:stretch>
            </p:blipFill>
            <p:spPr>
              <a:xfrm>
                <a:off x="5317443" y="3302771"/>
                <a:ext cx="3649632" cy="3418703"/>
              </a:xfrm>
              <a:prstGeom prst="rect">
                <a:avLst/>
              </a:prstGeom>
            </p:spPr>
          </p:pic>
          <p:grpSp>
            <p:nvGrpSpPr>
              <p:cNvPr id="32" name="Group 31">
                <a:extLst>
                  <a:ext uri="{FF2B5EF4-FFF2-40B4-BE49-F238E27FC236}">
                    <a16:creationId xmlns:a16="http://schemas.microsoft.com/office/drawing/2014/main" id="{A5635B59-BCB8-2D1E-2C4E-0F18B81EED5C}"/>
                  </a:ext>
                </a:extLst>
              </p:cNvPr>
              <p:cNvGrpSpPr/>
              <p:nvPr/>
            </p:nvGrpSpPr>
            <p:grpSpPr>
              <a:xfrm>
                <a:off x="5644212" y="3302772"/>
                <a:ext cx="6014097" cy="3453120"/>
                <a:chOff x="5644212" y="3302772"/>
                <a:chExt cx="6014097" cy="3453120"/>
              </a:xfrm>
            </p:grpSpPr>
            <p:pic>
              <p:nvPicPr>
                <p:cNvPr id="11" name="図 7">
                  <a:extLst>
                    <a:ext uri="{FF2B5EF4-FFF2-40B4-BE49-F238E27FC236}">
                      <a16:creationId xmlns:a16="http://schemas.microsoft.com/office/drawing/2014/main" id="{6CE1A6BF-6B3F-2D24-DBA8-CE14127EFDD3}"/>
                    </a:ext>
                  </a:extLst>
                </p:cNvPr>
                <p:cNvPicPr>
                  <a:picLocks noChangeAspect="1"/>
                </p:cNvPicPr>
                <p:nvPr/>
              </p:nvPicPr>
              <p:blipFill>
                <a:blip r:embed="rId6" cstate="hqprint">
                  <a:extLst>
                    <a:ext uri="{BEBA8EAE-BF5A-486C-A8C5-ECC9F3942E4B}">
                      <a14:imgProps xmlns:a14="http://schemas.microsoft.com/office/drawing/2010/main">
                        <a14:imgLayer r:embed="rId7">
                          <a14:imgEffect>
                            <a14:sharpenSoften amount="10000"/>
                          </a14:imgEffect>
                          <a14:imgEffect>
                            <a14:brightnessContrast bright="10000"/>
                          </a14:imgEffect>
                        </a14:imgLayer>
                      </a14:imgProps>
                    </a:ext>
                    <a:ext uri="{28A0092B-C50C-407E-A947-70E740481C1C}">
                      <a14:useLocalDpi xmlns:a14="http://schemas.microsoft.com/office/drawing/2010/main"/>
                    </a:ext>
                  </a:extLst>
                </a:blip>
                <a:stretch>
                  <a:fillRect/>
                </a:stretch>
              </p:blipFill>
              <p:spPr>
                <a:xfrm>
                  <a:off x="9068470" y="3302772"/>
                  <a:ext cx="2589839" cy="3453120"/>
                </a:xfrm>
                <a:prstGeom prst="rect">
                  <a:avLst/>
                </a:prstGeom>
                <a:ln w="12700">
                  <a:solidFill>
                    <a:schemeClr val="bg1"/>
                  </a:solidFill>
                </a:ln>
              </p:spPr>
            </p:pic>
            <p:sp>
              <p:nvSpPr>
                <p:cNvPr id="13" name="TextBox 12">
                  <a:extLst>
                    <a:ext uri="{FF2B5EF4-FFF2-40B4-BE49-F238E27FC236}">
                      <a16:creationId xmlns:a16="http://schemas.microsoft.com/office/drawing/2014/main" id="{9EE1C718-3026-1EC2-EDCF-7CEB811F031F}"/>
                    </a:ext>
                  </a:extLst>
                </p:cNvPr>
                <p:cNvSpPr txBox="1"/>
                <p:nvPr/>
              </p:nvSpPr>
              <p:spPr>
                <a:xfrm>
                  <a:off x="5644212" y="4136710"/>
                  <a:ext cx="820738" cy="276999"/>
                </a:xfrm>
                <a:prstGeom prst="rect">
                  <a:avLst/>
                </a:prstGeom>
                <a:solidFill>
                  <a:srgbClr val="FFFFFF">
                    <a:alpha val="88278"/>
                  </a:srgbClr>
                </a:solidFill>
              </p:spPr>
              <p:txBody>
                <a:bodyPr wrap="none" lIns="0" tIns="0" rIns="0" bIns="0" rtlCol="0">
                  <a:spAutoFit/>
                </a:bodyPr>
                <a:lstStyle/>
                <a:p>
                  <a:r>
                    <a:rPr lang="en-JP">
                      <a:solidFill>
                        <a:schemeClr val="accent1"/>
                      </a:solidFill>
                    </a:rPr>
                    <a:t>A-cavity</a:t>
                  </a:r>
                </a:p>
              </p:txBody>
            </p:sp>
            <p:sp>
              <p:nvSpPr>
                <p:cNvPr id="14" name="TextBox 13">
                  <a:extLst>
                    <a:ext uri="{FF2B5EF4-FFF2-40B4-BE49-F238E27FC236}">
                      <a16:creationId xmlns:a16="http://schemas.microsoft.com/office/drawing/2014/main" id="{3AB0EC21-5492-5DA0-BAD5-4683757F62A7}"/>
                    </a:ext>
                  </a:extLst>
                </p:cNvPr>
                <p:cNvSpPr txBox="1"/>
                <p:nvPr/>
              </p:nvSpPr>
              <p:spPr>
                <a:xfrm>
                  <a:off x="7526844" y="4101987"/>
                  <a:ext cx="820738" cy="276999"/>
                </a:xfrm>
                <a:prstGeom prst="rect">
                  <a:avLst/>
                </a:prstGeom>
                <a:solidFill>
                  <a:srgbClr val="FFFFFF">
                    <a:alpha val="88278"/>
                  </a:srgbClr>
                </a:solidFill>
              </p:spPr>
              <p:txBody>
                <a:bodyPr wrap="none" lIns="0" tIns="0" rIns="0" bIns="0" rtlCol="0">
                  <a:spAutoFit/>
                </a:bodyPr>
                <a:lstStyle/>
                <a:p>
                  <a:r>
                    <a:rPr lang="en-JP">
                      <a:solidFill>
                        <a:schemeClr val="accent1"/>
                      </a:solidFill>
                    </a:rPr>
                    <a:t>S-cavity</a:t>
                  </a:r>
                </a:p>
              </p:txBody>
            </p:sp>
            <p:sp>
              <p:nvSpPr>
                <p:cNvPr id="15" name="TextBox 14">
                  <a:extLst>
                    <a:ext uri="{FF2B5EF4-FFF2-40B4-BE49-F238E27FC236}">
                      <a16:creationId xmlns:a16="http://schemas.microsoft.com/office/drawing/2014/main" id="{9C4C6F0D-7FD7-12A2-2889-7692D6EE69C8}"/>
                    </a:ext>
                  </a:extLst>
                </p:cNvPr>
                <p:cNvSpPr txBox="1"/>
                <p:nvPr/>
              </p:nvSpPr>
              <p:spPr>
                <a:xfrm>
                  <a:off x="6308697" y="3750349"/>
                  <a:ext cx="833562" cy="276999"/>
                </a:xfrm>
                <a:prstGeom prst="rect">
                  <a:avLst/>
                </a:prstGeom>
                <a:solidFill>
                  <a:srgbClr val="FFFFFF">
                    <a:alpha val="88278"/>
                  </a:srgbClr>
                </a:solidFill>
              </p:spPr>
              <p:txBody>
                <a:bodyPr wrap="none" lIns="0" tIns="0" rIns="0" bIns="0" rtlCol="0">
                  <a:spAutoFit/>
                </a:bodyPr>
                <a:lstStyle/>
                <a:p>
                  <a:r>
                    <a:rPr lang="en-JP">
                      <a:solidFill>
                        <a:schemeClr val="accent1"/>
                      </a:solidFill>
                    </a:rPr>
                    <a:t>C-cavity</a:t>
                  </a:r>
                </a:p>
              </p:txBody>
            </p:sp>
            <p:cxnSp>
              <p:nvCxnSpPr>
                <p:cNvPr id="16" name="Straight Arrow Connector 15">
                  <a:extLst>
                    <a:ext uri="{FF2B5EF4-FFF2-40B4-BE49-F238E27FC236}">
                      <a16:creationId xmlns:a16="http://schemas.microsoft.com/office/drawing/2014/main" id="{C8A2C361-DE5D-7B17-7962-C93325C8362C}"/>
                    </a:ext>
                  </a:extLst>
                </p:cNvPr>
                <p:cNvCxnSpPr>
                  <a:cxnSpLocks/>
                  <a:stCxn id="15" idx="2"/>
                </p:cNvCxnSpPr>
                <p:nvPr/>
              </p:nvCxnSpPr>
              <p:spPr>
                <a:xfrm flipH="1">
                  <a:off x="6721329" y="4027348"/>
                  <a:ext cx="4149" cy="577603"/>
                </a:xfrm>
                <a:prstGeom prst="straightConnector1">
                  <a:avLst/>
                </a:prstGeom>
                <a:ln w="38100">
                  <a:solidFill>
                    <a:srgbClr val="6CFF32"/>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2910E836-42C2-B0EE-D213-A338562A7AEC}"/>
                    </a:ext>
                  </a:extLst>
                </p:cNvPr>
                <p:cNvSpPr txBox="1"/>
                <p:nvPr/>
              </p:nvSpPr>
              <p:spPr>
                <a:xfrm>
                  <a:off x="9209932" y="4735124"/>
                  <a:ext cx="833562" cy="276999"/>
                </a:xfrm>
                <a:prstGeom prst="rect">
                  <a:avLst/>
                </a:prstGeom>
                <a:solidFill>
                  <a:srgbClr val="FFFFFF">
                    <a:alpha val="88278"/>
                  </a:srgbClr>
                </a:solidFill>
              </p:spPr>
              <p:txBody>
                <a:bodyPr wrap="none" lIns="0" tIns="0" rIns="0" bIns="0" rtlCol="0">
                  <a:spAutoFit/>
                </a:bodyPr>
                <a:lstStyle/>
                <a:p>
                  <a:r>
                    <a:rPr lang="en-JP">
                      <a:solidFill>
                        <a:schemeClr val="accent1"/>
                      </a:solidFill>
                    </a:rPr>
                    <a:t>C-cavity</a:t>
                  </a:r>
                </a:p>
              </p:txBody>
            </p:sp>
            <p:sp>
              <p:nvSpPr>
                <p:cNvPr id="20" name="TextBox 19">
                  <a:extLst>
                    <a:ext uri="{FF2B5EF4-FFF2-40B4-BE49-F238E27FC236}">
                      <a16:creationId xmlns:a16="http://schemas.microsoft.com/office/drawing/2014/main" id="{7EEF2535-2CDA-4646-F3B0-56A9B82898AB}"/>
                    </a:ext>
                  </a:extLst>
                </p:cNvPr>
                <p:cNvSpPr txBox="1"/>
                <p:nvPr/>
              </p:nvSpPr>
              <p:spPr>
                <a:xfrm>
                  <a:off x="10604599" y="4413709"/>
                  <a:ext cx="820738" cy="276999"/>
                </a:xfrm>
                <a:prstGeom prst="rect">
                  <a:avLst/>
                </a:prstGeom>
                <a:solidFill>
                  <a:srgbClr val="FFFFFF">
                    <a:alpha val="88278"/>
                  </a:srgbClr>
                </a:solidFill>
              </p:spPr>
              <p:txBody>
                <a:bodyPr wrap="none" lIns="0" tIns="0" rIns="0" bIns="0" rtlCol="0">
                  <a:spAutoFit/>
                </a:bodyPr>
                <a:lstStyle/>
                <a:p>
                  <a:r>
                    <a:rPr lang="en-JP">
                      <a:solidFill>
                        <a:schemeClr val="accent1"/>
                      </a:solidFill>
                    </a:rPr>
                    <a:t>S-cavity</a:t>
                  </a:r>
                </a:p>
              </p:txBody>
            </p:sp>
            <p:sp>
              <p:nvSpPr>
                <p:cNvPr id="22" name="TextBox 21">
                  <a:extLst>
                    <a:ext uri="{FF2B5EF4-FFF2-40B4-BE49-F238E27FC236}">
                      <a16:creationId xmlns:a16="http://schemas.microsoft.com/office/drawing/2014/main" id="{0D66261C-68EE-49B8-440A-2C5A63FA531C}"/>
                    </a:ext>
                  </a:extLst>
                </p:cNvPr>
                <p:cNvSpPr txBox="1"/>
                <p:nvPr/>
              </p:nvSpPr>
              <p:spPr>
                <a:xfrm>
                  <a:off x="9910718" y="6224370"/>
                  <a:ext cx="730969" cy="276999"/>
                </a:xfrm>
                <a:prstGeom prst="rect">
                  <a:avLst/>
                </a:prstGeom>
                <a:solidFill>
                  <a:srgbClr val="FFFFFF">
                    <a:alpha val="88278"/>
                  </a:srgbClr>
                </a:solidFill>
              </p:spPr>
              <p:txBody>
                <a:bodyPr wrap="none" lIns="0" tIns="0" rIns="0" bIns="0" rtlCol="0">
                  <a:spAutoFit/>
                </a:bodyPr>
                <a:lstStyle/>
                <a:p>
                  <a:r>
                    <a:rPr lang="en-JP">
                      <a:solidFill>
                        <a:schemeClr val="accent2"/>
                      </a:solidFill>
                    </a:rPr>
                    <a:t>He gas</a:t>
                  </a:r>
                </a:p>
              </p:txBody>
            </p:sp>
            <p:cxnSp>
              <p:nvCxnSpPr>
                <p:cNvPr id="23" name="Straight Arrow Connector 22">
                  <a:extLst>
                    <a:ext uri="{FF2B5EF4-FFF2-40B4-BE49-F238E27FC236}">
                      <a16:creationId xmlns:a16="http://schemas.microsoft.com/office/drawing/2014/main" id="{4330D5F0-385C-CDF4-98DD-8AFADF76EF68}"/>
                    </a:ext>
                  </a:extLst>
                </p:cNvPr>
                <p:cNvCxnSpPr>
                  <a:cxnSpLocks/>
                  <a:stCxn id="22" idx="0"/>
                </p:cNvCxnSpPr>
                <p:nvPr/>
              </p:nvCxnSpPr>
              <p:spPr>
                <a:xfrm flipV="1">
                  <a:off x="10276203" y="5717059"/>
                  <a:ext cx="0" cy="507311"/>
                </a:xfrm>
                <a:prstGeom prst="straightConnector1">
                  <a:avLst/>
                </a:prstGeom>
                <a:ln w="38100">
                  <a:solidFill>
                    <a:srgbClr val="6CFF32"/>
                  </a:solidFill>
                  <a:tailEnd type="triangle"/>
                </a:ln>
              </p:spPr>
              <p:style>
                <a:lnRef idx="1">
                  <a:schemeClr val="accent1"/>
                </a:lnRef>
                <a:fillRef idx="0">
                  <a:schemeClr val="accent1"/>
                </a:fillRef>
                <a:effectRef idx="0">
                  <a:schemeClr val="accent1"/>
                </a:effectRef>
                <a:fontRef idx="minor">
                  <a:schemeClr val="tx1"/>
                </a:fontRef>
              </p:style>
            </p:cxnSp>
          </p:grpSp>
        </p:grpSp>
        <p:sp>
          <p:nvSpPr>
            <p:cNvPr id="35" name="TextBox 34">
              <a:extLst>
                <a:ext uri="{FF2B5EF4-FFF2-40B4-BE49-F238E27FC236}">
                  <a16:creationId xmlns:a16="http://schemas.microsoft.com/office/drawing/2014/main" id="{F128286D-BD75-D0FE-AFBA-9FD05D5DA846}"/>
                </a:ext>
              </a:extLst>
            </p:cNvPr>
            <p:cNvSpPr txBox="1"/>
            <p:nvPr/>
          </p:nvSpPr>
          <p:spPr>
            <a:xfrm>
              <a:off x="6234348" y="6552378"/>
              <a:ext cx="4810932" cy="307777"/>
            </a:xfrm>
            <a:prstGeom prst="rect">
              <a:avLst/>
            </a:prstGeom>
            <a:noFill/>
          </p:spPr>
          <p:txBody>
            <a:bodyPr wrap="none" rtlCol="0">
              <a:spAutoFit/>
            </a:bodyPr>
            <a:lstStyle/>
            <a:p>
              <a:r>
                <a:rPr kumimoji="1" lang="en-US" altLang="ja-JP" sz="1400" b="1" dirty="0"/>
                <a:t>Joint between the coupling cavity and storage cavity</a:t>
              </a:r>
              <a:endParaRPr kumimoji="1" lang="ja-JP" altLang="en-US" sz="1400" b="1"/>
            </a:p>
          </p:txBody>
        </p:sp>
      </p:grpSp>
      <p:grpSp>
        <p:nvGrpSpPr>
          <p:cNvPr id="39" name="Group 38">
            <a:extLst>
              <a:ext uri="{FF2B5EF4-FFF2-40B4-BE49-F238E27FC236}">
                <a16:creationId xmlns:a16="http://schemas.microsoft.com/office/drawing/2014/main" id="{6F182745-DA20-1EC0-12E9-B4F0FFBC4760}"/>
              </a:ext>
            </a:extLst>
          </p:cNvPr>
          <p:cNvGrpSpPr>
            <a:grpSpLocks noChangeAspect="1"/>
          </p:cNvGrpSpPr>
          <p:nvPr/>
        </p:nvGrpSpPr>
        <p:grpSpPr>
          <a:xfrm>
            <a:off x="-4754" y="3652536"/>
            <a:ext cx="3771274" cy="2674890"/>
            <a:chOff x="135762" y="3829221"/>
            <a:chExt cx="4770840" cy="3383863"/>
          </a:xfrm>
        </p:grpSpPr>
        <p:grpSp>
          <p:nvGrpSpPr>
            <p:cNvPr id="31" name="Group 30">
              <a:extLst>
                <a:ext uri="{FF2B5EF4-FFF2-40B4-BE49-F238E27FC236}">
                  <a16:creationId xmlns:a16="http://schemas.microsoft.com/office/drawing/2014/main" id="{6062B203-F836-3608-96DD-DF6BC9CB8797}"/>
                </a:ext>
              </a:extLst>
            </p:cNvPr>
            <p:cNvGrpSpPr/>
            <p:nvPr/>
          </p:nvGrpSpPr>
          <p:grpSpPr>
            <a:xfrm>
              <a:off x="135762" y="3829221"/>
              <a:ext cx="4770840" cy="3383863"/>
              <a:chOff x="185404" y="3874503"/>
              <a:chExt cx="4770840" cy="3383863"/>
            </a:xfrm>
          </p:grpSpPr>
          <p:pic>
            <p:nvPicPr>
              <p:cNvPr id="29" name="図 12">
                <a:extLst>
                  <a:ext uri="{FF2B5EF4-FFF2-40B4-BE49-F238E27FC236}">
                    <a16:creationId xmlns:a16="http://schemas.microsoft.com/office/drawing/2014/main" id="{0332B1A6-E909-DB9E-EC66-ECE44C5AB733}"/>
                  </a:ext>
                </a:extLst>
              </p:cNvPr>
              <p:cNvPicPr>
                <a:picLocks noChangeAspect="1"/>
              </p:cNvPicPr>
              <p:nvPr/>
            </p:nvPicPr>
            <p:blipFill>
              <a:blip r:embed="rId8">
                <a:extLst>
                  <a:ext uri="{BEBA8EAE-BF5A-486C-A8C5-ECC9F3942E4B}">
                    <a14:imgProps xmlns:a14="http://schemas.microsoft.com/office/drawing/2010/main">
                      <a14:imgLayer r:embed="rId9">
                        <a14:imgEffect>
                          <a14:sharpenSoften amount="10000"/>
                        </a14:imgEffect>
                      </a14:imgLayer>
                    </a14:imgProps>
                  </a:ext>
                  <a:ext uri="{28A0092B-C50C-407E-A947-70E740481C1C}">
                    <a14:useLocalDpi xmlns:a14="http://schemas.microsoft.com/office/drawing/2010/main" val="0"/>
                  </a:ext>
                </a:extLst>
              </a:blip>
              <a:stretch>
                <a:fillRect/>
              </a:stretch>
            </p:blipFill>
            <p:spPr>
              <a:xfrm>
                <a:off x="278785" y="3874503"/>
                <a:ext cx="4643716" cy="2414287"/>
              </a:xfrm>
              <a:prstGeom prst="rect">
                <a:avLst/>
              </a:prstGeom>
            </p:spPr>
          </p:pic>
          <p:sp>
            <p:nvSpPr>
              <p:cNvPr id="30" name="TextBox 29">
                <a:extLst>
                  <a:ext uri="{FF2B5EF4-FFF2-40B4-BE49-F238E27FC236}">
                    <a16:creationId xmlns:a16="http://schemas.microsoft.com/office/drawing/2014/main" id="{2975B838-615E-E532-78F0-D1049B9F561E}"/>
                  </a:ext>
                </a:extLst>
              </p:cNvPr>
              <p:cNvSpPr txBox="1"/>
              <p:nvPr/>
            </p:nvSpPr>
            <p:spPr>
              <a:xfrm>
                <a:off x="185404" y="6323921"/>
                <a:ext cx="4770840" cy="934445"/>
              </a:xfrm>
              <a:prstGeom prst="rect">
                <a:avLst/>
              </a:prstGeom>
              <a:noFill/>
            </p:spPr>
            <p:txBody>
              <a:bodyPr wrap="square" rtlCol="0">
                <a:spAutoFit/>
              </a:bodyPr>
              <a:lstStyle/>
              <a:p>
                <a:pPr algn="ctr"/>
                <a:r>
                  <a:rPr kumimoji="1" lang="en-US" altLang="ja-JP" sz="1400" b="1" dirty="0"/>
                  <a:t>Vacuum-pressure rise observed in the </a:t>
                </a:r>
              </a:p>
              <a:p>
                <a:pPr algn="ctr"/>
                <a:r>
                  <a:rPr kumimoji="1" lang="en-US" altLang="ja-JP" sz="1400" b="1" dirty="0"/>
                  <a:t>high-power test conducted </a:t>
                </a:r>
              </a:p>
              <a:p>
                <a:pPr algn="ctr"/>
                <a:r>
                  <a:rPr kumimoji="1" lang="en-US" altLang="ja-JP" sz="1400" b="1" dirty="0"/>
                  <a:t>in the summer shutdown</a:t>
                </a:r>
              </a:p>
            </p:txBody>
          </p:sp>
        </p:grpSp>
        <p:sp>
          <p:nvSpPr>
            <p:cNvPr id="37" name="テキスト ボックス 8">
              <a:extLst>
                <a:ext uri="{FF2B5EF4-FFF2-40B4-BE49-F238E27FC236}">
                  <a16:creationId xmlns:a16="http://schemas.microsoft.com/office/drawing/2014/main" id="{17A5B08D-F008-B263-0B0F-E8D2228480CC}"/>
                </a:ext>
              </a:extLst>
            </p:cNvPr>
            <p:cNvSpPr txBox="1"/>
            <p:nvPr/>
          </p:nvSpPr>
          <p:spPr>
            <a:xfrm>
              <a:off x="2239322" y="4290913"/>
              <a:ext cx="1289224" cy="350417"/>
            </a:xfrm>
            <a:prstGeom prst="rect">
              <a:avLst/>
            </a:prstGeom>
            <a:noFill/>
          </p:spPr>
          <p:txBody>
            <a:bodyPr wrap="square" rtlCol="0">
              <a:spAutoFit/>
            </a:bodyPr>
            <a:lstStyle/>
            <a:p>
              <a:r>
                <a:rPr kumimoji="1" lang="en-US" altLang="ja-JP" sz="1200" dirty="0">
                  <a:sym typeface="Wingdings" panose="05000000000000000000" pitchFamily="2" charset="2"/>
                </a:rPr>
                <a:t>← 2e–3 Pa</a:t>
              </a:r>
              <a:endParaRPr kumimoji="1" lang="ja-JP" altLang="en-US" sz="1200"/>
            </a:p>
          </p:txBody>
        </p:sp>
        <p:sp>
          <p:nvSpPr>
            <p:cNvPr id="38" name="テキスト ボックス 8">
              <a:extLst>
                <a:ext uri="{FF2B5EF4-FFF2-40B4-BE49-F238E27FC236}">
                  <a16:creationId xmlns:a16="http://schemas.microsoft.com/office/drawing/2014/main" id="{EE40A7C5-B1D6-1813-FDCC-1BA3E5A1BB2D}"/>
                </a:ext>
              </a:extLst>
            </p:cNvPr>
            <p:cNvSpPr txBox="1"/>
            <p:nvPr/>
          </p:nvSpPr>
          <p:spPr>
            <a:xfrm>
              <a:off x="1090144" y="5544839"/>
              <a:ext cx="1289224" cy="350417"/>
            </a:xfrm>
            <a:prstGeom prst="rect">
              <a:avLst/>
            </a:prstGeom>
            <a:noFill/>
          </p:spPr>
          <p:txBody>
            <a:bodyPr wrap="square" rtlCol="0">
              <a:spAutoFit/>
            </a:bodyPr>
            <a:lstStyle/>
            <a:p>
              <a:r>
                <a:rPr kumimoji="1" lang="en-US" altLang="ja-JP" sz="1200" dirty="0">
                  <a:sym typeface="Wingdings" panose="05000000000000000000" pitchFamily="2" charset="2"/>
                </a:rPr>
                <a:t>← 3e–7 Pa</a:t>
              </a:r>
              <a:endParaRPr kumimoji="1" lang="ja-JP" altLang="en-US" sz="1200"/>
            </a:p>
          </p:txBody>
        </p:sp>
      </p:grpSp>
      <p:grpSp>
        <p:nvGrpSpPr>
          <p:cNvPr id="49" name="Group 48">
            <a:extLst>
              <a:ext uri="{FF2B5EF4-FFF2-40B4-BE49-F238E27FC236}">
                <a16:creationId xmlns:a16="http://schemas.microsoft.com/office/drawing/2014/main" id="{603C1308-5049-DCA5-D5C5-F9C9CEF996A0}"/>
              </a:ext>
            </a:extLst>
          </p:cNvPr>
          <p:cNvGrpSpPr/>
          <p:nvPr/>
        </p:nvGrpSpPr>
        <p:grpSpPr>
          <a:xfrm>
            <a:off x="10192646" y="3614551"/>
            <a:ext cx="1824670" cy="2995242"/>
            <a:chOff x="10192646" y="3614551"/>
            <a:chExt cx="1824670" cy="2995242"/>
          </a:xfrm>
        </p:grpSpPr>
        <p:grpSp>
          <p:nvGrpSpPr>
            <p:cNvPr id="41" name="Group 40">
              <a:extLst>
                <a:ext uri="{FF2B5EF4-FFF2-40B4-BE49-F238E27FC236}">
                  <a16:creationId xmlns:a16="http://schemas.microsoft.com/office/drawing/2014/main" id="{A7E4C184-369C-58C6-712E-486419A53A5E}"/>
                </a:ext>
              </a:extLst>
            </p:cNvPr>
            <p:cNvGrpSpPr/>
            <p:nvPr/>
          </p:nvGrpSpPr>
          <p:grpSpPr>
            <a:xfrm>
              <a:off x="10192646" y="3614551"/>
              <a:ext cx="1824670" cy="2739745"/>
              <a:chOff x="6212749" y="3864949"/>
              <a:chExt cx="1824670" cy="2739745"/>
            </a:xfrm>
          </p:grpSpPr>
          <p:pic>
            <p:nvPicPr>
              <p:cNvPr id="46" name="図 7">
                <a:extLst>
                  <a:ext uri="{FF2B5EF4-FFF2-40B4-BE49-F238E27FC236}">
                    <a16:creationId xmlns:a16="http://schemas.microsoft.com/office/drawing/2014/main" id="{90EAA8B7-BCC7-B0B8-E5E0-CB485E8832D7}"/>
                  </a:ext>
                </a:extLst>
              </p:cNvPr>
              <p:cNvPicPr>
                <a:picLocks noChangeAspect="1"/>
              </p:cNvPicPr>
              <p:nvPr/>
            </p:nvPicPr>
            <p:blipFill>
              <a:blip r:embed="rId10">
                <a:extLst>
                  <a:ext uri="{BEBA8EAE-BF5A-486C-A8C5-ECC9F3942E4B}">
                    <a14:imgProps xmlns:a14="http://schemas.microsoft.com/office/drawing/2010/main">
                      <a14:imgLayer r:embed="rId11">
                        <a14:imgEffect>
                          <a14:sharpenSoften amount="15000"/>
                        </a14:imgEffect>
                        <a14:imgEffect>
                          <a14:brightnessContrast bright="15000"/>
                        </a14:imgEffect>
                      </a14:imgLayer>
                    </a14:imgProps>
                  </a:ext>
                  <a:ext uri="{28A0092B-C50C-407E-A947-70E740481C1C}">
                    <a14:useLocalDpi xmlns:a14="http://schemas.microsoft.com/office/drawing/2010/main" val="0"/>
                  </a:ext>
                </a:extLst>
              </a:blip>
              <a:stretch>
                <a:fillRect/>
              </a:stretch>
            </p:blipFill>
            <p:spPr>
              <a:xfrm rot="5400000">
                <a:off x="5755211" y="4322487"/>
                <a:ext cx="2739745" cy="1824670"/>
              </a:xfrm>
              <a:prstGeom prst="rect">
                <a:avLst/>
              </a:prstGeom>
            </p:spPr>
          </p:pic>
          <p:sp>
            <p:nvSpPr>
              <p:cNvPr id="44" name="TextBox 43">
                <a:extLst>
                  <a:ext uri="{FF2B5EF4-FFF2-40B4-BE49-F238E27FC236}">
                    <a16:creationId xmlns:a16="http://schemas.microsoft.com/office/drawing/2014/main" id="{017CD959-479B-C2C3-FCC2-08AA28F764FF}"/>
                  </a:ext>
                </a:extLst>
              </p:cNvPr>
              <p:cNvSpPr txBox="1"/>
              <p:nvPr/>
            </p:nvSpPr>
            <p:spPr>
              <a:xfrm>
                <a:off x="6481312" y="4070292"/>
                <a:ext cx="1454244" cy="369332"/>
              </a:xfrm>
              <a:prstGeom prst="rect">
                <a:avLst/>
              </a:prstGeom>
              <a:solidFill>
                <a:srgbClr val="FFFFFF">
                  <a:alpha val="81176"/>
                </a:srgbClr>
              </a:solidFill>
            </p:spPr>
            <p:txBody>
              <a:bodyPr wrap="none" rtlCol="0">
                <a:spAutoFit/>
              </a:bodyPr>
              <a:lstStyle/>
              <a:p>
                <a:r>
                  <a:rPr kumimoji="1" lang="en-US" altLang="ja-JP" dirty="0"/>
                  <a:t>metal O-ring</a:t>
                </a:r>
                <a:endParaRPr kumimoji="1" lang="ja-JP" altLang="en-US"/>
              </a:p>
            </p:txBody>
          </p:sp>
          <p:cxnSp>
            <p:nvCxnSpPr>
              <p:cNvPr id="45" name="Straight Arrow Connector 44">
                <a:extLst>
                  <a:ext uri="{FF2B5EF4-FFF2-40B4-BE49-F238E27FC236}">
                    <a16:creationId xmlns:a16="http://schemas.microsoft.com/office/drawing/2014/main" id="{3D1D7A20-BD33-4CD5-8048-08585CBE1271}"/>
                  </a:ext>
                </a:extLst>
              </p:cNvPr>
              <p:cNvCxnSpPr>
                <a:cxnSpLocks/>
                <a:stCxn id="44" idx="2"/>
              </p:cNvCxnSpPr>
              <p:nvPr/>
            </p:nvCxnSpPr>
            <p:spPr>
              <a:xfrm flipH="1">
                <a:off x="6889984" y="4439624"/>
                <a:ext cx="318450" cy="453964"/>
              </a:xfrm>
              <a:prstGeom prst="straightConnector1">
                <a:avLst/>
              </a:prstGeom>
              <a:ln w="28575">
                <a:solidFill>
                  <a:srgbClr val="45FF31"/>
                </a:solidFill>
                <a:tailEnd type="triangle"/>
              </a:ln>
            </p:spPr>
            <p:style>
              <a:lnRef idx="1">
                <a:schemeClr val="accent1"/>
              </a:lnRef>
              <a:fillRef idx="0">
                <a:schemeClr val="accent1"/>
              </a:fillRef>
              <a:effectRef idx="0">
                <a:schemeClr val="accent1"/>
              </a:effectRef>
              <a:fontRef idx="minor">
                <a:schemeClr val="tx1"/>
              </a:fontRef>
            </p:style>
          </p:cxnSp>
        </p:grpSp>
        <p:sp>
          <p:nvSpPr>
            <p:cNvPr id="48" name="TextBox 47">
              <a:extLst>
                <a:ext uri="{FF2B5EF4-FFF2-40B4-BE49-F238E27FC236}">
                  <a16:creationId xmlns:a16="http://schemas.microsoft.com/office/drawing/2014/main" id="{E4DCCFCA-FA0A-E2F9-C582-83679175ABCA}"/>
                </a:ext>
              </a:extLst>
            </p:cNvPr>
            <p:cNvSpPr txBox="1"/>
            <p:nvPr/>
          </p:nvSpPr>
          <p:spPr>
            <a:xfrm>
              <a:off x="10336308" y="6302016"/>
              <a:ext cx="1537344" cy="307777"/>
            </a:xfrm>
            <a:prstGeom prst="rect">
              <a:avLst/>
            </a:prstGeom>
            <a:noFill/>
          </p:spPr>
          <p:txBody>
            <a:bodyPr wrap="none" rtlCol="0">
              <a:spAutoFit/>
            </a:bodyPr>
            <a:lstStyle/>
            <a:p>
              <a:r>
                <a:rPr kumimoji="1" lang="en-US" altLang="ja-JP" sz="1400" b="1" dirty="0"/>
                <a:t>Vacuum sealing</a:t>
              </a:r>
              <a:endParaRPr kumimoji="1" lang="ja-JP" altLang="en-US" sz="1400" b="1"/>
            </a:p>
          </p:txBody>
        </p:sp>
      </p:grpSp>
    </p:spTree>
    <p:extLst>
      <p:ext uri="{BB962C8B-B14F-4D97-AF65-F5344CB8AC3E}">
        <p14:creationId xmlns:p14="http://schemas.microsoft.com/office/powerpoint/2010/main" val="24712766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43BECD-1C22-BDA6-BA39-098E1BFB9E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5E266C-6412-3A60-B2AC-F5FC24817835}"/>
              </a:ext>
            </a:extLst>
          </p:cNvPr>
          <p:cNvSpPr>
            <a:spLocks noGrp="1"/>
          </p:cNvSpPr>
          <p:nvPr>
            <p:ph type="title"/>
          </p:nvPr>
        </p:nvSpPr>
        <p:spPr>
          <a:xfrm>
            <a:off x="190895" y="56141"/>
            <a:ext cx="9145261" cy="678484"/>
          </a:xfrm>
        </p:spPr>
        <p:txBody>
          <a:bodyPr/>
          <a:lstStyle/>
          <a:p>
            <a:r>
              <a:rPr kumimoji="1" lang="en-US" altLang="ja-JP" b="1" dirty="0"/>
              <a:t>Cause of D05A cavity vacuum leak</a:t>
            </a:r>
            <a:endParaRPr kumimoji="1" lang="ja-JP" altLang="en-US" b="1"/>
          </a:p>
        </p:txBody>
      </p:sp>
      <p:sp>
        <p:nvSpPr>
          <p:cNvPr id="3" name="Content Placeholder 2">
            <a:extLst>
              <a:ext uri="{FF2B5EF4-FFF2-40B4-BE49-F238E27FC236}">
                <a16:creationId xmlns:a16="http://schemas.microsoft.com/office/drawing/2014/main" id="{2F756E28-E036-883A-E36E-44C701ACFF8D}"/>
              </a:ext>
            </a:extLst>
          </p:cNvPr>
          <p:cNvSpPr>
            <a:spLocks noGrp="1"/>
          </p:cNvSpPr>
          <p:nvPr>
            <p:ph idx="1"/>
          </p:nvPr>
        </p:nvSpPr>
        <p:spPr>
          <a:xfrm>
            <a:off x="286075" y="668722"/>
            <a:ext cx="8311979" cy="4776489"/>
          </a:xfrm>
        </p:spPr>
        <p:txBody>
          <a:bodyPr/>
          <a:lstStyle/>
          <a:p>
            <a:r>
              <a:rPr kumimoji="1" lang="en-US" altLang="ja-JP" dirty="0"/>
              <a:t>By </a:t>
            </a:r>
            <a:r>
              <a:rPr kumimoji="1" lang="en-US" altLang="ja-JP" dirty="0">
                <a:solidFill>
                  <a:schemeClr val="accent1"/>
                </a:solidFill>
              </a:rPr>
              <a:t>obscure failure of a flap flow meter</a:t>
            </a:r>
            <a:r>
              <a:rPr kumimoji="1" lang="en-US" altLang="ja-JP" dirty="0"/>
              <a:t>, cooling water flow was insufficient at the middle part of the storage cavity. </a:t>
            </a:r>
          </a:p>
          <a:p>
            <a:pPr lvl="1">
              <a:buFont typeface="Wingdings" pitchFamily="2" charset="2"/>
              <a:buChar char="Ø"/>
            </a:pPr>
            <a:r>
              <a:rPr kumimoji="1" lang="en-US" altLang="ja-JP" dirty="0"/>
              <a:t>Thermal expansion led to vacuum leak at the joint. </a:t>
            </a:r>
            <a:endParaRPr kumimoji="1" lang="ja-JP" altLang="en-US"/>
          </a:p>
        </p:txBody>
      </p:sp>
      <p:sp>
        <p:nvSpPr>
          <p:cNvPr id="4" name="Slide Number Placeholder 3">
            <a:extLst>
              <a:ext uri="{FF2B5EF4-FFF2-40B4-BE49-F238E27FC236}">
                <a16:creationId xmlns:a16="http://schemas.microsoft.com/office/drawing/2014/main" id="{EB81ACD2-0A17-988A-4BC6-EDAFCCDE66DA}"/>
              </a:ext>
            </a:extLst>
          </p:cNvPr>
          <p:cNvSpPr>
            <a:spLocks noGrp="1"/>
          </p:cNvSpPr>
          <p:nvPr>
            <p:ph type="sldNum" sz="quarter" idx="12"/>
          </p:nvPr>
        </p:nvSpPr>
        <p:spPr/>
        <p:txBody>
          <a:bodyPr/>
          <a:lstStyle/>
          <a:p>
            <a:fld id="{54D9E383-D872-CA46-8441-3FD5A8D05356}" type="slidenum">
              <a:rPr lang="en-JP" smtClean="0"/>
              <a:t>27</a:t>
            </a:fld>
            <a:endParaRPr lang="en-JP"/>
          </a:p>
        </p:txBody>
      </p:sp>
      <p:pic>
        <p:nvPicPr>
          <p:cNvPr id="12" name="図 7">
            <a:extLst>
              <a:ext uri="{FF2B5EF4-FFF2-40B4-BE49-F238E27FC236}">
                <a16:creationId xmlns:a16="http://schemas.microsoft.com/office/drawing/2014/main" id="{6E91A375-D4FA-B616-C379-B1B09ED0A99F}"/>
              </a:ext>
            </a:extLst>
          </p:cNvPr>
          <p:cNvPicPr>
            <a:picLocks noChangeAspect="1"/>
          </p:cNvPicPr>
          <p:nvPr/>
        </p:nvPicPr>
        <p:blipFill>
          <a:blip r:embed="rId2" cstate="hqprint">
            <a:extLst>
              <a:ext uri="{BEBA8EAE-BF5A-486C-A8C5-ECC9F3942E4B}">
                <a14:imgProps xmlns:a14="http://schemas.microsoft.com/office/drawing/2010/main">
                  <a14:imgLayer r:embed="rId3">
                    <a14:imgEffect>
                      <a14:sharpenSoften amount="10000"/>
                    </a14:imgEffect>
                    <a14:imgEffect>
                      <a14:brightnessContrast bright="10000"/>
                    </a14:imgEffect>
                  </a14:imgLayer>
                </a14:imgProps>
              </a:ext>
              <a:ext uri="{28A0092B-C50C-407E-A947-70E740481C1C}">
                <a14:useLocalDpi xmlns:a14="http://schemas.microsoft.com/office/drawing/2010/main"/>
              </a:ext>
            </a:extLst>
          </a:blip>
          <a:stretch>
            <a:fillRect/>
          </a:stretch>
        </p:blipFill>
        <p:spPr>
          <a:xfrm>
            <a:off x="316496" y="1911178"/>
            <a:ext cx="3668011" cy="4890681"/>
          </a:xfrm>
          <a:prstGeom prst="rect">
            <a:avLst/>
          </a:prstGeom>
        </p:spPr>
      </p:pic>
      <p:sp>
        <p:nvSpPr>
          <p:cNvPr id="18" name="Rectangle 17">
            <a:extLst>
              <a:ext uri="{FF2B5EF4-FFF2-40B4-BE49-F238E27FC236}">
                <a16:creationId xmlns:a16="http://schemas.microsoft.com/office/drawing/2014/main" id="{41ECD47B-2AD4-086E-0778-3A4744A298F8}"/>
              </a:ext>
            </a:extLst>
          </p:cNvPr>
          <p:cNvSpPr/>
          <p:nvPr/>
        </p:nvSpPr>
        <p:spPr>
          <a:xfrm>
            <a:off x="2290119" y="2850292"/>
            <a:ext cx="799070" cy="691978"/>
          </a:xfrm>
          <a:prstGeom prst="rect">
            <a:avLst/>
          </a:prstGeom>
          <a:noFill/>
          <a:ln w="28575">
            <a:solidFill>
              <a:srgbClr val="45FF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63FF35"/>
              </a:solidFill>
            </a:endParaRPr>
          </a:p>
        </p:txBody>
      </p:sp>
      <p:cxnSp>
        <p:nvCxnSpPr>
          <p:cNvPr id="24" name="Straight Arrow Connector 23">
            <a:extLst>
              <a:ext uri="{FF2B5EF4-FFF2-40B4-BE49-F238E27FC236}">
                <a16:creationId xmlns:a16="http://schemas.microsoft.com/office/drawing/2014/main" id="{8153648E-0DBF-2376-41F8-0C38EA3044E4}"/>
              </a:ext>
            </a:extLst>
          </p:cNvPr>
          <p:cNvCxnSpPr>
            <a:cxnSpLocks/>
            <a:stCxn id="18" idx="3"/>
            <a:endCxn id="17" idx="1"/>
          </p:cNvCxnSpPr>
          <p:nvPr/>
        </p:nvCxnSpPr>
        <p:spPr>
          <a:xfrm>
            <a:off x="3089189" y="3196281"/>
            <a:ext cx="1148417" cy="592386"/>
          </a:xfrm>
          <a:prstGeom prst="straightConnector1">
            <a:avLst/>
          </a:prstGeom>
          <a:ln w="28575">
            <a:solidFill>
              <a:srgbClr val="45FF31"/>
            </a:solidFill>
            <a:tailEnd type="triangle"/>
          </a:ln>
        </p:spPr>
        <p:style>
          <a:lnRef idx="1">
            <a:schemeClr val="accent1"/>
          </a:lnRef>
          <a:fillRef idx="0">
            <a:schemeClr val="accent1"/>
          </a:fillRef>
          <a:effectRef idx="0">
            <a:schemeClr val="accent1"/>
          </a:effectRef>
          <a:fontRef idx="minor">
            <a:schemeClr val="tx1"/>
          </a:fontRef>
        </p:style>
      </p:cxnSp>
      <p:grpSp>
        <p:nvGrpSpPr>
          <p:cNvPr id="46" name="Group 45">
            <a:extLst>
              <a:ext uri="{FF2B5EF4-FFF2-40B4-BE49-F238E27FC236}">
                <a16:creationId xmlns:a16="http://schemas.microsoft.com/office/drawing/2014/main" id="{0C2BC352-5DE9-D63C-CBB7-3312A4F6C290}"/>
              </a:ext>
            </a:extLst>
          </p:cNvPr>
          <p:cNvGrpSpPr/>
          <p:nvPr/>
        </p:nvGrpSpPr>
        <p:grpSpPr>
          <a:xfrm>
            <a:off x="4237606" y="2720222"/>
            <a:ext cx="4188938" cy="2426855"/>
            <a:chOff x="4344284" y="1911178"/>
            <a:chExt cx="4188938" cy="2426855"/>
          </a:xfrm>
        </p:grpSpPr>
        <p:grpSp>
          <p:nvGrpSpPr>
            <p:cNvPr id="44" name="Group 43">
              <a:extLst>
                <a:ext uri="{FF2B5EF4-FFF2-40B4-BE49-F238E27FC236}">
                  <a16:creationId xmlns:a16="http://schemas.microsoft.com/office/drawing/2014/main" id="{468AA55C-78BA-DEC3-B7E8-9824745E6DB0}"/>
                </a:ext>
              </a:extLst>
            </p:cNvPr>
            <p:cNvGrpSpPr/>
            <p:nvPr/>
          </p:nvGrpSpPr>
          <p:grpSpPr>
            <a:xfrm>
              <a:off x="4344284" y="1911178"/>
              <a:ext cx="4188938" cy="2136889"/>
              <a:chOff x="4344284" y="1911178"/>
              <a:chExt cx="4188938" cy="2136889"/>
            </a:xfrm>
          </p:grpSpPr>
          <p:pic>
            <p:nvPicPr>
              <p:cNvPr id="17" name="図 9">
                <a:extLst>
                  <a:ext uri="{FF2B5EF4-FFF2-40B4-BE49-F238E27FC236}">
                    <a16:creationId xmlns:a16="http://schemas.microsoft.com/office/drawing/2014/main" id="{E5A0E194-D1D7-478F-F4E7-29A90FAB63C2}"/>
                  </a:ext>
                </a:extLst>
              </p:cNvPr>
              <p:cNvPicPr>
                <a:picLocks noChangeAspect="1"/>
              </p:cNvPicPr>
              <p:nvPr/>
            </p:nvPicPr>
            <p:blipFill>
              <a:blip r:embed="rId4" cstate="hqprint">
                <a:extLst>
                  <a:ext uri="{BEBA8EAE-BF5A-486C-A8C5-ECC9F3942E4B}">
                    <a14:imgProps xmlns:a14="http://schemas.microsoft.com/office/drawing/2010/main">
                      <a14:imgLayer r:embed="rId5">
                        <a14:imgEffect>
                          <a14:sharpenSoften amount="10000"/>
                        </a14:imgEffect>
                        <a14:imgEffect>
                          <a14:brightnessContrast bright="20000" contrast="-10000"/>
                        </a14:imgEffect>
                      </a14:imgLayer>
                    </a14:imgProps>
                  </a:ext>
                  <a:ext uri="{28A0092B-C50C-407E-A947-70E740481C1C}">
                    <a14:useLocalDpi xmlns:a14="http://schemas.microsoft.com/office/drawing/2010/main"/>
                  </a:ext>
                </a:extLst>
              </a:blip>
              <a:srcRect l="3972" r="4521"/>
              <a:stretch>
                <a:fillRect/>
              </a:stretch>
            </p:blipFill>
            <p:spPr>
              <a:xfrm>
                <a:off x="4344284" y="1911178"/>
                <a:ext cx="3716787" cy="2136889"/>
              </a:xfrm>
              <a:prstGeom prst="rect">
                <a:avLst/>
              </a:prstGeom>
            </p:spPr>
          </p:pic>
          <p:sp>
            <p:nvSpPr>
              <p:cNvPr id="40" name="TextBox 39">
                <a:extLst>
                  <a:ext uri="{FF2B5EF4-FFF2-40B4-BE49-F238E27FC236}">
                    <a16:creationId xmlns:a16="http://schemas.microsoft.com/office/drawing/2014/main" id="{3D42A653-7C63-F4CC-379C-A47DDA4E0EB2}"/>
                  </a:ext>
                </a:extLst>
              </p:cNvPr>
              <p:cNvSpPr txBox="1"/>
              <p:nvPr/>
            </p:nvSpPr>
            <p:spPr>
              <a:xfrm>
                <a:off x="4628367" y="2542515"/>
                <a:ext cx="3765774" cy="307777"/>
              </a:xfrm>
              <a:prstGeom prst="rect">
                <a:avLst/>
              </a:prstGeom>
              <a:solidFill>
                <a:srgbClr val="FFFFFF">
                  <a:alpha val="75294"/>
                </a:srgbClr>
              </a:solidFill>
            </p:spPr>
            <p:txBody>
              <a:bodyPr wrap="none" rtlCol="0">
                <a:spAutoFit/>
              </a:bodyPr>
              <a:lstStyle/>
              <a:p>
                <a:r>
                  <a:rPr kumimoji="1" lang="en-US" altLang="ja-JP" sz="1400" dirty="0"/>
                  <a:t>Cooling channel to the upper part of S-cavity </a:t>
                </a:r>
                <a:endParaRPr kumimoji="1" lang="ja-JP" altLang="en-US" sz="1400"/>
              </a:p>
            </p:txBody>
          </p:sp>
          <p:sp>
            <p:nvSpPr>
              <p:cNvPr id="43" name="TextBox 42">
                <a:extLst>
                  <a:ext uri="{FF2B5EF4-FFF2-40B4-BE49-F238E27FC236}">
                    <a16:creationId xmlns:a16="http://schemas.microsoft.com/office/drawing/2014/main" id="{FCC5AE53-608D-C1BD-B739-CCD02522186F}"/>
                  </a:ext>
                </a:extLst>
              </p:cNvPr>
              <p:cNvSpPr txBox="1"/>
              <p:nvPr/>
            </p:nvSpPr>
            <p:spPr>
              <a:xfrm>
                <a:off x="4696915" y="3645709"/>
                <a:ext cx="3836307" cy="307777"/>
              </a:xfrm>
              <a:prstGeom prst="rect">
                <a:avLst/>
              </a:prstGeom>
              <a:solidFill>
                <a:srgbClr val="FFFFFF">
                  <a:alpha val="75294"/>
                </a:srgbClr>
              </a:solidFill>
            </p:spPr>
            <p:txBody>
              <a:bodyPr wrap="none" rtlCol="0">
                <a:spAutoFit/>
              </a:bodyPr>
              <a:lstStyle/>
              <a:p>
                <a:r>
                  <a:rPr kumimoji="1" lang="en-US" altLang="ja-JP" sz="1400" dirty="0"/>
                  <a:t>Cooling channel to the middle part of S-cavity </a:t>
                </a:r>
                <a:endParaRPr kumimoji="1" lang="ja-JP" altLang="en-US" sz="1400"/>
              </a:p>
            </p:txBody>
          </p:sp>
        </p:grpSp>
        <p:sp>
          <p:nvSpPr>
            <p:cNvPr id="45" name="TextBox 44">
              <a:extLst>
                <a:ext uri="{FF2B5EF4-FFF2-40B4-BE49-F238E27FC236}">
                  <a16:creationId xmlns:a16="http://schemas.microsoft.com/office/drawing/2014/main" id="{A22F9115-2264-69F9-5325-EF394923D7D8}"/>
                </a:ext>
              </a:extLst>
            </p:cNvPr>
            <p:cNvSpPr txBox="1"/>
            <p:nvPr/>
          </p:nvSpPr>
          <p:spPr>
            <a:xfrm>
              <a:off x="5356130" y="3999479"/>
              <a:ext cx="1806905" cy="338554"/>
            </a:xfrm>
            <a:prstGeom prst="rect">
              <a:avLst/>
            </a:prstGeom>
            <a:noFill/>
          </p:spPr>
          <p:txBody>
            <a:bodyPr wrap="none" rtlCol="0">
              <a:spAutoFit/>
            </a:bodyPr>
            <a:lstStyle/>
            <a:p>
              <a:r>
                <a:rPr kumimoji="1" lang="en-US" altLang="ja-JP" sz="1600" b="1" dirty="0"/>
                <a:t>Flap flow meters</a:t>
              </a:r>
              <a:endParaRPr kumimoji="1" lang="ja-JP" altLang="en-US" sz="1600" b="1"/>
            </a:p>
          </p:txBody>
        </p:sp>
      </p:grpSp>
      <p:pic>
        <p:nvPicPr>
          <p:cNvPr id="47" name="図 3">
            <a:extLst>
              <a:ext uri="{FF2B5EF4-FFF2-40B4-BE49-F238E27FC236}">
                <a16:creationId xmlns:a16="http://schemas.microsoft.com/office/drawing/2014/main" id="{A4C0DED1-FCDB-FA02-607F-9856A84F4B7A}"/>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9461757" y="136525"/>
            <a:ext cx="2147849" cy="2863799"/>
          </a:xfrm>
          <a:prstGeom prst="rect">
            <a:avLst/>
          </a:prstGeom>
        </p:spPr>
      </p:pic>
      <p:pic>
        <p:nvPicPr>
          <p:cNvPr id="48" name="図 5">
            <a:extLst>
              <a:ext uri="{FF2B5EF4-FFF2-40B4-BE49-F238E27FC236}">
                <a16:creationId xmlns:a16="http://schemas.microsoft.com/office/drawing/2014/main" id="{EEF6321F-5740-0C02-92E4-87D1D7EF38F2}"/>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9461756" y="3196281"/>
            <a:ext cx="2147849" cy="2863799"/>
          </a:xfrm>
          <a:prstGeom prst="rect">
            <a:avLst/>
          </a:prstGeom>
        </p:spPr>
      </p:pic>
      <p:cxnSp>
        <p:nvCxnSpPr>
          <p:cNvPr id="49" name="Straight Arrow Connector 48">
            <a:extLst>
              <a:ext uri="{FF2B5EF4-FFF2-40B4-BE49-F238E27FC236}">
                <a16:creationId xmlns:a16="http://schemas.microsoft.com/office/drawing/2014/main" id="{1A3C2FC8-C3F5-2033-3E82-5F61F0D9B119}"/>
              </a:ext>
            </a:extLst>
          </p:cNvPr>
          <p:cNvCxnSpPr>
            <a:cxnSpLocks/>
          </p:cNvCxnSpPr>
          <p:nvPr/>
        </p:nvCxnSpPr>
        <p:spPr>
          <a:xfrm flipV="1">
            <a:off x="7784146" y="1471876"/>
            <a:ext cx="1927503" cy="1932161"/>
          </a:xfrm>
          <a:prstGeom prst="straightConnector1">
            <a:avLst/>
          </a:prstGeom>
          <a:ln w="28575">
            <a:solidFill>
              <a:srgbClr val="45FF3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27526DA2-9232-6C6F-369D-AA8BE527ABB8}"/>
              </a:ext>
            </a:extLst>
          </p:cNvPr>
          <p:cNvCxnSpPr>
            <a:cxnSpLocks/>
          </p:cNvCxnSpPr>
          <p:nvPr/>
        </p:nvCxnSpPr>
        <p:spPr>
          <a:xfrm>
            <a:off x="7719994" y="4248670"/>
            <a:ext cx="1991655" cy="890976"/>
          </a:xfrm>
          <a:prstGeom prst="straightConnector1">
            <a:avLst/>
          </a:prstGeom>
          <a:ln w="28575">
            <a:solidFill>
              <a:srgbClr val="45FF31"/>
            </a:solidFill>
            <a:tailEnd type="triangle"/>
          </a:ln>
        </p:spPr>
        <p:style>
          <a:lnRef idx="1">
            <a:schemeClr val="accent1"/>
          </a:lnRef>
          <a:fillRef idx="0">
            <a:schemeClr val="accent1"/>
          </a:fillRef>
          <a:effectRef idx="0">
            <a:schemeClr val="accent1"/>
          </a:effectRef>
          <a:fontRef idx="minor">
            <a:schemeClr val="tx1"/>
          </a:fontRef>
        </p:style>
      </p:cxnSp>
      <p:sp>
        <p:nvSpPr>
          <p:cNvPr id="54" name="TextBox 53">
            <a:extLst>
              <a:ext uri="{FF2B5EF4-FFF2-40B4-BE49-F238E27FC236}">
                <a16:creationId xmlns:a16="http://schemas.microsoft.com/office/drawing/2014/main" id="{059D9160-B3FC-97E3-F7DF-AB1994B91A44}"/>
              </a:ext>
            </a:extLst>
          </p:cNvPr>
          <p:cNvSpPr txBox="1"/>
          <p:nvPr/>
        </p:nvSpPr>
        <p:spPr>
          <a:xfrm>
            <a:off x="9132444" y="6105362"/>
            <a:ext cx="2743060" cy="584775"/>
          </a:xfrm>
          <a:prstGeom prst="rect">
            <a:avLst/>
          </a:prstGeom>
          <a:noFill/>
        </p:spPr>
        <p:txBody>
          <a:bodyPr wrap="none" rtlCol="0">
            <a:spAutoFit/>
          </a:bodyPr>
          <a:lstStyle/>
          <a:p>
            <a:pPr algn="ctr"/>
            <a:r>
              <a:rPr kumimoji="1" lang="en-US" altLang="ja-JP" sz="1600" b="1" dirty="0"/>
              <a:t>Temperature measured</a:t>
            </a:r>
          </a:p>
          <a:p>
            <a:pPr algn="ctr"/>
            <a:r>
              <a:rPr kumimoji="1" lang="en-US" altLang="ja-JP" sz="1600" b="1" dirty="0"/>
              <a:t>17 min. after RF turned off</a:t>
            </a:r>
            <a:endParaRPr kumimoji="1" lang="ja-JP" altLang="en-US" sz="1600" b="1"/>
          </a:p>
        </p:txBody>
      </p:sp>
      <p:sp>
        <p:nvSpPr>
          <p:cNvPr id="55" name="TextBox 54">
            <a:extLst>
              <a:ext uri="{FF2B5EF4-FFF2-40B4-BE49-F238E27FC236}">
                <a16:creationId xmlns:a16="http://schemas.microsoft.com/office/drawing/2014/main" id="{1514ABAB-FA7D-891D-9AF2-11C1CEEA5E14}"/>
              </a:ext>
            </a:extLst>
          </p:cNvPr>
          <p:cNvSpPr txBox="1"/>
          <p:nvPr/>
        </p:nvSpPr>
        <p:spPr>
          <a:xfrm>
            <a:off x="8293234" y="3494142"/>
            <a:ext cx="3890809" cy="646331"/>
          </a:xfrm>
          <a:prstGeom prst="rect">
            <a:avLst/>
          </a:prstGeom>
          <a:solidFill>
            <a:srgbClr val="FFFFFF">
              <a:alpha val="75294"/>
            </a:srgbClr>
          </a:solidFill>
        </p:spPr>
        <p:txBody>
          <a:bodyPr wrap="none" rtlCol="0">
            <a:spAutoFit/>
          </a:bodyPr>
          <a:lstStyle/>
          <a:p>
            <a:pPr algn="ctr"/>
            <a:r>
              <a:rPr kumimoji="1" lang="en-US" altLang="ja-JP" dirty="0">
                <a:solidFill>
                  <a:schemeClr val="accent2"/>
                </a:solidFill>
              </a:rPr>
              <a:t>Only this channel is significantly hot!</a:t>
            </a:r>
          </a:p>
          <a:p>
            <a:pPr algn="ctr"/>
            <a:endParaRPr kumimoji="1" lang="ja-JP" altLang="en-US">
              <a:solidFill>
                <a:schemeClr val="accent2"/>
              </a:solidFill>
            </a:endParaRPr>
          </a:p>
        </p:txBody>
      </p:sp>
      <p:cxnSp>
        <p:nvCxnSpPr>
          <p:cNvPr id="6" name="Straight Arrow Connector 5">
            <a:extLst>
              <a:ext uri="{FF2B5EF4-FFF2-40B4-BE49-F238E27FC236}">
                <a16:creationId xmlns:a16="http://schemas.microsoft.com/office/drawing/2014/main" id="{558CA621-4CC5-361D-2758-F15F16F66593}"/>
              </a:ext>
            </a:extLst>
          </p:cNvPr>
          <p:cNvCxnSpPr>
            <a:cxnSpLocks/>
          </p:cNvCxnSpPr>
          <p:nvPr/>
        </p:nvCxnSpPr>
        <p:spPr>
          <a:xfrm>
            <a:off x="10343366" y="3788667"/>
            <a:ext cx="0" cy="351806"/>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CA837171-23FC-01AA-FB84-68CCCB47A288}"/>
              </a:ext>
            </a:extLst>
          </p:cNvPr>
          <p:cNvSpPr txBox="1"/>
          <p:nvPr/>
        </p:nvSpPr>
        <p:spPr>
          <a:xfrm>
            <a:off x="4267365" y="5859296"/>
            <a:ext cx="4330887" cy="646331"/>
          </a:xfrm>
          <a:prstGeom prst="rect">
            <a:avLst/>
          </a:prstGeom>
          <a:noFill/>
        </p:spPr>
        <p:txBody>
          <a:bodyPr wrap="square" rtlCol="0">
            <a:spAutoFit/>
          </a:bodyPr>
          <a:lstStyle/>
          <a:p>
            <a:pPr marL="177750" indent="-177750">
              <a:buFont typeface="Wingdings" pitchFamily="2" charset="2"/>
              <a:buChar char="ü"/>
            </a:pPr>
            <a:r>
              <a:rPr kumimoji="1" lang="en-US" altLang="ja-JP" sz="1200" dirty="0"/>
              <a:t>With the normal cooling water flow, we have confirmed no vacuum leak at the joint during high-power operation with maintaining </a:t>
            </a:r>
            <a:r>
              <a:rPr kumimoji="1" lang="en-US" altLang="ja-JP" sz="1200" dirty="0" err="1"/>
              <a:t>Vc</a:t>
            </a:r>
            <a:r>
              <a:rPr kumimoji="1" lang="en-US" altLang="ja-JP" sz="1200" dirty="0"/>
              <a:t> = 0.5 MV/cavity. </a:t>
            </a:r>
            <a:endParaRPr kumimoji="1" lang="ja-JP" altLang="en-US" sz="1200"/>
          </a:p>
        </p:txBody>
      </p:sp>
    </p:spTree>
    <p:extLst>
      <p:ext uri="{BB962C8B-B14F-4D97-AF65-F5344CB8AC3E}">
        <p14:creationId xmlns:p14="http://schemas.microsoft.com/office/powerpoint/2010/main" val="8191732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09060E-6D42-0445-BE20-60CFD00EEF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A52980-AD97-336B-A15A-4E685664F0E5}"/>
              </a:ext>
            </a:extLst>
          </p:cNvPr>
          <p:cNvSpPr>
            <a:spLocks noGrp="1"/>
          </p:cNvSpPr>
          <p:nvPr>
            <p:ph type="title"/>
          </p:nvPr>
        </p:nvSpPr>
        <p:spPr>
          <a:xfrm>
            <a:off x="268294" y="15717"/>
            <a:ext cx="6288157" cy="678484"/>
          </a:xfrm>
        </p:spPr>
        <p:txBody>
          <a:bodyPr/>
          <a:lstStyle/>
          <a:p>
            <a:r>
              <a:rPr kumimoji="1" lang="en-US" altLang="ja-JP" b="1"/>
              <a:t>D05F cavity </a:t>
            </a:r>
            <a:endParaRPr kumimoji="1" lang="ja-JP" altLang="en-US" b="1"/>
          </a:p>
        </p:txBody>
      </p:sp>
      <p:sp>
        <p:nvSpPr>
          <p:cNvPr id="3" name="Content Placeholder 2">
            <a:extLst>
              <a:ext uri="{FF2B5EF4-FFF2-40B4-BE49-F238E27FC236}">
                <a16:creationId xmlns:a16="http://schemas.microsoft.com/office/drawing/2014/main" id="{CE3E2773-E17E-4004-CC00-1BECF19AE4E9}"/>
              </a:ext>
            </a:extLst>
          </p:cNvPr>
          <p:cNvSpPr>
            <a:spLocks noGrp="1"/>
          </p:cNvSpPr>
          <p:nvPr>
            <p:ph idx="1"/>
          </p:nvPr>
        </p:nvSpPr>
        <p:spPr>
          <a:xfrm>
            <a:off x="169858" y="621320"/>
            <a:ext cx="12368131" cy="748959"/>
          </a:xfrm>
        </p:spPr>
        <p:txBody>
          <a:bodyPr>
            <a:normAutofit/>
          </a:bodyPr>
          <a:lstStyle/>
          <a:p>
            <a:r>
              <a:rPr kumimoji="1" lang="en-US" altLang="ja-JP" sz="1600" dirty="0"/>
              <a:t>On a regular maintenance day (Apr. 15, 2026), cooling water leak was found on the top of the storage cavity.</a:t>
            </a:r>
          </a:p>
          <a:p>
            <a:r>
              <a:rPr kumimoji="1" lang="en-US" altLang="ja-JP" sz="1600" dirty="0"/>
              <a:t>After partial removal work of cooling water, cavity aging was conducted as usual. → </a:t>
            </a:r>
            <a:r>
              <a:rPr kumimoji="1" lang="en-US" altLang="ja-JP" sz="1600" dirty="0">
                <a:solidFill>
                  <a:schemeClr val="accent1"/>
                </a:solidFill>
              </a:rPr>
              <a:t>Abnormal vacuum-pressure rise </a:t>
            </a:r>
            <a:r>
              <a:rPr kumimoji="1" lang="en-US" altLang="ja-JP" sz="1600" dirty="0"/>
              <a:t>occurred.</a:t>
            </a:r>
          </a:p>
          <a:p>
            <a:pPr marL="457200" lvl="1" indent="0">
              <a:buNone/>
            </a:pPr>
            <a:endParaRPr kumimoji="1" lang="ja-JP" altLang="en-US" sz="1600"/>
          </a:p>
        </p:txBody>
      </p:sp>
      <p:grpSp>
        <p:nvGrpSpPr>
          <p:cNvPr id="11" name="Group 10">
            <a:extLst>
              <a:ext uri="{FF2B5EF4-FFF2-40B4-BE49-F238E27FC236}">
                <a16:creationId xmlns:a16="http://schemas.microsoft.com/office/drawing/2014/main" id="{022676BC-523D-EB78-C38A-E60203B35DEA}"/>
              </a:ext>
            </a:extLst>
          </p:cNvPr>
          <p:cNvGrpSpPr/>
          <p:nvPr/>
        </p:nvGrpSpPr>
        <p:grpSpPr>
          <a:xfrm>
            <a:off x="217708" y="1842176"/>
            <a:ext cx="3715079" cy="4953439"/>
            <a:chOff x="898110" y="1904561"/>
            <a:chExt cx="3715079" cy="4953439"/>
          </a:xfrm>
        </p:grpSpPr>
        <p:pic>
          <p:nvPicPr>
            <p:cNvPr id="5" name="図 5">
              <a:extLst>
                <a:ext uri="{FF2B5EF4-FFF2-40B4-BE49-F238E27FC236}">
                  <a16:creationId xmlns:a16="http://schemas.microsoft.com/office/drawing/2014/main" id="{AD278FAB-3FF1-48D4-F97C-144BFF10E910}"/>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10000"/>
                      </a14:imgEffect>
                      <a14:imgEffect>
                        <a14:brightnessContrast bright="25000"/>
                      </a14:imgEffect>
                    </a14:imgLayer>
                  </a14:imgProps>
                </a:ext>
                <a:ext uri="{28A0092B-C50C-407E-A947-70E740481C1C}">
                  <a14:useLocalDpi xmlns:a14="http://schemas.microsoft.com/office/drawing/2010/main" val="0"/>
                </a:ext>
              </a:extLst>
            </a:blip>
            <a:stretch>
              <a:fillRect/>
            </a:stretch>
          </p:blipFill>
          <p:spPr>
            <a:xfrm rot="5400000">
              <a:off x="278930" y="2523741"/>
              <a:ext cx="4953439" cy="3715079"/>
            </a:xfrm>
            <a:prstGeom prst="rect">
              <a:avLst/>
            </a:prstGeom>
          </p:spPr>
        </p:pic>
        <p:sp>
          <p:nvSpPr>
            <p:cNvPr id="6" name="TextBox 5">
              <a:extLst>
                <a:ext uri="{FF2B5EF4-FFF2-40B4-BE49-F238E27FC236}">
                  <a16:creationId xmlns:a16="http://schemas.microsoft.com/office/drawing/2014/main" id="{2FB64710-EB50-46DF-DC3A-4E00EC3BB3DA}"/>
                </a:ext>
              </a:extLst>
            </p:cNvPr>
            <p:cNvSpPr txBox="1"/>
            <p:nvPr/>
          </p:nvSpPr>
          <p:spPr>
            <a:xfrm>
              <a:off x="1309817" y="1942359"/>
              <a:ext cx="1278940" cy="369332"/>
            </a:xfrm>
            <a:prstGeom prst="rect">
              <a:avLst/>
            </a:prstGeom>
            <a:solidFill>
              <a:srgbClr val="FFFFFF">
                <a:alpha val="80000"/>
              </a:srgbClr>
            </a:solidFill>
          </p:spPr>
          <p:txBody>
            <a:bodyPr wrap="none" rtlCol="0">
              <a:spAutoFit/>
            </a:bodyPr>
            <a:lstStyle/>
            <a:p>
              <a:r>
                <a:rPr kumimoji="1" lang="en-US" altLang="ja-JP" dirty="0">
                  <a:solidFill>
                    <a:schemeClr val="accent2"/>
                  </a:solidFill>
                </a:rPr>
                <a:t>Water leak</a:t>
              </a:r>
              <a:endParaRPr kumimoji="1" lang="ja-JP" altLang="en-US">
                <a:solidFill>
                  <a:schemeClr val="accent2"/>
                </a:solidFill>
              </a:endParaRPr>
            </a:p>
          </p:txBody>
        </p:sp>
        <p:cxnSp>
          <p:nvCxnSpPr>
            <p:cNvPr id="8" name="Straight Arrow Connector 7">
              <a:extLst>
                <a:ext uri="{FF2B5EF4-FFF2-40B4-BE49-F238E27FC236}">
                  <a16:creationId xmlns:a16="http://schemas.microsoft.com/office/drawing/2014/main" id="{A611B9C4-7B6E-CB7E-9187-E441B4D00A30}"/>
                </a:ext>
              </a:extLst>
            </p:cNvPr>
            <p:cNvCxnSpPr>
              <a:cxnSpLocks/>
              <a:stCxn id="6" idx="2"/>
            </p:cNvCxnSpPr>
            <p:nvPr/>
          </p:nvCxnSpPr>
          <p:spPr>
            <a:xfrm>
              <a:off x="1949287" y="2311691"/>
              <a:ext cx="118410" cy="411605"/>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grpSp>
      <p:sp>
        <p:nvSpPr>
          <p:cNvPr id="12" name="TextBox 11">
            <a:extLst>
              <a:ext uri="{FF2B5EF4-FFF2-40B4-BE49-F238E27FC236}">
                <a16:creationId xmlns:a16="http://schemas.microsoft.com/office/drawing/2014/main" id="{CEAD81E3-AB1F-1963-A181-5166C98703E2}"/>
              </a:ext>
            </a:extLst>
          </p:cNvPr>
          <p:cNvSpPr txBox="1"/>
          <p:nvPr/>
        </p:nvSpPr>
        <p:spPr>
          <a:xfrm>
            <a:off x="2216380" y="1879974"/>
            <a:ext cx="1486304" cy="307777"/>
          </a:xfrm>
          <a:prstGeom prst="rect">
            <a:avLst/>
          </a:prstGeom>
          <a:solidFill>
            <a:srgbClr val="FFFFFF">
              <a:alpha val="80000"/>
            </a:srgbClr>
          </a:solidFill>
        </p:spPr>
        <p:txBody>
          <a:bodyPr wrap="none" rtlCol="0">
            <a:spAutoFit/>
          </a:bodyPr>
          <a:lstStyle/>
          <a:p>
            <a:r>
              <a:rPr kumimoji="1" lang="en-US" altLang="ja-JP" sz="1400"/>
              <a:t>Frequency tuner</a:t>
            </a:r>
            <a:endParaRPr kumimoji="1" lang="ja-JP" altLang="en-US" sz="1400"/>
          </a:p>
        </p:txBody>
      </p:sp>
      <p:cxnSp>
        <p:nvCxnSpPr>
          <p:cNvPr id="13" name="Straight Arrow Connector 12">
            <a:extLst>
              <a:ext uri="{FF2B5EF4-FFF2-40B4-BE49-F238E27FC236}">
                <a16:creationId xmlns:a16="http://schemas.microsoft.com/office/drawing/2014/main" id="{2C086740-5BB7-5D69-9CCA-1207CEA01AA4}"/>
              </a:ext>
            </a:extLst>
          </p:cNvPr>
          <p:cNvCxnSpPr>
            <a:cxnSpLocks/>
            <a:stCxn id="12" idx="2"/>
          </p:cNvCxnSpPr>
          <p:nvPr/>
        </p:nvCxnSpPr>
        <p:spPr>
          <a:xfrm flipH="1">
            <a:off x="2833961" y="2187751"/>
            <a:ext cx="125571" cy="304923"/>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pic>
        <p:nvPicPr>
          <p:cNvPr id="16" name="図 7">
            <a:extLst>
              <a:ext uri="{FF2B5EF4-FFF2-40B4-BE49-F238E27FC236}">
                <a16:creationId xmlns:a16="http://schemas.microsoft.com/office/drawing/2014/main" id="{7D48AC9C-120D-EDD4-473C-28F84934E04F}"/>
              </a:ext>
            </a:extLst>
          </p:cNvPr>
          <p:cNvPicPr>
            <a:picLocks noChangeAspect="1"/>
          </p:cNvPicPr>
          <p:nvPr/>
        </p:nvPicPr>
        <p:blipFill>
          <a:blip r:embed="rId4" cstate="hqprint">
            <a:extLst>
              <a:ext uri="{BEBA8EAE-BF5A-486C-A8C5-ECC9F3942E4B}">
                <a14:imgProps xmlns:a14="http://schemas.microsoft.com/office/drawing/2010/main">
                  <a14:imgLayer r:embed="rId5">
                    <a14:imgEffect>
                      <a14:sharpenSoften amount="10000"/>
                    </a14:imgEffect>
                    <a14:imgEffect>
                      <a14:brightnessContrast bright="15000"/>
                    </a14:imgEffect>
                  </a14:imgLayer>
                </a14:imgProps>
              </a:ext>
              <a:ext uri="{28A0092B-C50C-407E-A947-70E740481C1C}">
                <a14:useLocalDpi xmlns:a14="http://schemas.microsoft.com/office/drawing/2010/main"/>
              </a:ext>
            </a:extLst>
          </a:blip>
          <a:srcRect/>
          <a:stretch>
            <a:fillRect/>
          </a:stretch>
        </p:blipFill>
        <p:spPr>
          <a:xfrm>
            <a:off x="5834108" y="1362037"/>
            <a:ext cx="3948603" cy="2784038"/>
          </a:xfrm>
          <a:prstGeom prst="rect">
            <a:avLst/>
          </a:prstGeom>
        </p:spPr>
      </p:pic>
      <p:sp>
        <p:nvSpPr>
          <p:cNvPr id="17" name="Right Arrow 16">
            <a:extLst>
              <a:ext uri="{FF2B5EF4-FFF2-40B4-BE49-F238E27FC236}">
                <a16:creationId xmlns:a16="http://schemas.microsoft.com/office/drawing/2014/main" id="{24C8009A-7844-9520-51C2-96C0D53CEC9B}"/>
              </a:ext>
            </a:extLst>
          </p:cNvPr>
          <p:cNvSpPr/>
          <p:nvPr/>
        </p:nvSpPr>
        <p:spPr>
          <a:xfrm rot="20295384">
            <a:off x="3530312" y="3485046"/>
            <a:ext cx="3044685" cy="484632"/>
          </a:xfrm>
          <a:prstGeom prst="rightArrow">
            <a:avLst>
              <a:gd name="adj1" fmla="val 50000"/>
              <a:gd name="adj2" fmla="val 96151"/>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TextBox 17">
            <a:extLst>
              <a:ext uri="{FF2B5EF4-FFF2-40B4-BE49-F238E27FC236}">
                <a16:creationId xmlns:a16="http://schemas.microsoft.com/office/drawing/2014/main" id="{05BADFD6-B2A2-3DF9-6EA2-24182736E70C}"/>
              </a:ext>
            </a:extLst>
          </p:cNvPr>
          <p:cNvSpPr txBox="1"/>
          <p:nvPr/>
        </p:nvSpPr>
        <p:spPr>
          <a:xfrm>
            <a:off x="3866903" y="2649208"/>
            <a:ext cx="1980029" cy="646331"/>
          </a:xfrm>
          <a:prstGeom prst="rect">
            <a:avLst/>
          </a:prstGeom>
          <a:noFill/>
        </p:spPr>
        <p:txBody>
          <a:bodyPr wrap="none" rtlCol="0">
            <a:spAutoFit/>
          </a:bodyPr>
          <a:lstStyle/>
          <a:p>
            <a:pPr algn="ctr"/>
            <a:r>
              <a:rPr kumimoji="1" lang="en-US" altLang="ja-JP" b="1">
                <a:solidFill>
                  <a:schemeClr val="accent2"/>
                </a:solidFill>
              </a:rPr>
              <a:t>Partial removal </a:t>
            </a:r>
          </a:p>
          <a:p>
            <a:pPr algn="ctr"/>
            <a:r>
              <a:rPr kumimoji="1" lang="en-US" altLang="ja-JP" b="1">
                <a:solidFill>
                  <a:schemeClr val="accent2"/>
                </a:solidFill>
              </a:rPr>
              <a:t>of cooling water</a:t>
            </a:r>
            <a:endParaRPr kumimoji="1" lang="ja-JP" altLang="en-US" b="1">
              <a:solidFill>
                <a:schemeClr val="accent2"/>
              </a:solidFill>
            </a:endParaRPr>
          </a:p>
        </p:txBody>
      </p:sp>
      <p:cxnSp>
        <p:nvCxnSpPr>
          <p:cNvPr id="20" name="Straight Arrow Connector 19">
            <a:extLst>
              <a:ext uri="{FF2B5EF4-FFF2-40B4-BE49-F238E27FC236}">
                <a16:creationId xmlns:a16="http://schemas.microsoft.com/office/drawing/2014/main" id="{3C50AF0E-C825-97C8-5664-6817D19ECE23}"/>
              </a:ext>
            </a:extLst>
          </p:cNvPr>
          <p:cNvCxnSpPr>
            <a:cxnSpLocks/>
            <a:stCxn id="24" idx="1"/>
          </p:cNvCxnSpPr>
          <p:nvPr/>
        </p:nvCxnSpPr>
        <p:spPr>
          <a:xfrm flipH="1" flipV="1">
            <a:off x="2833961" y="4912064"/>
            <a:ext cx="1210600" cy="415791"/>
          </a:xfrm>
          <a:prstGeom prst="straightConnector1">
            <a:avLst/>
          </a:prstGeom>
          <a:ln>
            <a:solidFill>
              <a:srgbClr val="45FF31"/>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80F0A0D3-99A3-8A47-069E-7574A365B72F}"/>
              </a:ext>
            </a:extLst>
          </p:cNvPr>
          <p:cNvSpPr txBox="1"/>
          <p:nvPr/>
        </p:nvSpPr>
        <p:spPr>
          <a:xfrm>
            <a:off x="4044561" y="5089328"/>
            <a:ext cx="3204736" cy="477054"/>
          </a:xfrm>
          <a:prstGeom prst="rect">
            <a:avLst/>
          </a:prstGeom>
          <a:noFill/>
        </p:spPr>
        <p:txBody>
          <a:bodyPr wrap="square" rtlCol="0">
            <a:spAutoFit/>
          </a:bodyPr>
          <a:lstStyle/>
          <a:p>
            <a:r>
              <a:rPr kumimoji="1" lang="en-US" altLang="ja-JP" sz="1400"/>
              <a:t>Cooling water including rust inhibitor</a:t>
            </a:r>
          </a:p>
          <a:p>
            <a:r>
              <a:rPr kumimoji="1" lang="en-US" altLang="ja-JP" sz="1100"/>
              <a:t>(the storage cavity is made from iron)</a:t>
            </a:r>
            <a:endParaRPr kumimoji="1" lang="ja-JP" altLang="en-US" sz="1400"/>
          </a:p>
        </p:txBody>
      </p:sp>
      <p:grpSp>
        <p:nvGrpSpPr>
          <p:cNvPr id="35" name="Group 34">
            <a:extLst>
              <a:ext uri="{FF2B5EF4-FFF2-40B4-BE49-F238E27FC236}">
                <a16:creationId xmlns:a16="http://schemas.microsoft.com/office/drawing/2014/main" id="{7BD056E8-9531-4024-46B3-9662F76FFF70}"/>
              </a:ext>
            </a:extLst>
          </p:cNvPr>
          <p:cNvGrpSpPr/>
          <p:nvPr/>
        </p:nvGrpSpPr>
        <p:grpSpPr>
          <a:xfrm>
            <a:off x="7939461" y="3514160"/>
            <a:ext cx="4252539" cy="3343840"/>
            <a:chOff x="7296443" y="3499271"/>
            <a:chExt cx="4252539" cy="3343840"/>
          </a:xfrm>
        </p:grpSpPr>
        <p:grpSp>
          <p:nvGrpSpPr>
            <p:cNvPr id="29" name="Group 28">
              <a:extLst>
                <a:ext uri="{FF2B5EF4-FFF2-40B4-BE49-F238E27FC236}">
                  <a16:creationId xmlns:a16="http://schemas.microsoft.com/office/drawing/2014/main" id="{14DB0344-BB48-644C-77E4-158F010BFE28}"/>
                </a:ext>
              </a:extLst>
            </p:cNvPr>
            <p:cNvGrpSpPr/>
            <p:nvPr/>
          </p:nvGrpSpPr>
          <p:grpSpPr>
            <a:xfrm>
              <a:off x="7296443" y="3499271"/>
              <a:ext cx="4252539" cy="3343840"/>
              <a:chOff x="7296443" y="3499271"/>
              <a:chExt cx="4252539" cy="3343840"/>
            </a:xfrm>
          </p:grpSpPr>
          <p:pic>
            <p:nvPicPr>
              <p:cNvPr id="27" name="図 10">
                <a:extLst>
                  <a:ext uri="{FF2B5EF4-FFF2-40B4-BE49-F238E27FC236}">
                    <a16:creationId xmlns:a16="http://schemas.microsoft.com/office/drawing/2014/main" id="{F7063C2A-099B-F149-3AFC-EA8F9EBE9D3E}"/>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10000"/>
                        </a14:imgEffect>
                      </a14:imgLayer>
                    </a14:imgProps>
                  </a:ext>
                </a:extLst>
              </a:blip>
              <a:stretch>
                <a:fillRect/>
              </a:stretch>
            </p:blipFill>
            <p:spPr>
              <a:xfrm>
                <a:off x="7296443" y="3499271"/>
                <a:ext cx="4252539" cy="3103783"/>
              </a:xfrm>
              <a:prstGeom prst="rect">
                <a:avLst/>
              </a:prstGeom>
            </p:spPr>
          </p:pic>
          <p:sp>
            <p:nvSpPr>
              <p:cNvPr id="28" name="TextBox 27">
                <a:extLst>
                  <a:ext uri="{FF2B5EF4-FFF2-40B4-BE49-F238E27FC236}">
                    <a16:creationId xmlns:a16="http://schemas.microsoft.com/office/drawing/2014/main" id="{9B312271-A5D1-1C1B-38FA-3DDFDC3E77A4}"/>
                  </a:ext>
                </a:extLst>
              </p:cNvPr>
              <p:cNvSpPr txBox="1"/>
              <p:nvPr/>
            </p:nvSpPr>
            <p:spPr>
              <a:xfrm>
                <a:off x="7739462" y="6504557"/>
                <a:ext cx="3366499" cy="338554"/>
              </a:xfrm>
              <a:prstGeom prst="rect">
                <a:avLst/>
              </a:prstGeom>
              <a:noFill/>
            </p:spPr>
            <p:txBody>
              <a:bodyPr wrap="none" rtlCol="0">
                <a:spAutoFit/>
              </a:bodyPr>
              <a:lstStyle/>
              <a:p>
                <a:r>
                  <a:rPr kumimoji="1" lang="en-US" altLang="ja-JP" sz="1600" b="1" dirty="0"/>
                  <a:t>Vacuum leak during cavity aging</a:t>
                </a:r>
                <a:endParaRPr kumimoji="1" lang="ja-JP" altLang="en-US" sz="1600" b="1"/>
              </a:p>
            </p:txBody>
          </p:sp>
        </p:grpSp>
        <p:sp>
          <p:nvSpPr>
            <p:cNvPr id="30" name="TextBox 29">
              <a:extLst>
                <a:ext uri="{FF2B5EF4-FFF2-40B4-BE49-F238E27FC236}">
                  <a16:creationId xmlns:a16="http://schemas.microsoft.com/office/drawing/2014/main" id="{B03CA296-62F6-C4C1-CB77-A2528A5B4A9F}"/>
                </a:ext>
              </a:extLst>
            </p:cNvPr>
            <p:cNvSpPr txBox="1"/>
            <p:nvPr/>
          </p:nvSpPr>
          <p:spPr>
            <a:xfrm>
              <a:off x="8773297" y="5269703"/>
              <a:ext cx="1591013" cy="369332"/>
            </a:xfrm>
            <a:prstGeom prst="rect">
              <a:avLst/>
            </a:prstGeom>
            <a:noFill/>
          </p:spPr>
          <p:txBody>
            <a:bodyPr wrap="none" rtlCol="0">
              <a:spAutoFit/>
            </a:bodyPr>
            <a:lstStyle/>
            <a:p>
              <a:r>
                <a:rPr kumimoji="1" lang="en-US" altLang="ja-JP">
                  <a:solidFill>
                    <a:srgbClr val="0034FF"/>
                  </a:solidFill>
                </a:rPr>
                <a:t>Vac. pressure</a:t>
              </a:r>
              <a:endParaRPr kumimoji="1" lang="ja-JP" altLang="en-US">
                <a:solidFill>
                  <a:srgbClr val="0034FF"/>
                </a:solidFill>
              </a:endParaRPr>
            </a:p>
          </p:txBody>
        </p:sp>
        <p:sp>
          <p:nvSpPr>
            <p:cNvPr id="31" name="TextBox 30">
              <a:extLst>
                <a:ext uri="{FF2B5EF4-FFF2-40B4-BE49-F238E27FC236}">
                  <a16:creationId xmlns:a16="http://schemas.microsoft.com/office/drawing/2014/main" id="{9C42CB6D-6AD2-1E40-2C69-D750C993AE7E}"/>
                </a:ext>
              </a:extLst>
            </p:cNvPr>
            <p:cNvSpPr txBox="1"/>
            <p:nvPr/>
          </p:nvSpPr>
          <p:spPr>
            <a:xfrm>
              <a:off x="8080479" y="4134229"/>
              <a:ext cx="1184940" cy="369332"/>
            </a:xfrm>
            <a:prstGeom prst="rect">
              <a:avLst/>
            </a:prstGeom>
            <a:noFill/>
          </p:spPr>
          <p:txBody>
            <a:bodyPr wrap="none" rtlCol="0">
              <a:spAutoFit/>
            </a:bodyPr>
            <a:lstStyle/>
            <a:p>
              <a:r>
                <a:rPr kumimoji="1" lang="en-US" altLang="ja-JP">
                  <a:solidFill>
                    <a:srgbClr val="FF0000"/>
                  </a:solidFill>
                </a:rPr>
                <a:t>RF power</a:t>
              </a:r>
              <a:endParaRPr kumimoji="1" lang="ja-JP" altLang="en-US">
                <a:solidFill>
                  <a:srgbClr val="FF0000"/>
                </a:solidFill>
              </a:endParaRPr>
            </a:p>
          </p:txBody>
        </p:sp>
        <p:sp>
          <p:nvSpPr>
            <p:cNvPr id="32" name="TextBox 31">
              <a:extLst>
                <a:ext uri="{FF2B5EF4-FFF2-40B4-BE49-F238E27FC236}">
                  <a16:creationId xmlns:a16="http://schemas.microsoft.com/office/drawing/2014/main" id="{4E85A6CC-2B5B-9151-0B6F-5C91E798355C}"/>
                </a:ext>
              </a:extLst>
            </p:cNvPr>
            <p:cNvSpPr txBox="1"/>
            <p:nvPr/>
          </p:nvSpPr>
          <p:spPr>
            <a:xfrm>
              <a:off x="10153455" y="5691292"/>
              <a:ext cx="952505" cy="276999"/>
            </a:xfrm>
            <a:prstGeom prst="rect">
              <a:avLst/>
            </a:prstGeom>
            <a:noFill/>
          </p:spPr>
          <p:txBody>
            <a:bodyPr wrap="none" rtlCol="0">
              <a:spAutoFit/>
            </a:bodyPr>
            <a:lstStyle/>
            <a:p>
              <a:r>
                <a:rPr kumimoji="1" lang="en-US" altLang="ja-JP" sz="1200"/>
                <a:t>2e–6 Pa →</a:t>
              </a:r>
              <a:endParaRPr kumimoji="1" lang="ja-JP" altLang="en-US" sz="1200"/>
            </a:p>
          </p:txBody>
        </p:sp>
        <p:sp>
          <p:nvSpPr>
            <p:cNvPr id="33" name="TextBox 32">
              <a:extLst>
                <a:ext uri="{FF2B5EF4-FFF2-40B4-BE49-F238E27FC236}">
                  <a16:creationId xmlns:a16="http://schemas.microsoft.com/office/drawing/2014/main" id="{46854CE0-1D60-A9F0-40B8-F249C56F8CD5}"/>
                </a:ext>
              </a:extLst>
            </p:cNvPr>
            <p:cNvSpPr txBox="1"/>
            <p:nvPr/>
          </p:nvSpPr>
          <p:spPr>
            <a:xfrm>
              <a:off x="10153456" y="4458589"/>
              <a:ext cx="952505" cy="276999"/>
            </a:xfrm>
            <a:prstGeom prst="rect">
              <a:avLst/>
            </a:prstGeom>
            <a:noFill/>
          </p:spPr>
          <p:txBody>
            <a:bodyPr wrap="none" rtlCol="0">
              <a:spAutoFit/>
            </a:bodyPr>
            <a:lstStyle/>
            <a:p>
              <a:r>
                <a:rPr kumimoji="1" lang="en-US" altLang="ja-JP" sz="1200"/>
                <a:t>4e–6 Pa →</a:t>
              </a:r>
              <a:endParaRPr kumimoji="1" lang="ja-JP" altLang="en-US" sz="1200"/>
            </a:p>
          </p:txBody>
        </p:sp>
        <p:sp>
          <p:nvSpPr>
            <p:cNvPr id="34" name="TextBox 33">
              <a:extLst>
                <a:ext uri="{FF2B5EF4-FFF2-40B4-BE49-F238E27FC236}">
                  <a16:creationId xmlns:a16="http://schemas.microsoft.com/office/drawing/2014/main" id="{B670E60F-D33B-5A0C-901A-3172E7E2F6CC}"/>
                </a:ext>
              </a:extLst>
            </p:cNvPr>
            <p:cNvSpPr txBox="1"/>
            <p:nvPr/>
          </p:nvSpPr>
          <p:spPr>
            <a:xfrm>
              <a:off x="10364310" y="3887329"/>
              <a:ext cx="755335" cy="276999"/>
            </a:xfrm>
            <a:prstGeom prst="rect">
              <a:avLst/>
            </a:prstGeom>
            <a:noFill/>
          </p:spPr>
          <p:txBody>
            <a:bodyPr wrap="none" rtlCol="0">
              <a:spAutoFit/>
            </a:bodyPr>
            <a:lstStyle/>
            <a:p>
              <a:r>
                <a:rPr kumimoji="1" lang="en-US" altLang="ja-JP" sz="1200"/>
                <a:t>5e–6 Pa</a:t>
              </a:r>
              <a:endParaRPr kumimoji="1" lang="ja-JP" altLang="en-US" sz="1200"/>
            </a:p>
          </p:txBody>
        </p:sp>
      </p:grpSp>
      <p:sp>
        <p:nvSpPr>
          <p:cNvPr id="4" name="Slide Number Placeholder 3">
            <a:extLst>
              <a:ext uri="{FF2B5EF4-FFF2-40B4-BE49-F238E27FC236}">
                <a16:creationId xmlns:a16="http://schemas.microsoft.com/office/drawing/2014/main" id="{3E3AA611-A94F-2FDD-363C-A595E8AD52E5}"/>
              </a:ext>
            </a:extLst>
          </p:cNvPr>
          <p:cNvSpPr>
            <a:spLocks noGrp="1"/>
          </p:cNvSpPr>
          <p:nvPr>
            <p:ph type="sldNum" sz="quarter" idx="12"/>
          </p:nvPr>
        </p:nvSpPr>
        <p:spPr>
          <a:xfrm>
            <a:off x="9416315" y="6492875"/>
            <a:ext cx="2743200" cy="365125"/>
          </a:xfrm>
        </p:spPr>
        <p:txBody>
          <a:bodyPr/>
          <a:lstStyle/>
          <a:p>
            <a:fld id="{54D9E383-D872-CA46-8441-3FD5A8D05356}" type="slidenum">
              <a:rPr lang="en-JP" smtClean="0"/>
              <a:t>28</a:t>
            </a:fld>
            <a:endParaRPr lang="en-JP"/>
          </a:p>
        </p:txBody>
      </p:sp>
    </p:spTree>
    <p:extLst>
      <p:ext uri="{BB962C8B-B14F-4D97-AF65-F5344CB8AC3E}">
        <p14:creationId xmlns:p14="http://schemas.microsoft.com/office/powerpoint/2010/main" val="11909811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54350F-544F-81E7-6440-4E2C6DEAE8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7AC01A-20EC-EDD9-604F-44E936E72543}"/>
              </a:ext>
            </a:extLst>
          </p:cNvPr>
          <p:cNvSpPr>
            <a:spLocks noGrp="1"/>
          </p:cNvSpPr>
          <p:nvPr>
            <p:ph type="title"/>
          </p:nvPr>
        </p:nvSpPr>
        <p:spPr>
          <a:xfrm>
            <a:off x="85336" y="45909"/>
            <a:ext cx="8410117" cy="547215"/>
          </a:xfrm>
        </p:spPr>
        <p:txBody>
          <a:bodyPr/>
          <a:lstStyle/>
          <a:p>
            <a:r>
              <a:rPr kumimoji="1" lang="en-US" altLang="ja-JP" b="1"/>
              <a:t>Investigation on D05F cavity</a:t>
            </a:r>
            <a:endParaRPr kumimoji="1" lang="ja-JP" altLang="en-US" b="1"/>
          </a:p>
        </p:txBody>
      </p:sp>
      <p:sp>
        <p:nvSpPr>
          <p:cNvPr id="3" name="Content Placeholder 2">
            <a:extLst>
              <a:ext uri="{FF2B5EF4-FFF2-40B4-BE49-F238E27FC236}">
                <a16:creationId xmlns:a16="http://schemas.microsoft.com/office/drawing/2014/main" id="{D06BCC2B-ABAF-E2AE-9483-0B44D960D3CD}"/>
              </a:ext>
            </a:extLst>
          </p:cNvPr>
          <p:cNvSpPr>
            <a:spLocks noGrp="1"/>
          </p:cNvSpPr>
          <p:nvPr>
            <p:ph idx="1"/>
          </p:nvPr>
        </p:nvSpPr>
        <p:spPr>
          <a:xfrm>
            <a:off x="261490" y="593124"/>
            <a:ext cx="8410117" cy="5190845"/>
          </a:xfrm>
        </p:spPr>
        <p:txBody>
          <a:bodyPr>
            <a:normAutofit/>
          </a:bodyPr>
          <a:lstStyle/>
          <a:p>
            <a:r>
              <a:rPr kumimoji="1" lang="en-US" altLang="ja-JP" sz="1800" dirty="0"/>
              <a:t>During this summer shutdown, investigation on D05F was conducted parallel with that on D05A.</a:t>
            </a:r>
          </a:p>
          <a:p>
            <a:r>
              <a:rPr kumimoji="1" lang="en-US" altLang="ja-JP" sz="1800" dirty="0"/>
              <a:t>ARES cavity group first suspected </a:t>
            </a:r>
            <a:r>
              <a:rPr kumimoji="1" lang="en-US" altLang="ja-JP" sz="1800" dirty="0">
                <a:solidFill>
                  <a:schemeClr val="accent1"/>
                </a:solidFill>
              </a:rPr>
              <a:t>galvanic corrosion </a:t>
            </a:r>
            <a:r>
              <a:rPr kumimoji="1" lang="en-US" altLang="ja-JP" sz="1800" dirty="0"/>
              <a:t>between the monitor port (stainless steel) and cavity main part (carbon steel). </a:t>
            </a:r>
          </a:p>
          <a:p>
            <a:r>
              <a:rPr kumimoji="1" lang="en-US" altLang="ja-JP" sz="1800" dirty="0"/>
              <a:t>They conducted the following tests: </a:t>
            </a:r>
          </a:p>
          <a:p>
            <a:pPr marL="770400" lvl="1" indent="-313200">
              <a:buFont typeface="+mj-lt"/>
              <a:buAutoNum type="arabicPeriod"/>
            </a:pPr>
            <a:r>
              <a:rPr kumimoji="1" lang="en-US" altLang="ja-JP" sz="1200" dirty="0"/>
              <a:t>Cleaning work (Jul. 3, 2026) → Baking of the monitor ports at 80ºC</a:t>
            </a:r>
          </a:p>
          <a:p>
            <a:pPr marL="770400" lvl="1" indent="-313200">
              <a:buFont typeface="+mj-lt"/>
              <a:buAutoNum type="arabicPeriod"/>
            </a:pPr>
            <a:r>
              <a:rPr kumimoji="1" lang="en-US" altLang="ja-JP" sz="1200" dirty="0"/>
              <a:t>Leak test without RF input → no leak found</a:t>
            </a:r>
          </a:p>
          <a:p>
            <a:pPr marL="770400" lvl="1" indent="-313200">
              <a:buFont typeface="+mj-lt"/>
              <a:buAutoNum type="arabicPeriod"/>
            </a:pPr>
            <a:r>
              <a:rPr kumimoji="1" lang="en-US" altLang="ja-JP" sz="1200" dirty="0"/>
              <a:t>Leak test with RF input → no leak found </a:t>
            </a:r>
          </a:p>
          <a:p>
            <a:pPr marL="770400" lvl="1" indent="-313200">
              <a:buFont typeface="+mj-lt"/>
              <a:buAutoNum type="arabicPeriod"/>
            </a:pPr>
            <a:r>
              <a:rPr kumimoji="1" lang="en-US" altLang="ja-JP" sz="1200" dirty="0"/>
              <a:t>Injected acetone and ethanol → leak test → no leak found </a:t>
            </a:r>
          </a:p>
          <a:p>
            <a:pPr marL="770400" lvl="1" indent="-313200">
              <a:buFont typeface="+mj-lt"/>
              <a:buAutoNum type="arabicPeriod"/>
            </a:pPr>
            <a:r>
              <a:rPr kumimoji="1" lang="en-US" altLang="ja-JP" sz="1200" dirty="0"/>
              <a:t>High-power test at the RF voltage of 0.5 MV → no leak</a:t>
            </a:r>
          </a:p>
          <a:p>
            <a:pPr lvl="2">
              <a:buFont typeface="Wingdings" pitchFamily="2" charset="2"/>
              <a:buChar char="Ø"/>
            </a:pPr>
            <a:r>
              <a:rPr kumimoji="1" lang="en-US" altLang="ja-JP" sz="1400" dirty="0"/>
              <a:t>In the investigation of D05F, </a:t>
            </a:r>
            <a:r>
              <a:rPr kumimoji="1" lang="en-US" altLang="ja-JP" sz="1400" b="1" dirty="0">
                <a:solidFill>
                  <a:schemeClr val="accent2"/>
                </a:solidFill>
              </a:rPr>
              <a:t>the pressure rise could not be reproduced!</a:t>
            </a:r>
            <a:endParaRPr kumimoji="1" lang="en-US" altLang="ja-JP" sz="800" dirty="0"/>
          </a:p>
          <a:p>
            <a:pPr marL="770400" lvl="1" indent="-313200">
              <a:buFont typeface="+mj-lt"/>
              <a:buAutoNum type="arabicPeriod"/>
            </a:pPr>
            <a:r>
              <a:rPr kumimoji="1" lang="en-US" altLang="ja-JP" sz="1200" dirty="0"/>
              <a:t>Observed the cavity inside → nothing wrong</a:t>
            </a:r>
          </a:p>
          <a:p>
            <a:pPr lvl="1">
              <a:buFont typeface="Wingdings" pitchFamily="2" charset="2"/>
              <a:buChar char="Ø"/>
            </a:pPr>
            <a:endParaRPr kumimoji="1" lang="en-US" altLang="ja-JP" sz="1600" b="1" dirty="0">
              <a:solidFill>
                <a:schemeClr val="accent2"/>
              </a:solidFill>
            </a:endParaRPr>
          </a:p>
          <a:p>
            <a:pPr marL="770400" lvl="1" indent="-313200">
              <a:buFont typeface="+mj-lt"/>
              <a:buAutoNum type="arabicPeriod"/>
            </a:pPr>
            <a:endParaRPr kumimoji="1" lang="ja-JP" altLang="en-US" sz="1600"/>
          </a:p>
        </p:txBody>
      </p:sp>
      <p:sp>
        <p:nvSpPr>
          <p:cNvPr id="4" name="Slide Number Placeholder 3">
            <a:extLst>
              <a:ext uri="{FF2B5EF4-FFF2-40B4-BE49-F238E27FC236}">
                <a16:creationId xmlns:a16="http://schemas.microsoft.com/office/drawing/2014/main" id="{B6C83305-6B74-DB88-1F17-B1AE8276A35D}"/>
              </a:ext>
            </a:extLst>
          </p:cNvPr>
          <p:cNvSpPr>
            <a:spLocks noGrp="1"/>
          </p:cNvSpPr>
          <p:nvPr>
            <p:ph type="sldNum" sz="quarter" idx="12"/>
          </p:nvPr>
        </p:nvSpPr>
        <p:spPr/>
        <p:txBody>
          <a:bodyPr/>
          <a:lstStyle/>
          <a:p>
            <a:fld id="{54D9E383-D872-CA46-8441-3FD5A8D05356}" type="slidenum">
              <a:rPr lang="en-JP" smtClean="0"/>
              <a:t>29</a:t>
            </a:fld>
            <a:endParaRPr lang="en-JP"/>
          </a:p>
        </p:txBody>
      </p:sp>
      <p:grpSp>
        <p:nvGrpSpPr>
          <p:cNvPr id="9" name="Group 8">
            <a:extLst>
              <a:ext uri="{FF2B5EF4-FFF2-40B4-BE49-F238E27FC236}">
                <a16:creationId xmlns:a16="http://schemas.microsoft.com/office/drawing/2014/main" id="{0039B5FF-E4AF-21CF-7A19-DD714345F4B7}"/>
              </a:ext>
            </a:extLst>
          </p:cNvPr>
          <p:cNvGrpSpPr/>
          <p:nvPr/>
        </p:nvGrpSpPr>
        <p:grpSpPr>
          <a:xfrm>
            <a:off x="9028670" y="136526"/>
            <a:ext cx="3148852" cy="2555289"/>
            <a:chOff x="928163" y="3830504"/>
            <a:chExt cx="3148852" cy="2555289"/>
          </a:xfrm>
        </p:grpSpPr>
        <p:grpSp>
          <p:nvGrpSpPr>
            <p:cNvPr id="7" name="Group 6">
              <a:extLst>
                <a:ext uri="{FF2B5EF4-FFF2-40B4-BE49-F238E27FC236}">
                  <a16:creationId xmlns:a16="http://schemas.microsoft.com/office/drawing/2014/main" id="{7C08D00E-CF45-B71E-1AF6-827C02FFB624}"/>
                </a:ext>
              </a:extLst>
            </p:cNvPr>
            <p:cNvGrpSpPr/>
            <p:nvPr/>
          </p:nvGrpSpPr>
          <p:grpSpPr>
            <a:xfrm>
              <a:off x="928163" y="3830504"/>
              <a:ext cx="3148852" cy="2258982"/>
              <a:chOff x="928163" y="3468555"/>
              <a:chExt cx="3148852" cy="2258982"/>
            </a:xfrm>
          </p:grpSpPr>
          <p:pic>
            <p:nvPicPr>
              <p:cNvPr id="5" name="図 6">
                <a:extLst>
                  <a:ext uri="{FF2B5EF4-FFF2-40B4-BE49-F238E27FC236}">
                    <a16:creationId xmlns:a16="http://schemas.microsoft.com/office/drawing/2014/main" id="{91C12D1C-530C-DC08-03F6-9931E48C16C6}"/>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15000"/>
                        </a14:imgEffect>
                      </a14:imgLayer>
                    </a14:imgProps>
                  </a:ext>
                </a:extLst>
              </a:blip>
              <a:srcRect l="1" t="8156" r="67115" b="46943"/>
              <a:stretch>
                <a:fillRect/>
              </a:stretch>
            </p:blipFill>
            <p:spPr>
              <a:xfrm>
                <a:off x="928163" y="3468555"/>
                <a:ext cx="2967620" cy="2258982"/>
              </a:xfrm>
              <a:prstGeom prst="rect">
                <a:avLst/>
              </a:prstGeom>
            </p:spPr>
          </p:pic>
          <p:sp>
            <p:nvSpPr>
              <p:cNvPr id="6" name="TextBox 5">
                <a:extLst>
                  <a:ext uri="{FF2B5EF4-FFF2-40B4-BE49-F238E27FC236}">
                    <a16:creationId xmlns:a16="http://schemas.microsoft.com/office/drawing/2014/main" id="{EE7912B5-6EF7-9350-F746-A5E01D3EEDE1}"/>
                  </a:ext>
                </a:extLst>
              </p:cNvPr>
              <p:cNvSpPr txBox="1"/>
              <p:nvPr/>
            </p:nvSpPr>
            <p:spPr>
              <a:xfrm>
                <a:off x="2212915" y="5165701"/>
                <a:ext cx="1864100" cy="307777"/>
              </a:xfrm>
              <a:prstGeom prst="rect">
                <a:avLst/>
              </a:prstGeom>
              <a:noFill/>
            </p:spPr>
            <p:txBody>
              <a:bodyPr wrap="none" rtlCol="0">
                <a:spAutoFit/>
              </a:bodyPr>
              <a:lstStyle/>
              <a:p>
                <a:r>
                  <a:rPr kumimoji="1" lang="en-US" altLang="ja-JP" sz="1400"/>
                  <a:t>Vacuum seal welding</a:t>
                </a:r>
                <a:endParaRPr kumimoji="1" lang="ja-JP" altLang="en-US" sz="1400"/>
              </a:p>
            </p:txBody>
          </p:sp>
        </p:grpSp>
        <p:sp>
          <p:nvSpPr>
            <p:cNvPr id="8" name="TextBox 7">
              <a:extLst>
                <a:ext uri="{FF2B5EF4-FFF2-40B4-BE49-F238E27FC236}">
                  <a16:creationId xmlns:a16="http://schemas.microsoft.com/office/drawing/2014/main" id="{90A3CAB5-FF4D-1D60-C9A1-9CA46CDAFF7C}"/>
                </a:ext>
              </a:extLst>
            </p:cNvPr>
            <p:cNvSpPr txBox="1"/>
            <p:nvPr/>
          </p:nvSpPr>
          <p:spPr>
            <a:xfrm>
              <a:off x="1750031" y="6047239"/>
              <a:ext cx="1394934" cy="338554"/>
            </a:xfrm>
            <a:prstGeom prst="rect">
              <a:avLst/>
            </a:prstGeom>
            <a:noFill/>
          </p:spPr>
          <p:txBody>
            <a:bodyPr wrap="none" rtlCol="0">
              <a:spAutoFit/>
            </a:bodyPr>
            <a:lstStyle/>
            <a:p>
              <a:r>
                <a:rPr kumimoji="1" lang="en-US" altLang="ja-JP" sz="1600" b="1"/>
                <a:t>Monitor port</a:t>
              </a:r>
              <a:endParaRPr kumimoji="1" lang="ja-JP" altLang="en-US" sz="1600" b="1"/>
            </a:p>
          </p:txBody>
        </p:sp>
      </p:grpSp>
      <p:pic>
        <p:nvPicPr>
          <p:cNvPr id="12" name="図 10">
            <a:extLst>
              <a:ext uri="{FF2B5EF4-FFF2-40B4-BE49-F238E27FC236}">
                <a16:creationId xmlns:a16="http://schemas.microsoft.com/office/drawing/2014/main" id="{D214A242-1C68-909D-486B-E1509AF7B106}"/>
              </a:ext>
            </a:extLst>
          </p:cNvPr>
          <p:cNvPicPr>
            <a:picLocks noChangeAspect="1"/>
          </p:cNvPicPr>
          <p:nvPr/>
        </p:nvPicPr>
        <p:blipFill>
          <a:blip r:embed="rId6" cstate="hqprint">
            <a:extLst>
              <a:ext uri="{BEBA8EAE-BF5A-486C-A8C5-ECC9F3942E4B}">
                <a14:imgProps xmlns:a14="http://schemas.microsoft.com/office/drawing/2010/main">
                  <a14:imgLayer r:embed="rId7">
                    <a14:imgEffect>
                      <a14:sharpenSoften amount="10000"/>
                    </a14:imgEffect>
                    <a14:imgEffect>
                      <a14:brightnessContrast bright="5000"/>
                    </a14:imgEffect>
                  </a14:imgLayer>
                </a14:imgProps>
              </a:ext>
              <a:ext uri="{28A0092B-C50C-407E-A947-70E740481C1C}">
                <a14:useLocalDpi xmlns:a14="http://schemas.microsoft.com/office/drawing/2010/main" val="0"/>
              </a:ext>
            </a:extLst>
          </a:blip>
          <a:stretch>
            <a:fillRect/>
          </a:stretch>
        </p:blipFill>
        <p:spPr>
          <a:xfrm>
            <a:off x="8495453" y="4013288"/>
            <a:ext cx="3358463" cy="2518847"/>
          </a:xfrm>
          <a:prstGeom prst="rect">
            <a:avLst/>
          </a:prstGeom>
        </p:spPr>
      </p:pic>
      <p:pic>
        <p:nvPicPr>
          <p:cNvPr id="13" name="図 13">
            <a:extLst>
              <a:ext uri="{FF2B5EF4-FFF2-40B4-BE49-F238E27FC236}">
                <a16:creationId xmlns:a16="http://schemas.microsoft.com/office/drawing/2014/main" id="{AE3643EB-50CA-A5BD-821D-C1C1AD7EAF27}"/>
              </a:ext>
            </a:extLst>
          </p:cNvPr>
          <p:cNvPicPr>
            <a:picLocks noChangeAspect="1"/>
          </p:cNvPicPr>
          <p:nvPr/>
        </p:nvPicPr>
        <p:blipFill>
          <a:blip r:embed="rId8" cstate="hqprint">
            <a:extLst>
              <a:ext uri="{BEBA8EAE-BF5A-486C-A8C5-ECC9F3942E4B}">
                <a14:imgProps xmlns:a14="http://schemas.microsoft.com/office/drawing/2010/main">
                  <a14:imgLayer r:embed="rId9">
                    <a14:imgEffect>
                      <a14:sharpenSoften amount="10000"/>
                    </a14:imgEffect>
                    <a14:imgEffect>
                      <a14:brightnessContrast bright="10000"/>
                    </a14:imgEffect>
                  </a14:imgLayer>
                </a14:imgProps>
              </a:ext>
              <a:ext uri="{28A0092B-C50C-407E-A947-70E740481C1C}">
                <a14:useLocalDpi xmlns:a14="http://schemas.microsoft.com/office/drawing/2010/main" val="0"/>
              </a:ext>
            </a:extLst>
          </a:blip>
          <a:stretch>
            <a:fillRect/>
          </a:stretch>
        </p:blipFill>
        <p:spPr>
          <a:xfrm>
            <a:off x="8083267" y="2813820"/>
            <a:ext cx="2624489" cy="1968367"/>
          </a:xfrm>
          <a:prstGeom prst="rect">
            <a:avLst/>
          </a:prstGeom>
        </p:spPr>
      </p:pic>
      <p:grpSp>
        <p:nvGrpSpPr>
          <p:cNvPr id="15" name="Group 14">
            <a:extLst>
              <a:ext uri="{FF2B5EF4-FFF2-40B4-BE49-F238E27FC236}">
                <a16:creationId xmlns:a16="http://schemas.microsoft.com/office/drawing/2014/main" id="{310A2738-1E3F-6D09-A61D-856D73A8C2FF}"/>
              </a:ext>
            </a:extLst>
          </p:cNvPr>
          <p:cNvGrpSpPr/>
          <p:nvPr/>
        </p:nvGrpSpPr>
        <p:grpSpPr>
          <a:xfrm>
            <a:off x="209067" y="4135395"/>
            <a:ext cx="3204689" cy="2680815"/>
            <a:chOff x="209067" y="4135395"/>
            <a:chExt cx="3204689" cy="2680815"/>
          </a:xfrm>
        </p:grpSpPr>
        <p:pic>
          <p:nvPicPr>
            <p:cNvPr id="10" name="図 15">
              <a:extLst>
                <a:ext uri="{FF2B5EF4-FFF2-40B4-BE49-F238E27FC236}">
                  <a16:creationId xmlns:a16="http://schemas.microsoft.com/office/drawing/2014/main" id="{08129290-E065-2F0D-F3D8-3C5F2200EC25}"/>
                </a:ext>
              </a:extLst>
            </p:cNvPr>
            <p:cNvPicPr>
              <a:picLocks noChangeAspect="1"/>
            </p:cNvPicPr>
            <p:nvPr/>
          </p:nvPicPr>
          <p:blipFill>
            <a:blip r:embed="rId10" cstate="hqprint">
              <a:extLst>
                <a:ext uri="{BEBA8EAE-BF5A-486C-A8C5-ECC9F3942E4B}">
                  <a14:imgProps xmlns:a14="http://schemas.microsoft.com/office/drawing/2010/main">
                    <a14:imgLayer r:embed="rId11">
                      <a14:imgEffect>
                        <a14:sharpenSoften amount="15000"/>
                      </a14:imgEffect>
                      <a14:imgEffect>
                        <a14:brightnessContrast bright="15000"/>
                      </a14:imgEffect>
                    </a14:imgLayer>
                  </a14:imgProps>
                </a:ext>
                <a:ext uri="{28A0092B-C50C-407E-A947-70E740481C1C}">
                  <a14:useLocalDpi xmlns:a14="http://schemas.microsoft.com/office/drawing/2010/main"/>
                </a:ext>
              </a:extLst>
            </a:blip>
            <a:stretch>
              <a:fillRect/>
            </a:stretch>
          </p:blipFill>
          <p:spPr>
            <a:xfrm>
              <a:off x="209067" y="4135395"/>
              <a:ext cx="3204689" cy="2403517"/>
            </a:xfrm>
            <a:prstGeom prst="rect">
              <a:avLst/>
            </a:prstGeom>
          </p:spPr>
        </p:pic>
        <p:sp>
          <p:nvSpPr>
            <p:cNvPr id="14" name="TextBox 13">
              <a:extLst>
                <a:ext uri="{FF2B5EF4-FFF2-40B4-BE49-F238E27FC236}">
                  <a16:creationId xmlns:a16="http://schemas.microsoft.com/office/drawing/2014/main" id="{E5FEA8EC-634A-88BB-2756-189EEEE8D429}"/>
                </a:ext>
              </a:extLst>
            </p:cNvPr>
            <p:cNvSpPr txBox="1"/>
            <p:nvPr/>
          </p:nvSpPr>
          <p:spPr>
            <a:xfrm>
              <a:off x="600983" y="6508433"/>
              <a:ext cx="2420856" cy="307777"/>
            </a:xfrm>
            <a:prstGeom prst="rect">
              <a:avLst/>
            </a:prstGeom>
            <a:noFill/>
          </p:spPr>
          <p:txBody>
            <a:bodyPr wrap="none" rtlCol="0">
              <a:spAutoFit/>
            </a:bodyPr>
            <a:lstStyle/>
            <a:p>
              <a:r>
                <a:rPr kumimoji="1" lang="en-US" altLang="ja-JP" sz="1400" b="1"/>
                <a:t>D05F Cavity after cleaning</a:t>
              </a:r>
              <a:endParaRPr kumimoji="1" lang="ja-JP" altLang="en-US" sz="1400" b="1"/>
            </a:p>
          </p:txBody>
        </p:sp>
      </p:grpSp>
      <p:grpSp>
        <p:nvGrpSpPr>
          <p:cNvPr id="17" name="Group 16">
            <a:extLst>
              <a:ext uri="{FF2B5EF4-FFF2-40B4-BE49-F238E27FC236}">
                <a16:creationId xmlns:a16="http://schemas.microsoft.com/office/drawing/2014/main" id="{983EFABF-F390-6E38-3B75-6DCC3BAE0D62}"/>
              </a:ext>
            </a:extLst>
          </p:cNvPr>
          <p:cNvGrpSpPr/>
          <p:nvPr/>
        </p:nvGrpSpPr>
        <p:grpSpPr>
          <a:xfrm>
            <a:off x="3493476" y="4135395"/>
            <a:ext cx="4364351" cy="2680815"/>
            <a:chOff x="3630839" y="4135395"/>
            <a:chExt cx="4364351" cy="2680815"/>
          </a:xfrm>
        </p:grpSpPr>
        <p:pic>
          <p:nvPicPr>
            <p:cNvPr id="11" name="IMG_1680">
              <a:hlinkClick r:id="" action="ppaction://media"/>
              <a:extLst>
                <a:ext uri="{FF2B5EF4-FFF2-40B4-BE49-F238E27FC236}">
                  <a16:creationId xmlns:a16="http://schemas.microsoft.com/office/drawing/2014/main" id="{281B1FDB-4479-E4B9-A26A-3C3E3B472A69}"/>
                </a:ext>
              </a:extLst>
            </p:cNvPr>
            <p:cNvPicPr>
              <a:picLocks noChangeAspect="1"/>
            </p:cNvPicPr>
            <p:nvPr>
              <a:videoFile r:link="rId2"/>
              <p:extLst>
                <p:ext uri="{DAA4B4D4-6D71-4841-9C94-3DE7FCFB9230}">
                  <p14:media xmlns:p14="http://schemas.microsoft.com/office/powerpoint/2010/main" r:embed="rId1"/>
                </p:ext>
              </p:extLst>
            </p:nvPr>
          </p:nvPicPr>
          <p:blipFill>
            <a:blip r:embed="rId12"/>
            <a:stretch>
              <a:fillRect/>
            </a:stretch>
          </p:blipFill>
          <p:spPr>
            <a:xfrm>
              <a:off x="3722270" y="4135395"/>
              <a:ext cx="4272920" cy="2403517"/>
            </a:xfrm>
            <a:prstGeom prst="rect">
              <a:avLst/>
            </a:prstGeom>
          </p:spPr>
        </p:pic>
        <p:sp>
          <p:nvSpPr>
            <p:cNvPr id="16" name="TextBox 15">
              <a:extLst>
                <a:ext uri="{FF2B5EF4-FFF2-40B4-BE49-F238E27FC236}">
                  <a16:creationId xmlns:a16="http://schemas.microsoft.com/office/drawing/2014/main" id="{0C85C84D-A054-5878-E33E-AF9D54C74C98}"/>
                </a:ext>
              </a:extLst>
            </p:cNvPr>
            <p:cNvSpPr txBox="1"/>
            <p:nvPr/>
          </p:nvSpPr>
          <p:spPr>
            <a:xfrm>
              <a:off x="3630839" y="6508433"/>
              <a:ext cx="4137671" cy="307777"/>
            </a:xfrm>
            <a:prstGeom prst="rect">
              <a:avLst/>
            </a:prstGeom>
            <a:noFill/>
          </p:spPr>
          <p:txBody>
            <a:bodyPr wrap="none" rtlCol="0">
              <a:spAutoFit/>
            </a:bodyPr>
            <a:lstStyle/>
            <a:p>
              <a:r>
                <a:rPr kumimoji="1" lang="en-US" altLang="ja-JP" sz="1400" b="1"/>
                <a:t>Solvent injected to the root of the monitor port</a:t>
              </a:r>
              <a:endParaRPr kumimoji="1" lang="ja-JP" altLang="en-US" sz="1400" b="1"/>
            </a:p>
          </p:txBody>
        </p:sp>
      </p:grpSp>
      <p:sp>
        <p:nvSpPr>
          <p:cNvPr id="18" name="TextBox 17">
            <a:extLst>
              <a:ext uri="{FF2B5EF4-FFF2-40B4-BE49-F238E27FC236}">
                <a16:creationId xmlns:a16="http://schemas.microsoft.com/office/drawing/2014/main" id="{3F791062-8870-2701-BDBC-5911D1556E23}"/>
              </a:ext>
            </a:extLst>
          </p:cNvPr>
          <p:cNvSpPr txBox="1"/>
          <p:nvPr/>
        </p:nvSpPr>
        <p:spPr>
          <a:xfrm>
            <a:off x="8908494" y="6498768"/>
            <a:ext cx="2438488" cy="307777"/>
          </a:xfrm>
          <a:prstGeom prst="rect">
            <a:avLst/>
          </a:prstGeom>
          <a:noFill/>
        </p:spPr>
        <p:txBody>
          <a:bodyPr wrap="none" rtlCol="0">
            <a:spAutoFit/>
          </a:bodyPr>
          <a:lstStyle/>
          <a:p>
            <a:r>
              <a:rPr kumimoji="1" lang="en-US" altLang="ja-JP" sz="1400" b="1"/>
              <a:t>Cavity inside investigation</a:t>
            </a:r>
            <a:endParaRPr kumimoji="1" lang="ja-JP" altLang="en-US" sz="1400" b="1"/>
          </a:p>
        </p:txBody>
      </p:sp>
    </p:spTree>
    <p:extLst>
      <p:ext uri="{BB962C8B-B14F-4D97-AF65-F5344CB8AC3E}">
        <p14:creationId xmlns:p14="http://schemas.microsoft.com/office/powerpoint/2010/main" val="6425941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54C387-9860-FC85-B0C6-716D364C2A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737BE6-9295-9C5F-8280-7F1B4F63395E}"/>
              </a:ext>
            </a:extLst>
          </p:cNvPr>
          <p:cNvSpPr>
            <a:spLocks noGrp="1"/>
          </p:cNvSpPr>
          <p:nvPr>
            <p:ph type="title"/>
          </p:nvPr>
        </p:nvSpPr>
        <p:spPr>
          <a:xfrm>
            <a:off x="198424" y="136525"/>
            <a:ext cx="11194506" cy="604880"/>
          </a:xfrm>
        </p:spPr>
        <p:txBody>
          <a:bodyPr/>
          <a:lstStyle/>
          <a:p>
            <a:r>
              <a:rPr kumimoji="1" lang="en-US" altLang="ja-JP" sz="2800" b="1"/>
              <a:t>Summary of investigation on abnormal vacuum-pressure rises</a:t>
            </a:r>
            <a:endParaRPr kumimoji="1" lang="ja-JP" altLang="en-US" sz="2800" b="1"/>
          </a:p>
        </p:txBody>
      </p:sp>
      <p:sp>
        <p:nvSpPr>
          <p:cNvPr id="3" name="Content Placeholder 2">
            <a:extLst>
              <a:ext uri="{FF2B5EF4-FFF2-40B4-BE49-F238E27FC236}">
                <a16:creationId xmlns:a16="http://schemas.microsoft.com/office/drawing/2014/main" id="{7C3ACA68-03B2-BAA0-A429-77E684871908}"/>
              </a:ext>
            </a:extLst>
          </p:cNvPr>
          <p:cNvSpPr>
            <a:spLocks noGrp="1"/>
          </p:cNvSpPr>
          <p:nvPr>
            <p:ph idx="1"/>
          </p:nvPr>
        </p:nvSpPr>
        <p:spPr>
          <a:xfrm>
            <a:off x="511461" y="981160"/>
            <a:ext cx="11103890" cy="4653521"/>
          </a:xfrm>
        </p:spPr>
        <p:txBody>
          <a:bodyPr/>
          <a:lstStyle/>
          <a:p>
            <a:r>
              <a:rPr kumimoji="1" lang="en-US" altLang="ja-JP" b="1" dirty="0"/>
              <a:t>D05A (clear)</a:t>
            </a:r>
          </a:p>
          <a:p>
            <a:pPr lvl="1">
              <a:buFont typeface="Wingdings" pitchFamily="2" charset="2"/>
              <a:buChar char="ü"/>
            </a:pPr>
            <a:r>
              <a:rPr kumimoji="1" lang="en-US" altLang="ja-JP" dirty="0"/>
              <a:t>By obscure failure of a flap flow meter, cooling water was insufficient. </a:t>
            </a:r>
          </a:p>
          <a:p>
            <a:pPr lvl="1">
              <a:buFont typeface="Wingdings" pitchFamily="2" charset="2"/>
              <a:buChar char="ü"/>
            </a:pPr>
            <a:r>
              <a:rPr kumimoji="1" lang="en-US" altLang="ja-JP" dirty="0"/>
              <a:t>Thermal expansion induced vacuum leak at the joint between the coupling cavity and storage cavity.</a:t>
            </a:r>
          </a:p>
          <a:p>
            <a:pPr lvl="2">
              <a:buFont typeface="Wingdings" pitchFamily="2" charset="2"/>
              <a:buChar char="§"/>
            </a:pPr>
            <a:r>
              <a:rPr kumimoji="1" lang="en-US" altLang="ja-JP" sz="1400" dirty="0"/>
              <a:t>Adjustment of cooling-water flow should not rely on the flap flow meter but on opening valve of each valve (flap flow meters used as reference only).</a:t>
            </a:r>
            <a:endParaRPr kumimoji="1" lang="en-US" altLang="ja-JP" dirty="0"/>
          </a:p>
          <a:p>
            <a:pPr>
              <a:spcBef>
                <a:spcPts val="2200"/>
              </a:spcBef>
            </a:pPr>
            <a:r>
              <a:rPr kumimoji="1" lang="en-US" altLang="ja-JP" b="1" dirty="0"/>
              <a:t>D05F (unclear)</a:t>
            </a:r>
          </a:p>
          <a:p>
            <a:pPr lvl="1"/>
            <a:r>
              <a:rPr kumimoji="1" lang="en-US" altLang="ja-JP" dirty="0"/>
              <a:t>In the investigation, the vacuum-pressure rise could not be reproduced. </a:t>
            </a:r>
          </a:p>
          <a:p>
            <a:pPr lvl="1"/>
            <a:r>
              <a:rPr kumimoji="1" lang="en-US" altLang="ja-JP" dirty="0"/>
              <a:t>D05F cavity passed all the tests conducted in this summer shutdown.</a:t>
            </a:r>
          </a:p>
          <a:p>
            <a:pPr lvl="1"/>
            <a:r>
              <a:rPr kumimoji="1" lang="en-US" altLang="ja-JP" dirty="0"/>
              <a:t>Suggested scenario of pressure rise: </a:t>
            </a:r>
          </a:p>
          <a:p>
            <a:pPr marL="1041300" lvl="2" indent="-270900">
              <a:buFont typeface="+mj-lt"/>
              <a:buAutoNum type="arabicPeriod"/>
            </a:pPr>
            <a:r>
              <a:rPr kumimoji="1" lang="en-US" altLang="ja-JP" dirty="0"/>
              <a:t>On the maintenance day when the water leak was found, </a:t>
            </a:r>
            <a:r>
              <a:rPr kumimoji="1" lang="en-US" altLang="ja-JP" dirty="0">
                <a:solidFill>
                  <a:schemeClr val="accent1"/>
                </a:solidFill>
              </a:rPr>
              <a:t>the cooling channel concerned was tentatively closed </a:t>
            </a:r>
            <a:r>
              <a:rPr kumimoji="1" lang="en-US" altLang="ja-JP" dirty="0"/>
              <a:t>to fix the water leak. </a:t>
            </a:r>
          </a:p>
          <a:p>
            <a:pPr marL="1041300" lvl="2" indent="-270900">
              <a:buFont typeface="+mj-lt"/>
              <a:buAutoNum type="arabicPeriod"/>
            </a:pPr>
            <a:r>
              <a:rPr kumimoji="1" lang="en-US" altLang="ja-JP" dirty="0"/>
              <a:t>After the work, they forgot to re-open the cooling channel? ← No confirmation </a:t>
            </a:r>
          </a:p>
          <a:p>
            <a:pPr marL="1513350" lvl="3" indent="-285750">
              <a:buFont typeface="Wingdings" pitchFamily="2" charset="2"/>
              <a:buChar char="ü"/>
            </a:pPr>
            <a:r>
              <a:rPr kumimoji="1" lang="en-US" altLang="ja-JP" dirty="0"/>
              <a:t>The cooling channel is for the movable frequency tuner of the storage cavity. </a:t>
            </a:r>
          </a:p>
          <a:p>
            <a:pPr marL="1513350" lvl="3" indent="-285750">
              <a:buFont typeface="Wingdings" pitchFamily="2" charset="2"/>
              <a:buChar char="ü"/>
            </a:pPr>
            <a:r>
              <a:rPr kumimoji="1" lang="en-US" altLang="ja-JP" dirty="0"/>
              <a:t>The tuning plunger would be very hot during high-power operation, leading to vacuum-pressure rise. </a:t>
            </a:r>
          </a:p>
        </p:txBody>
      </p:sp>
      <p:sp>
        <p:nvSpPr>
          <p:cNvPr id="4" name="Slide Number Placeholder 3">
            <a:extLst>
              <a:ext uri="{FF2B5EF4-FFF2-40B4-BE49-F238E27FC236}">
                <a16:creationId xmlns:a16="http://schemas.microsoft.com/office/drawing/2014/main" id="{12A78DD1-471E-50B6-BAD2-4ABA2EE4464A}"/>
              </a:ext>
            </a:extLst>
          </p:cNvPr>
          <p:cNvSpPr>
            <a:spLocks noGrp="1"/>
          </p:cNvSpPr>
          <p:nvPr>
            <p:ph type="sldNum" sz="quarter" idx="12"/>
          </p:nvPr>
        </p:nvSpPr>
        <p:spPr/>
        <p:txBody>
          <a:bodyPr/>
          <a:lstStyle/>
          <a:p>
            <a:fld id="{54D9E383-D872-CA46-8441-3FD5A8D05356}" type="slidenum">
              <a:rPr lang="en-JP" smtClean="0"/>
              <a:t>30</a:t>
            </a:fld>
            <a:endParaRPr lang="en-JP"/>
          </a:p>
        </p:txBody>
      </p:sp>
      <p:sp>
        <p:nvSpPr>
          <p:cNvPr id="5" name="TextBox 4">
            <a:extLst>
              <a:ext uri="{FF2B5EF4-FFF2-40B4-BE49-F238E27FC236}">
                <a16:creationId xmlns:a16="http://schemas.microsoft.com/office/drawing/2014/main" id="{288E008E-351D-2BBF-0F7A-BED01D7AA868}"/>
              </a:ext>
            </a:extLst>
          </p:cNvPr>
          <p:cNvSpPr txBox="1"/>
          <p:nvPr/>
        </p:nvSpPr>
        <p:spPr>
          <a:xfrm>
            <a:off x="823896" y="5816253"/>
            <a:ext cx="9883860" cy="646331"/>
          </a:xfrm>
          <a:prstGeom prst="rect">
            <a:avLst/>
          </a:prstGeom>
          <a:noFill/>
        </p:spPr>
        <p:txBody>
          <a:bodyPr wrap="none" rtlCol="0">
            <a:spAutoFit/>
          </a:bodyPr>
          <a:lstStyle/>
          <a:p>
            <a:pPr algn="ctr"/>
            <a:r>
              <a:rPr kumimoji="1" lang="en-US" altLang="ja-JP" b="1" dirty="0">
                <a:solidFill>
                  <a:schemeClr val="accent2"/>
                </a:solidFill>
              </a:rPr>
              <a:t>D05-A and -F cavities are normal and will return to operation without cavity replacement.</a:t>
            </a:r>
          </a:p>
          <a:p>
            <a:pPr algn="ctr"/>
            <a:r>
              <a:rPr kumimoji="1" lang="en-US" altLang="ja-JP" b="1" dirty="0">
                <a:solidFill>
                  <a:schemeClr val="accent2"/>
                </a:solidFill>
              </a:rPr>
              <a:t>→ This will contribute to higher beam current!</a:t>
            </a:r>
            <a:endParaRPr kumimoji="1" lang="ja-JP" altLang="en-US" b="1">
              <a:solidFill>
                <a:schemeClr val="accent2"/>
              </a:solidFill>
            </a:endParaRPr>
          </a:p>
        </p:txBody>
      </p:sp>
    </p:spTree>
    <p:extLst>
      <p:ext uri="{BB962C8B-B14F-4D97-AF65-F5344CB8AC3E}">
        <p14:creationId xmlns:p14="http://schemas.microsoft.com/office/powerpoint/2010/main" val="8141799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F3C1BAD-C6F7-74A4-B792-F627BB70A607}"/>
              </a:ext>
            </a:extLst>
          </p:cNvPr>
          <p:cNvSpPr>
            <a:spLocks noGrp="1"/>
          </p:cNvSpPr>
          <p:nvPr>
            <p:ph type="sldNum" sz="quarter" idx="12"/>
          </p:nvPr>
        </p:nvSpPr>
        <p:spPr/>
        <p:txBody>
          <a:bodyPr/>
          <a:lstStyle/>
          <a:p>
            <a:fld id="{54D9E383-D872-CA46-8441-3FD5A8D05356}" type="slidenum">
              <a:rPr lang="en-JP" smtClean="0"/>
              <a:t>31</a:t>
            </a:fld>
            <a:endParaRPr lang="en-JP"/>
          </a:p>
        </p:txBody>
      </p:sp>
      <p:sp>
        <p:nvSpPr>
          <p:cNvPr id="8" name="Title 7">
            <a:extLst>
              <a:ext uri="{FF2B5EF4-FFF2-40B4-BE49-F238E27FC236}">
                <a16:creationId xmlns:a16="http://schemas.microsoft.com/office/drawing/2014/main" id="{2E68F0D2-7487-286B-ECF3-F5994DBB4302}"/>
              </a:ext>
            </a:extLst>
          </p:cNvPr>
          <p:cNvSpPr>
            <a:spLocks noGrp="1"/>
          </p:cNvSpPr>
          <p:nvPr>
            <p:ph type="title"/>
          </p:nvPr>
        </p:nvSpPr>
        <p:spPr>
          <a:xfrm>
            <a:off x="177829" y="136525"/>
            <a:ext cx="11301598" cy="678484"/>
          </a:xfrm>
        </p:spPr>
        <p:txBody>
          <a:bodyPr/>
          <a:lstStyle/>
          <a:p>
            <a:r>
              <a:rPr lang="en-US" altLang="ja-JP" sz="2800" b="1" dirty="0"/>
              <a:t>Frequency of beam aborts caused by SBL/Beam losses</a:t>
            </a:r>
            <a:endParaRPr lang="ja-JP" altLang="en-US" sz="2800" b="1"/>
          </a:p>
        </p:txBody>
      </p:sp>
      <p:pic>
        <p:nvPicPr>
          <p:cNvPr id="6" name="Picture 5">
            <a:extLst>
              <a:ext uri="{FF2B5EF4-FFF2-40B4-BE49-F238E27FC236}">
                <a16:creationId xmlns:a16="http://schemas.microsoft.com/office/drawing/2014/main" id="{26654BFE-D7E2-7B71-7613-07C99490E1E8}"/>
              </a:ext>
            </a:extLst>
          </p:cNvPr>
          <p:cNvPicPr>
            <a:picLocks noChangeAspect="1"/>
          </p:cNvPicPr>
          <p:nvPr/>
        </p:nvPicPr>
        <p:blipFill>
          <a:blip r:embed="rId2"/>
          <a:stretch>
            <a:fillRect/>
          </a:stretch>
        </p:blipFill>
        <p:spPr>
          <a:xfrm>
            <a:off x="333283" y="1480421"/>
            <a:ext cx="11525434" cy="4023747"/>
          </a:xfrm>
          <a:prstGeom prst="rect">
            <a:avLst/>
          </a:prstGeom>
        </p:spPr>
      </p:pic>
      <p:sp>
        <p:nvSpPr>
          <p:cNvPr id="7" name="TextBox 6">
            <a:extLst>
              <a:ext uri="{FF2B5EF4-FFF2-40B4-BE49-F238E27FC236}">
                <a16:creationId xmlns:a16="http://schemas.microsoft.com/office/drawing/2014/main" id="{30E33C57-EB6A-C006-DE88-1DB7EA343DDF}"/>
              </a:ext>
            </a:extLst>
          </p:cNvPr>
          <p:cNvSpPr txBox="1"/>
          <p:nvPr/>
        </p:nvSpPr>
        <p:spPr>
          <a:xfrm>
            <a:off x="10733088" y="5938747"/>
            <a:ext cx="1125629" cy="461665"/>
          </a:xfrm>
          <a:prstGeom prst="rect">
            <a:avLst/>
          </a:prstGeom>
          <a:noFill/>
        </p:spPr>
        <p:txBody>
          <a:bodyPr wrap="none" rtlCol="0">
            <a:spAutoFit/>
          </a:bodyPr>
          <a:lstStyle/>
          <a:p>
            <a:r>
              <a:rPr kumimoji="1" lang="en-US" altLang="ja-JP" sz="2400" dirty="0"/>
              <a:t>K. Uno</a:t>
            </a:r>
            <a:endParaRPr kumimoji="1" lang="ja-JP" altLang="en-US" sz="2400"/>
          </a:p>
        </p:txBody>
      </p:sp>
    </p:spTree>
    <p:extLst>
      <p:ext uri="{BB962C8B-B14F-4D97-AF65-F5344CB8AC3E}">
        <p14:creationId xmlns:p14="http://schemas.microsoft.com/office/powerpoint/2010/main" val="7301805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14695</TotalTime>
  <Words>3551</Words>
  <Application>Microsoft Macintosh PowerPoint</Application>
  <PresentationFormat>Widescreen</PresentationFormat>
  <Paragraphs>816</Paragraphs>
  <Slides>31</Slides>
  <Notes>0</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31</vt:i4>
      </vt:variant>
    </vt:vector>
  </HeadingPairs>
  <TitlesOfParts>
    <vt:vector size="38" baseType="lpstr">
      <vt:lpstr>Myriad Pro</vt:lpstr>
      <vt:lpstr>Aptos</vt:lpstr>
      <vt:lpstr>Arial</vt:lpstr>
      <vt:lpstr>Courier New</vt:lpstr>
      <vt:lpstr>Symbol</vt:lpstr>
      <vt:lpstr>Wingdings</vt:lpstr>
      <vt:lpstr>Office Theme</vt:lpstr>
      <vt:lpstr>Overview of the current status  and plans for the 2027ab run</vt:lpstr>
      <vt:lpstr>Contents</vt:lpstr>
      <vt:lpstr>Brief summary of 2026ab run</vt:lpstr>
      <vt:lpstr>Plans for the 2027ab run</vt:lpstr>
      <vt:lpstr>Schedule (2026c–2027ab)</vt:lpstr>
      <vt:lpstr>Machine parameters for L = 1 x 1035 cm–2 s–1</vt:lpstr>
      <vt:lpstr>Major actions to L = 1 x 1035 cm–2 s–1</vt:lpstr>
      <vt:lpstr>Sudden beam loss (SBL)</vt:lpstr>
      <vt:lpstr>Hardware works (RF)</vt:lpstr>
      <vt:lpstr>Vacuum-pressure rises in D05A and D05F cavities</vt:lpstr>
      <vt:lpstr>Investigation on cavity pressure rise</vt:lpstr>
      <vt:lpstr>Hardware works (Vacuum)</vt:lpstr>
      <vt:lpstr>Vacuum works (LER)</vt:lpstr>
      <vt:lpstr>Vacuum works (HER)</vt:lpstr>
      <vt:lpstr>PowerPoint Presentation</vt:lpstr>
      <vt:lpstr>PowerPoint Presentation</vt:lpstr>
      <vt:lpstr>Hardware works (Injector)</vt:lpstr>
      <vt:lpstr>Installation of a new RF gun</vt:lpstr>
      <vt:lpstr>Other hardware works</vt:lpstr>
      <vt:lpstr>Summary</vt:lpstr>
      <vt:lpstr>Back-up</vt:lpstr>
      <vt:lpstr>2027ab Startup Schedule (Proposal)</vt:lpstr>
      <vt:lpstr>Startup schedule for the 2027ab run</vt:lpstr>
      <vt:lpstr>Startup schedule for the 2027ab run</vt:lpstr>
      <vt:lpstr>Vacuum-pressure rises in D05A and D05F cavities</vt:lpstr>
      <vt:lpstr>D05A cavity </vt:lpstr>
      <vt:lpstr>Cause of D05A cavity vacuum leak</vt:lpstr>
      <vt:lpstr>D05F cavity </vt:lpstr>
      <vt:lpstr>Investigation on D05F cavity</vt:lpstr>
      <vt:lpstr>Summary of investigation on abnormal vacuum-pressure rises</vt:lpstr>
      <vt:lpstr>Frequency of beam aborts caused by SBL/Beam losses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YAMAGUCHI Takaaki</dc:creator>
  <cp:lastModifiedBy>YAMAGUCHI Takaaki</cp:lastModifiedBy>
  <cp:revision>2386</cp:revision>
  <dcterms:created xsi:type="dcterms:W3CDTF">2023-06-06T04:44:11Z</dcterms:created>
  <dcterms:modified xsi:type="dcterms:W3CDTF">2026-10-17T10:47:05Z</dcterms:modified>
</cp:coreProperties>
</file>