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69" r:id="rId3"/>
    <p:sldId id="270" r:id="rId4"/>
    <p:sldId id="272" r:id="rId5"/>
    <p:sldId id="264" r:id="rId6"/>
    <p:sldId id="271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 showGuides="1">
      <p:cViewPr>
        <p:scale>
          <a:sx n="90" d="100"/>
          <a:sy n="90" d="100"/>
        </p:scale>
        <p:origin x="-348" y="-78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8/5/2012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Welcome to WAO 2012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Presentation Title in Slide Master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pic>
        <p:nvPicPr>
          <p:cNvPr id="6" name="Content Placeholder 5" descr="poster-large-view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76556" y="304799"/>
            <a:ext cx="8590888" cy="60134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Program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Dan Johnson, FNAL</a:t>
            </a:r>
          </a:p>
          <a:p>
            <a:r>
              <a:rPr lang="en-US" dirty="0" smtClean="0"/>
              <a:t>Eiichi Takada, NIRS</a:t>
            </a:r>
          </a:p>
          <a:p>
            <a:r>
              <a:rPr lang="en-US" dirty="0" smtClean="0"/>
              <a:t>Kazuro Furukawa, KEK</a:t>
            </a:r>
          </a:p>
          <a:p>
            <a:r>
              <a:rPr lang="en-US" dirty="0" smtClean="0"/>
              <a:t>Larent Hardy, ESRF</a:t>
            </a:r>
          </a:p>
          <a:p>
            <a:r>
              <a:rPr lang="en-US" dirty="0" smtClean="0"/>
              <a:t>Jim Morel, LBNL</a:t>
            </a:r>
          </a:p>
          <a:p>
            <a:r>
              <a:rPr lang="en-US" dirty="0" smtClean="0"/>
              <a:t>Michael Bieler, DESY</a:t>
            </a:r>
          </a:p>
          <a:p>
            <a:r>
              <a:rPr lang="en-US" dirty="0" smtClean="0"/>
              <a:t>Michael Stanek, SLAC</a:t>
            </a:r>
          </a:p>
          <a:p>
            <a:r>
              <a:rPr lang="en-US" dirty="0" smtClean="0"/>
              <a:t>Peter Ingrassia, BNL</a:t>
            </a:r>
          </a:p>
          <a:p>
            <a:r>
              <a:rPr lang="en-US" dirty="0" smtClean="0"/>
              <a:t>Petra Schuett, GSI</a:t>
            </a:r>
          </a:p>
          <a:p>
            <a:r>
              <a:rPr lang="en-US" dirty="0" smtClean="0"/>
              <a:t>Qing Qin, IHEP</a:t>
            </a:r>
          </a:p>
          <a:p>
            <a:r>
              <a:rPr lang="en-US" dirty="0" smtClean="0"/>
              <a:t>Rossano Giachino, CERN</a:t>
            </a:r>
          </a:p>
          <a:p>
            <a:r>
              <a:rPr lang="en-US" dirty="0" smtClean="0"/>
              <a:t>Violeta Toma, TRIUMF</a:t>
            </a:r>
          </a:p>
          <a:p>
            <a:r>
              <a:rPr lang="en-US" dirty="0" smtClean="0"/>
              <a:t>Wenzhi Zhang, SSRF</a:t>
            </a:r>
          </a:p>
          <a:p>
            <a:r>
              <a:rPr lang="en-US" dirty="0" smtClean="0"/>
              <a:t>Glen Johns, ORNL</a:t>
            </a:r>
          </a:p>
          <a:p>
            <a:r>
              <a:rPr lang="en-US" dirty="0" smtClean="0"/>
              <a:t>Noel Okay, JLAB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sz="2800" dirty="0" smtClean="0"/>
              <a:t>WAO 2012</a:t>
            </a:r>
            <a:endParaRPr lang="en-CA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 smtClean="0"/>
              <a:t>August 6-10, 2012 at SLAC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7213" y="3010281"/>
            <a:ext cx="8008937" cy="635889"/>
          </a:xfrm>
        </p:spPr>
        <p:txBody>
          <a:bodyPr/>
          <a:lstStyle/>
          <a:p>
            <a:pPr algn="ctr"/>
            <a:r>
              <a:rPr lang="en-CA" sz="1400" dirty="0" smtClean="0"/>
              <a:t>Workshop on Accelerator Operations</a:t>
            </a:r>
          </a:p>
          <a:p>
            <a:pPr algn="ctr"/>
            <a:r>
              <a:rPr lang="en-CA" sz="1400" dirty="0" smtClean="0"/>
              <a:t>Hosted by SLAC National Accelerator Laboratory &amp; Lawrence Berkeley National Laboratory</a:t>
            </a:r>
            <a:endParaRPr lang="en-CA" sz="1400" dirty="0" smtClean="0"/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Wecome</a:t>
            </a:r>
            <a:r>
              <a:rPr lang="en-US" dirty="0" smtClean="0"/>
              <a:t> to SLAC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Thank you all for your contributions to WAO 2012!</a:t>
            </a:r>
          </a:p>
          <a:p>
            <a:endParaRPr lang="en-US" dirty="0" smtClean="0"/>
          </a:p>
          <a:p>
            <a:r>
              <a:rPr lang="en-US" dirty="0" smtClean="0"/>
              <a:t>Safety First: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Kavli</a:t>
            </a:r>
            <a:r>
              <a:rPr lang="en-US" dirty="0" smtClean="0"/>
              <a:t> Evacuation Plan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	Earthquake response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	Site Access</a:t>
            </a:r>
          </a:p>
          <a:p>
            <a:pPr lvl="2"/>
            <a:r>
              <a:rPr lang="en-US" dirty="0" smtClean="0"/>
              <a:t>Public areas</a:t>
            </a:r>
          </a:p>
          <a:p>
            <a:pPr lvl="2"/>
            <a:r>
              <a:rPr lang="en-US" dirty="0" smtClean="0"/>
              <a:t>Accelerator areas – access escorted by SLAC </a:t>
            </a:r>
            <a:r>
              <a:rPr lang="en-US" dirty="0" err="1" smtClean="0"/>
              <a:t>badged</a:t>
            </a:r>
            <a:r>
              <a:rPr lang="en-US" dirty="0" smtClean="0"/>
              <a:t> personnel</a:t>
            </a:r>
          </a:p>
          <a:p>
            <a:pPr lvl="2"/>
            <a:r>
              <a:rPr lang="en-US" dirty="0" smtClean="0"/>
              <a:t>Construction Areas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SLAC site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pic>
        <p:nvPicPr>
          <p:cNvPr id="15" name="Content Placeholder 14" descr="aerial2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463675" y="1358805"/>
            <a:ext cx="6096000" cy="48341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SLAC National Accelerator Laboratory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Insert Presentation Title in Slide Master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SLAC Programs</a:t>
            </a:r>
          </a:p>
          <a:p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Linac</a:t>
            </a:r>
            <a:r>
              <a:rPr lang="en-US" dirty="0" smtClean="0"/>
              <a:t> Coherent Light Source (LCLS)</a:t>
            </a:r>
          </a:p>
          <a:p>
            <a:r>
              <a:rPr lang="en-US" dirty="0" smtClean="0"/>
              <a:t>	</a:t>
            </a:r>
            <a:r>
              <a:rPr lang="en-US" dirty="0" smtClean="0"/>
              <a:t>- Stanford Synchrotron Radiation </a:t>
            </a:r>
            <a:r>
              <a:rPr lang="en-US" dirty="0" err="1" smtClean="0"/>
              <a:t>Lightsource</a:t>
            </a:r>
            <a:r>
              <a:rPr lang="en-US" dirty="0" smtClean="0"/>
              <a:t> (SSRL)</a:t>
            </a:r>
          </a:p>
          <a:p>
            <a:r>
              <a:rPr lang="en-US" dirty="0" smtClean="0"/>
              <a:t>	</a:t>
            </a:r>
            <a:r>
              <a:rPr lang="en-US" dirty="0" smtClean="0"/>
              <a:t>- Photon Science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1800" dirty="0" smtClean="0"/>
              <a:t>Photon Ultrafast Laser Science &amp; Engineering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	Stanford Institute for Material &amp; Energy Sciences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	Center for Sustainable Energy through Catalysis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- </a:t>
            </a:r>
            <a:r>
              <a:rPr lang="en-US" dirty="0" smtClean="0"/>
              <a:t>Particle Physics &amp; Astrophysics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1800" dirty="0" smtClean="0"/>
              <a:t>Experimental Particle Physics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Kavli</a:t>
            </a:r>
            <a:r>
              <a:rPr lang="en-US" sz="1800" dirty="0" smtClean="0"/>
              <a:t> Institute for Particle Astrophysics &amp; Cosmology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	Accelerator Research &amp; Development</a:t>
            </a:r>
            <a:endParaRPr lang="en-US" dirty="0" smtClean="0"/>
          </a:p>
          <a:p>
            <a:r>
              <a:rPr lang="en-US" sz="1800" dirty="0" smtClean="0"/>
              <a:t>	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Lunches – 1 hour</a:t>
            </a:r>
          </a:p>
          <a:p>
            <a:pPr lvl="2"/>
            <a:r>
              <a:rPr lang="en-US" dirty="0" smtClean="0"/>
              <a:t>Pre-paid – tickets inside name tag</a:t>
            </a:r>
          </a:p>
          <a:p>
            <a:pPr lvl="2"/>
            <a:r>
              <a:rPr lang="en-US" dirty="0" smtClean="0"/>
              <a:t>WAO 2012 Tables outside Research Office Building (behind </a:t>
            </a:r>
            <a:r>
              <a:rPr lang="en-US" dirty="0" err="1" smtClean="0"/>
              <a:t>Kavli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 pre-paid – SLAC Cafeteria, Off-site options</a:t>
            </a:r>
          </a:p>
          <a:p>
            <a:pPr lvl="2"/>
            <a:r>
              <a:rPr lang="en-US" dirty="0" smtClean="0"/>
              <a:t>Opportunity to meet and interact with other WAO participants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Tuesday Banquet 18:30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Quadrus</a:t>
            </a:r>
            <a:r>
              <a:rPr lang="en-US" dirty="0" smtClean="0"/>
              <a:t> Conference Center (across Sand Hill Rd)</a:t>
            </a:r>
          </a:p>
          <a:p>
            <a:r>
              <a:rPr lang="en-US" dirty="0" smtClean="0"/>
              <a:t>	</a:t>
            </a:r>
            <a:r>
              <a:rPr lang="en-US" dirty="0" smtClean="0"/>
              <a:t>Guest Speaker – Dr. Richard Muller, LBNL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Tours – sign up in </a:t>
            </a:r>
            <a:r>
              <a:rPr lang="en-US" dirty="0" err="1" smtClean="0"/>
              <a:t>Kavli</a:t>
            </a:r>
            <a:r>
              <a:rPr lang="en-US" dirty="0" smtClean="0"/>
              <a:t> Auditorium foyer</a:t>
            </a:r>
          </a:p>
          <a:p>
            <a:r>
              <a:rPr lang="en-US" dirty="0" smtClean="0"/>
              <a:t>	</a:t>
            </a:r>
            <a:r>
              <a:rPr lang="en-US" dirty="0" smtClean="0"/>
              <a:t>SLAC – Tuesday, Aug 7, 15:00-17:00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Linac</a:t>
            </a:r>
            <a:r>
              <a:rPr lang="en-US" dirty="0" smtClean="0"/>
              <a:t> Klystron gallery visitors alcove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Main Control Center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LCLS Beam Transport Hall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Undulator</a:t>
            </a:r>
            <a:r>
              <a:rPr lang="en-US" dirty="0" smtClean="0"/>
              <a:t> Hall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X-ray diagnostic area 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X-ray hutches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LBNL – Friday, Aug 10, 13:00-18:00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Advanced Light Source</a:t>
            </a:r>
          </a:p>
          <a:p>
            <a:r>
              <a:rPr lang="en-US" dirty="0" smtClean="0"/>
              <a:t>		- 88 inch cyclotron</a:t>
            </a:r>
          </a:p>
          <a:p>
            <a:r>
              <a:rPr lang="en-US" dirty="0" smtClean="0"/>
              <a:t>	</a:t>
            </a:r>
            <a:r>
              <a:rPr lang="en-US" dirty="0" smtClean="0"/>
              <a:t>	- Personal vehicles &amp; SLAC vans (limited)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Prepared Talks	</a:t>
            </a:r>
          </a:p>
          <a:p>
            <a:r>
              <a:rPr lang="en-US" dirty="0" smtClean="0"/>
              <a:t>- </a:t>
            </a:r>
            <a:r>
              <a:rPr lang="en-US" sz="2000" dirty="0" smtClean="0"/>
              <a:t>Get Copies to Helen O’Donnell to be posted on WAO website</a:t>
            </a:r>
          </a:p>
          <a:p>
            <a:pPr>
              <a:buFontTx/>
              <a:buChar char="-"/>
            </a:pPr>
            <a:r>
              <a:rPr lang="en-US" sz="2000" dirty="0" smtClean="0"/>
              <a:t> Files available on WAO 2012 website for ~1 month after WAO.</a:t>
            </a:r>
          </a:p>
          <a:p>
            <a:endParaRPr lang="en-US" sz="2000" dirty="0" smtClean="0"/>
          </a:p>
          <a:p>
            <a:r>
              <a:rPr lang="en-US" dirty="0" smtClean="0"/>
              <a:t>Open Discussions</a:t>
            </a:r>
          </a:p>
          <a:p>
            <a:endParaRPr lang="en-US" dirty="0" smtClean="0"/>
          </a:p>
          <a:p>
            <a:r>
              <a:rPr lang="en-US" dirty="0" smtClean="0"/>
              <a:t>Posters – Redwood Room, Monday-Thursday</a:t>
            </a:r>
          </a:p>
          <a:p>
            <a:r>
              <a:rPr lang="en-US" dirty="0" smtClean="0"/>
              <a:t>	</a:t>
            </a:r>
            <a:r>
              <a:rPr lang="en-US" dirty="0" smtClean="0"/>
              <a:t>Session Wednesday 15:15 session</a:t>
            </a:r>
          </a:p>
          <a:p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Invited Speaker – Thursday, Aug 9</a:t>
            </a:r>
          </a:p>
          <a:p>
            <a:r>
              <a:rPr lang="en-US" dirty="0" smtClean="0"/>
              <a:t> </a:t>
            </a:r>
            <a:r>
              <a:rPr lang="en-US" sz="2000" dirty="0" smtClean="0"/>
              <a:t>Dr. Clete Kushida, M.D. Ph.D. – 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Director, Stanford Center for Human Sleep Research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Local Support staff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Welcome to WAO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Helen O’Donnell</a:t>
            </a:r>
          </a:p>
          <a:p>
            <a:r>
              <a:rPr lang="en-US" dirty="0" smtClean="0"/>
              <a:t>Barbara Hemstad</a:t>
            </a:r>
          </a:p>
          <a:p>
            <a:r>
              <a:rPr lang="en-US" dirty="0" smtClean="0"/>
              <a:t>Lisa Adair</a:t>
            </a:r>
          </a:p>
          <a:p>
            <a:r>
              <a:rPr lang="en-US" dirty="0" smtClean="0"/>
              <a:t>Wanda Elliot</a:t>
            </a:r>
          </a:p>
          <a:p>
            <a:r>
              <a:rPr lang="en-US" dirty="0" smtClean="0"/>
              <a:t>Bernadette Espiritu</a:t>
            </a:r>
          </a:p>
          <a:p>
            <a:r>
              <a:rPr lang="en-US" dirty="0" smtClean="0"/>
              <a:t>Queenie Huang</a:t>
            </a:r>
          </a:p>
          <a:p>
            <a:r>
              <a:rPr lang="en-US" dirty="0" smtClean="0"/>
              <a:t>Naomi Nagahashi</a:t>
            </a:r>
          </a:p>
          <a:p>
            <a:r>
              <a:rPr lang="en-US" dirty="0" smtClean="0"/>
              <a:t>Sharon </a:t>
            </a:r>
            <a:r>
              <a:rPr lang="en-US" dirty="0" err="1" smtClean="0"/>
              <a:t>Oden</a:t>
            </a:r>
            <a:endParaRPr lang="en-US" dirty="0" smtClean="0"/>
          </a:p>
          <a:p>
            <a:r>
              <a:rPr lang="en-US" dirty="0" smtClean="0"/>
              <a:t>Judy Pena</a:t>
            </a:r>
          </a:p>
          <a:p>
            <a:endParaRPr lang="en-US" dirty="0" smtClean="0"/>
          </a:p>
          <a:p>
            <a:r>
              <a:rPr lang="en-US" dirty="0" smtClean="0"/>
              <a:t>IT Support – Ken Zhou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242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Slide 1</vt:lpstr>
      <vt:lpstr>WAO 2012</vt:lpstr>
      <vt:lpstr>Wecome to SLAC</vt:lpstr>
      <vt:lpstr>SLAC site overview</vt:lpstr>
      <vt:lpstr>SLAC National Accelerator Laboratory</vt:lpstr>
      <vt:lpstr>Logistics </vt:lpstr>
      <vt:lpstr>Logistics</vt:lpstr>
      <vt:lpstr>Logistics</vt:lpstr>
      <vt:lpstr>WAO Local Support staff</vt:lpstr>
      <vt:lpstr>WAO 2012 Program Committee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2012-06-11T23:50:00Z</dcterms:created>
  <dcterms:modified xsi:type="dcterms:W3CDTF">2012-08-06T06:51:31Z</dcterms:modified>
</cp:coreProperties>
</file>