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74" r:id="rId3"/>
    <p:sldId id="269" r:id="rId4"/>
    <p:sldId id="277" r:id="rId5"/>
    <p:sldId id="264" r:id="rId6"/>
    <p:sldId id="263" r:id="rId7"/>
    <p:sldId id="278" r:id="rId8"/>
    <p:sldId id="280" r:id="rId9"/>
    <p:sldId id="279" r:id="rId10"/>
    <p:sldId id="258" r:id="rId11"/>
    <p:sldId id="262" r:id="rId12"/>
    <p:sldId id="259" r:id="rId13"/>
    <p:sldId id="261" r:id="rId14"/>
    <p:sldId id="265" r:id="rId15"/>
    <p:sldId id="266" r:id="rId16"/>
    <p:sldId id="275" r:id="rId17"/>
    <p:sldId id="267" r:id="rId18"/>
    <p:sldId id="268" r:id="rId19"/>
    <p:sldId id="271" r:id="rId20"/>
    <p:sldId id="28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78136" autoAdjust="0"/>
  </p:normalViewPr>
  <p:slideViewPr>
    <p:cSldViewPr>
      <p:cViewPr>
        <p:scale>
          <a:sx n="69" d="100"/>
          <a:sy n="69" d="100"/>
        </p:scale>
        <p:origin x="-1386" y="378"/>
      </p:cViewPr>
      <p:guideLst>
        <p:guide orient="horz" pos="2160"/>
        <p:guide pos="2880"/>
      </p:guideLst>
    </p:cSldViewPr>
  </p:slideViewPr>
  <p:outlineViewPr>
    <p:cViewPr>
      <p:scale>
        <a:sx n="33" d="100"/>
        <a:sy n="33" d="100"/>
      </p:scale>
      <p:origin x="0" y="618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140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hart>
    <c:title>
      <c:tx>
        <c:rich>
          <a:bodyPr/>
          <a:lstStyle/>
          <a:p>
            <a:pPr>
              <a:defRPr/>
            </a:pPr>
            <a:r>
              <a:rPr lang="en-US" dirty="0" smtClean="0"/>
              <a:t>Dose</a:t>
            </a:r>
            <a:r>
              <a:rPr lang="en-US" baseline="0" dirty="0" smtClean="0"/>
              <a:t> Rates On Contact</a:t>
            </a:r>
          </a:p>
        </c:rich>
      </c:tx>
      <c:layout/>
    </c:title>
    <c:view3D>
      <c:perspective val="30"/>
    </c:view3D>
    <c:plotArea>
      <c:layout/>
      <c:bar3DChart>
        <c:barDir val="col"/>
        <c:grouping val="standard"/>
        <c:ser>
          <c:idx val="0"/>
          <c:order val="0"/>
          <c:tx>
            <c:strRef>
              <c:f>Sheet1!$B$1</c:f>
              <c:strCache>
                <c:ptCount val="1"/>
                <c:pt idx="0">
                  <c:v>uSv/hr</c:v>
                </c:pt>
              </c:strCache>
            </c:strRef>
          </c:tx>
          <c:dLbls>
            <c:showVal val="1"/>
          </c:dLbls>
          <c:cat>
            <c:strRef>
              <c:f>Sheet1!$A$2:$A$5</c:f>
              <c:strCache>
                <c:ptCount val="4"/>
                <c:pt idx="0">
                  <c:v>BL4B</c:v>
                </c:pt>
                <c:pt idx="1">
                  <c:v>BL4A/2</c:v>
                </c:pt>
                <c:pt idx="2">
                  <c:v>BL4B/2</c:v>
                </c:pt>
                <c:pt idx="3">
                  <c:v>TISOL</c:v>
                </c:pt>
              </c:strCache>
            </c:strRef>
          </c:cat>
          <c:val>
            <c:numRef>
              <c:f>Sheet1!$B$2:$B$5</c:f>
              <c:numCache>
                <c:formatCode>General</c:formatCode>
                <c:ptCount val="4"/>
                <c:pt idx="0">
                  <c:v>40</c:v>
                </c:pt>
                <c:pt idx="1">
                  <c:v>1.5</c:v>
                </c:pt>
                <c:pt idx="2">
                  <c:v>15</c:v>
                </c:pt>
                <c:pt idx="3">
                  <c:v>140</c:v>
                </c:pt>
              </c:numCache>
            </c:numRef>
          </c:val>
        </c:ser>
        <c:shape val="box"/>
        <c:axId val="79452800"/>
        <c:axId val="80052608"/>
        <c:axId val="80021248"/>
      </c:bar3DChart>
      <c:catAx>
        <c:axId val="79452800"/>
        <c:scaling>
          <c:orientation val="minMax"/>
        </c:scaling>
        <c:axPos val="b"/>
        <c:tickLblPos val="nextTo"/>
        <c:crossAx val="80052608"/>
        <c:crosses val="autoZero"/>
        <c:auto val="1"/>
        <c:lblAlgn val="ctr"/>
        <c:lblOffset val="100"/>
      </c:catAx>
      <c:valAx>
        <c:axId val="80052608"/>
        <c:scaling>
          <c:orientation val="minMax"/>
        </c:scaling>
        <c:axPos val="l"/>
        <c:majorGridlines/>
        <c:numFmt formatCode="General" sourceLinked="1"/>
        <c:tickLblPos val="nextTo"/>
        <c:crossAx val="79452800"/>
        <c:crosses val="autoZero"/>
        <c:crossBetween val="between"/>
      </c:valAx>
      <c:serAx>
        <c:axId val="80021248"/>
        <c:scaling>
          <c:orientation val="minMax"/>
        </c:scaling>
        <c:delete val="1"/>
        <c:axPos val="b"/>
        <c:tickLblPos val="none"/>
        <c:crossAx val="80052608"/>
        <c:crosses val="autoZero"/>
      </c:ser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1C81E-6731-41E9-BC8E-635274998A39}" type="doc">
      <dgm:prSet loTypeId="urn:microsoft.com/office/officeart/2005/8/layout/process2" loCatId="process" qsTypeId="urn:microsoft.com/office/officeart/2005/8/quickstyle/simple1" qsCatId="simple" csTypeId="urn:microsoft.com/office/officeart/2005/8/colors/accent1_2" csCatId="accent1" phldr="1"/>
      <dgm:spPr/>
    </dgm:pt>
    <dgm:pt modelId="{4CB94FAE-60C9-49FD-80DF-A741B7A73C59}">
      <dgm:prSet phldrT="[Text]"/>
      <dgm:spPr/>
      <dgm:t>
        <a:bodyPr/>
        <a:lstStyle/>
        <a:p>
          <a:r>
            <a:rPr lang="en-CA" dirty="0" smtClean="0"/>
            <a:t>Created site awareness</a:t>
          </a:r>
        </a:p>
        <a:p>
          <a:endParaRPr lang="en-CA" dirty="0"/>
        </a:p>
      </dgm:t>
    </dgm:pt>
    <dgm:pt modelId="{12966F14-D607-4344-9680-E523C291723C}" type="parTrans" cxnId="{8767655B-3C29-4D14-B900-CD8DF55FE902}">
      <dgm:prSet/>
      <dgm:spPr/>
      <dgm:t>
        <a:bodyPr/>
        <a:lstStyle/>
        <a:p>
          <a:endParaRPr lang="en-CA"/>
        </a:p>
      </dgm:t>
    </dgm:pt>
    <dgm:pt modelId="{989350BB-31CF-48ED-AE8F-C24703BC1B4A}" type="sibTrans" cxnId="{8767655B-3C29-4D14-B900-CD8DF55FE902}">
      <dgm:prSet/>
      <dgm:spPr/>
      <dgm:t>
        <a:bodyPr/>
        <a:lstStyle/>
        <a:p>
          <a:endParaRPr lang="en-CA"/>
        </a:p>
      </dgm:t>
    </dgm:pt>
    <dgm:pt modelId="{15B93C71-D6B7-4910-A68F-D3DD7053C3BC}">
      <dgm:prSet phldrT="[Text]"/>
      <dgm:spPr/>
      <dgm:t>
        <a:bodyPr/>
        <a:lstStyle/>
        <a:p>
          <a:r>
            <a:rPr lang="en-CA" dirty="0" smtClean="0"/>
            <a:t>Recover personal equipment</a:t>
          </a:r>
        </a:p>
        <a:p>
          <a:endParaRPr lang="en-CA" dirty="0"/>
        </a:p>
      </dgm:t>
    </dgm:pt>
    <dgm:pt modelId="{ED98CCB2-6FBB-4104-9F1C-AD9B8F290FB9}" type="parTrans" cxnId="{8F1D2C09-76D8-4DF6-8A25-CAE80F1029E5}">
      <dgm:prSet/>
      <dgm:spPr/>
      <dgm:t>
        <a:bodyPr/>
        <a:lstStyle/>
        <a:p>
          <a:endParaRPr lang="en-CA"/>
        </a:p>
      </dgm:t>
    </dgm:pt>
    <dgm:pt modelId="{DEC03CF1-A175-4ED6-83CA-0D7CFA527D40}" type="sibTrans" cxnId="{8F1D2C09-76D8-4DF6-8A25-CAE80F1029E5}">
      <dgm:prSet/>
      <dgm:spPr/>
      <dgm:t>
        <a:bodyPr/>
        <a:lstStyle/>
        <a:p>
          <a:endParaRPr lang="en-CA"/>
        </a:p>
      </dgm:t>
    </dgm:pt>
    <dgm:pt modelId="{4AD32B1A-78A5-43F5-8082-219C386D65CA}">
      <dgm:prSet phldrT="[Text]"/>
      <dgm:spPr/>
      <dgm:t>
        <a:bodyPr/>
        <a:lstStyle/>
        <a:p>
          <a:r>
            <a:rPr lang="en-CA" dirty="0" smtClean="0"/>
            <a:t>Opportunity to take abandoned equipment</a:t>
          </a:r>
        </a:p>
      </dgm:t>
    </dgm:pt>
    <dgm:pt modelId="{23C2F5FE-411F-4A62-BE29-BE6F9D3245B6}" type="parTrans" cxnId="{E1CD0778-56E1-43C4-AE0F-78FF2C372A6A}">
      <dgm:prSet/>
      <dgm:spPr/>
      <dgm:t>
        <a:bodyPr/>
        <a:lstStyle/>
        <a:p>
          <a:endParaRPr lang="en-CA"/>
        </a:p>
      </dgm:t>
    </dgm:pt>
    <dgm:pt modelId="{E78C56F6-30FF-4B52-985E-D8CD9A535C38}" type="sibTrans" cxnId="{E1CD0778-56E1-43C4-AE0F-78FF2C372A6A}">
      <dgm:prSet/>
      <dgm:spPr/>
      <dgm:t>
        <a:bodyPr/>
        <a:lstStyle/>
        <a:p>
          <a:endParaRPr lang="en-CA"/>
        </a:p>
      </dgm:t>
    </dgm:pt>
    <dgm:pt modelId="{0751A9D3-B705-4575-B204-8FC123A3EEE6}" type="pres">
      <dgm:prSet presAssocID="{D871C81E-6731-41E9-BC8E-635274998A39}" presName="linearFlow" presStyleCnt="0">
        <dgm:presLayoutVars>
          <dgm:resizeHandles val="exact"/>
        </dgm:presLayoutVars>
      </dgm:prSet>
      <dgm:spPr/>
    </dgm:pt>
    <dgm:pt modelId="{DCBD3A9F-5478-48F7-A9F1-A5465A460877}" type="pres">
      <dgm:prSet presAssocID="{4CB94FAE-60C9-49FD-80DF-A741B7A73C59}" presName="node" presStyleLbl="node1" presStyleIdx="0" presStyleCnt="3">
        <dgm:presLayoutVars>
          <dgm:bulletEnabled val="1"/>
        </dgm:presLayoutVars>
      </dgm:prSet>
      <dgm:spPr/>
      <dgm:t>
        <a:bodyPr/>
        <a:lstStyle/>
        <a:p>
          <a:endParaRPr lang="en-CA"/>
        </a:p>
      </dgm:t>
    </dgm:pt>
    <dgm:pt modelId="{F0E96D39-1C41-4062-8478-0EEBE392B504}" type="pres">
      <dgm:prSet presAssocID="{989350BB-31CF-48ED-AE8F-C24703BC1B4A}" presName="sibTrans" presStyleLbl="sibTrans2D1" presStyleIdx="0" presStyleCnt="2"/>
      <dgm:spPr/>
      <dgm:t>
        <a:bodyPr/>
        <a:lstStyle/>
        <a:p>
          <a:endParaRPr lang="en-CA"/>
        </a:p>
      </dgm:t>
    </dgm:pt>
    <dgm:pt modelId="{AE13AB45-7559-4BD2-8D0A-678512A3A32A}" type="pres">
      <dgm:prSet presAssocID="{989350BB-31CF-48ED-AE8F-C24703BC1B4A}" presName="connectorText" presStyleLbl="sibTrans2D1" presStyleIdx="0" presStyleCnt="2"/>
      <dgm:spPr/>
      <dgm:t>
        <a:bodyPr/>
        <a:lstStyle/>
        <a:p>
          <a:endParaRPr lang="en-CA"/>
        </a:p>
      </dgm:t>
    </dgm:pt>
    <dgm:pt modelId="{90AF3257-3E2A-4B20-B572-644028DE8BCC}" type="pres">
      <dgm:prSet presAssocID="{15B93C71-D6B7-4910-A68F-D3DD7053C3BC}" presName="node" presStyleLbl="node1" presStyleIdx="1" presStyleCnt="3">
        <dgm:presLayoutVars>
          <dgm:bulletEnabled val="1"/>
        </dgm:presLayoutVars>
      </dgm:prSet>
      <dgm:spPr/>
      <dgm:t>
        <a:bodyPr/>
        <a:lstStyle/>
        <a:p>
          <a:endParaRPr lang="en-CA"/>
        </a:p>
      </dgm:t>
    </dgm:pt>
    <dgm:pt modelId="{F03498C2-C0FF-492F-B4CD-96E4C9D67FF1}" type="pres">
      <dgm:prSet presAssocID="{DEC03CF1-A175-4ED6-83CA-0D7CFA527D40}" presName="sibTrans" presStyleLbl="sibTrans2D1" presStyleIdx="1" presStyleCnt="2"/>
      <dgm:spPr/>
      <dgm:t>
        <a:bodyPr/>
        <a:lstStyle/>
        <a:p>
          <a:endParaRPr lang="en-CA"/>
        </a:p>
      </dgm:t>
    </dgm:pt>
    <dgm:pt modelId="{060726BF-5254-4CC0-B9C5-95A0B999C5BB}" type="pres">
      <dgm:prSet presAssocID="{DEC03CF1-A175-4ED6-83CA-0D7CFA527D40}" presName="connectorText" presStyleLbl="sibTrans2D1" presStyleIdx="1" presStyleCnt="2"/>
      <dgm:spPr/>
      <dgm:t>
        <a:bodyPr/>
        <a:lstStyle/>
        <a:p>
          <a:endParaRPr lang="en-CA"/>
        </a:p>
      </dgm:t>
    </dgm:pt>
    <dgm:pt modelId="{0BE86DB1-EB7F-4CB4-9F59-D1B07D26E6D1}" type="pres">
      <dgm:prSet presAssocID="{4AD32B1A-78A5-43F5-8082-219C386D65CA}" presName="node" presStyleLbl="node1" presStyleIdx="2" presStyleCnt="3">
        <dgm:presLayoutVars>
          <dgm:bulletEnabled val="1"/>
        </dgm:presLayoutVars>
      </dgm:prSet>
      <dgm:spPr/>
      <dgm:t>
        <a:bodyPr/>
        <a:lstStyle/>
        <a:p>
          <a:endParaRPr lang="en-CA"/>
        </a:p>
      </dgm:t>
    </dgm:pt>
  </dgm:ptLst>
  <dgm:cxnLst>
    <dgm:cxn modelId="{EEC12FB9-AA6F-40EB-9206-7D7C1176DB7B}" type="presOf" srcId="{DEC03CF1-A175-4ED6-83CA-0D7CFA527D40}" destId="{F03498C2-C0FF-492F-B4CD-96E4C9D67FF1}" srcOrd="0" destOrd="0" presId="urn:microsoft.com/office/officeart/2005/8/layout/process2"/>
    <dgm:cxn modelId="{FE684E5E-F716-49D5-8A50-8C4891DAA694}" type="presOf" srcId="{15B93C71-D6B7-4910-A68F-D3DD7053C3BC}" destId="{90AF3257-3E2A-4B20-B572-644028DE8BCC}" srcOrd="0" destOrd="0" presId="urn:microsoft.com/office/officeart/2005/8/layout/process2"/>
    <dgm:cxn modelId="{4CAC8211-781A-44D0-ADF5-98D74E5E64B0}" type="presOf" srcId="{D871C81E-6731-41E9-BC8E-635274998A39}" destId="{0751A9D3-B705-4575-B204-8FC123A3EEE6}" srcOrd="0" destOrd="0" presId="urn:microsoft.com/office/officeart/2005/8/layout/process2"/>
    <dgm:cxn modelId="{8F1D2C09-76D8-4DF6-8A25-CAE80F1029E5}" srcId="{D871C81E-6731-41E9-BC8E-635274998A39}" destId="{15B93C71-D6B7-4910-A68F-D3DD7053C3BC}" srcOrd="1" destOrd="0" parTransId="{ED98CCB2-6FBB-4104-9F1C-AD9B8F290FB9}" sibTransId="{DEC03CF1-A175-4ED6-83CA-0D7CFA527D40}"/>
    <dgm:cxn modelId="{E1CD0778-56E1-43C4-AE0F-78FF2C372A6A}" srcId="{D871C81E-6731-41E9-BC8E-635274998A39}" destId="{4AD32B1A-78A5-43F5-8082-219C386D65CA}" srcOrd="2" destOrd="0" parTransId="{23C2F5FE-411F-4A62-BE29-BE6F9D3245B6}" sibTransId="{E78C56F6-30FF-4B52-985E-D8CD9A535C38}"/>
    <dgm:cxn modelId="{FF4FC359-FA91-4B4C-9E01-0785B8A6A0AF}" type="presOf" srcId="{DEC03CF1-A175-4ED6-83CA-0D7CFA527D40}" destId="{060726BF-5254-4CC0-B9C5-95A0B999C5BB}" srcOrd="1" destOrd="0" presId="urn:microsoft.com/office/officeart/2005/8/layout/process2"/>
    <dgm:cxn modelId="{1C8E82BC-D9C5-468C-B5B1-E2F3BE618FD4}" type="presOf" srcId="{989350BB-31CF-48ED-AE8F-C24703BC1B4A}" destId="{AE13AB45-7559-4BD2-8D0A-678512A3A32A}" srcOrd="1" destOrd="0" presId="urn:microsoft.com/office/officeart/2005/8/layout/process2"/>
    <dgm:cxn modelId="{7585EE66-5907-49C5-B7F3-060AF242EA95}" type="presOf" srcId="{989350BB-31CF-48ED-AE8F-C24703BC1B4A}" destId="{F0E96D39-1C41-4062-8478-0EEBE392B504}" srcOrd="0" destOrd="0" presId="urn:microsoft.com/office/officeart/2005/8/layout/process2"/>
    <dgm:cxn modelId="{88E66A66-716F-4F41-A610-7E1F86D78AE5}" type="presOf" srcId="{4CB94FAE-60C9-49FD-80DF-A741B7A73C59}" destId="{DCBD3A9F-5478-48F7-A9F1-A5465A460877}" srcOrd="0" destOrd="0" presId="urn:microsoft.com/office/officeart/2005/8/layout/process2"/>
    <dgm:cxn modelId="{8767655B-3C29-4D14-B900-CD8DF55FE902}" srcId="{D871C81E-6731-41E9-BC8E-635274998A39}" destId="{4CB94FAE-60C9-49FD-80DF-A741B7A73C59}" srcOrd="0" destOrd="0" parTransId="{12966F14-D607-4344-9680-E523C291723C}" sibTransId="{989350BB-31CF-48ED-AE8F-C24703BC1B4A}"/>
    <dgm:cxn modelId="{041BE84F-EE45-4196-89A8-563B91EA2948}" type="presOf" srcId="{4AD32B1A-78A5-43F5-8082-219C386D65CA}" destId="{0BE86DB1-EB7F-4CB4-9F59-D1B07D26E6D1}" srcOrd="0" destOrd="0" presId="urn:microsoft.com/office/officeart/2005/8/layout/process2"/>
    <dgm:cxn modelId="{A17DBA37-3D3F-407B-B39E-A243E0493DEF}" type="presParOf" srcId="{0751A9D3-B705-4575-B204-8FC123A3EEE6}" destId="{DCBD3A9F-5478-48F7-A9F1-A5465A460877}" srcOrd="0" destOrd="0" presId="urn:microsoft.com/office/officeart/2005/8/layout/process2"/>
    <dgm:cxn modelId="{F3BFBC53-0BAB-4FEC-AF0F-C935A19F4EA2}" type="presParOf" srcId="{0751A9D3-B705-4575-B204-8FC123A3EEE6}" destId="{F0E96D39-1C41-4062-8478-0EEBE392B504}" srcOrd="1" destOrd="0" presId="urn:microsoft.com/office/officeart/2005/8/layout/process2"/>
    <dgm:cxn modelId="{A366B239-4036-4F54-B8E2-0270BE5BC1CF}" type="presParOf" srcId="{F0E96D39-1C41-4062-8478-0EEBE392B504}" destId="{AE13AB45-7559-4BD2-8D0A-678512A3A32A}" srcOrd="0" destOrd="0" presId="urn:microsoft.com/office/officeart/2005/8/layout/process2"/>
    <dgm:cxn modelId="{FB85FEEE-975F-4E8E-BD3C-28F17D609B46}" type="presParOf" srcId="{0751A9D3-B705-4575-B204-8FC123A3EEE6}" destId="{90AF3257-3E2A-4B20-B572-644028DE8BCC}" srcOrd="2" destOrd="0" presId="urn:microsoft.com/office/officeart/2005/8/layout/process2"/>
    <dgm:cxn modelId="{0BBF1D97-7204-4DF0-BB65-B42C4C65F6A4}" type="presParOf" srcId="{0751A9D3-B705-4575-B204-8FC123A3EEE6}" destId="{F03498C2-C0FF-492F-B4CD-96E4C9D67FF1}" srcOrd="3" destOrd="0" presId="urn:microsoft.com/office/officeart/2005/8/layout/process2"/>
    <dgm:cxn modelId="{608D7A49-E2AB-416A-8B46-C46B7C765246}" type="presParOf" srcId="{F03498C2-C0FF-492F-B4CD-96E4C9D67FF1}" destId="{060726BF-5254-4CC0-B9C5-95A0B999C5BB}" srcOrd="0" destOrd="0" presId="urn:microsoft.com/office/officeart/2005/8/layout/process2"/>
    <dgm:cxn modelId="{D2809FF0-E7DC-45C7-A012-856652863E2C}" type="presParOf" srcId="{0751A9D3-B705-4575-B204-8FC123A3EEE6}" destId="{0BE86DB1-EB7F-4CB4-9F59-D1B07D26E6D1}"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B8A60-7026-42EC-8AB4-1D88455D1B21}"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CA"/>
        </a:p>
      </dgm:t>
    </dgm:pt>
    <dgm:pt modelId="{4E40E037-133E-4B43-A4F8-B6B242C00291}">
      <dgm:prSet phldrT="[Text]"/>
      <dgm:spPr/>
      <dgm:t>
        <a:bodyPr/>
        <a:lstStyle/>
        <a:p>
          <a:r>
            <a:rPr lang="en-CA" dirty="0" smtClean="0"/>
            <a:t>Variable Speed Drives</a:t>
          </a:r>
        </a:p>
      </dgm:t>
    </dgm:pt>
    <dgm:pt modelId="{685B51A3-681B-4DBC-AE1F-F89C06D6007D}" type="parTrans" cxnId="{DA7F7137-B17D-4602-9A9C-62E5324922F7}">
      <dgm:prSet/>
      <dgm:spPr/>
      <dgm:t>
        <a:bodyPr/>
        <a:lstStyle/>
        <a:p>
          <a:endParaRPr lang="en-CA"/>
        </a:p>
      </dgm:t>
    </dgm:pt>
    <dgm:pt modelId="{5A1FD5B4-431E-432C-BA91-2658A3CD08B3}" type="sibTrans" cxnId="{DA7F7137-B17D-4602-9A9C-62E5324922F7}">
      <dgm:prSet/>
      <dgm:spPr/>
      <dgm:t>
        <a:bodyPr/>
        <a:lstStyle/>
        <a:p>
          <a:endParaRPr lang="en-CA"/>
        </a:p>
      </dgm:t>
    </dgm:pt>
    <dgm:pt modelId="{156E6267-8BE1-4C25-936F-39F1EFB3FEE9}">
      <dgm:prSet phldrT="[Text]"/>
      <dgm:spPr/>
      <dgm:t>
        <a:bodyPr/>
        <a:lstStyle/>
        <a:p>
          <a:r>
            <a:rPr lang="en-CA" dirty="0" smtClean="0"/>
            <a:t>Bender magnet</a:t>
          </a:r>
        </a:p>
      </dgm:t>
    </dgm:pt>
    <dgm:pt modelId="{A233B364-8DAA-4BE1-8CEE-9A9B68EE46E2}" type="parTrans" cxnId="{23810275-FC33-438E-A6B1-6DF85B725C2A}">
      <dgm:prSet/>
      <dgm:spPr/>
      <dgm:t>
        <a:bodyPr/>
        <a:lstStyle/>
        <a:p>
          <a:endParaRPr lang="en-CA"/>
        </a:p>
      </dgm:t>
    </dgm:pt>
    <dgm:pt modelId="{3DD02118-5A3A-4D75-BC48-9B3BAB016D25}" type="sibTrans" cxnId="{23810275-FC33-438E-A6B1-6DF85B725C2A}">
      <dgm:prSet/>
      <dgm:spPr/>
      <dgm:t>
        <a:bodyPr/>
        <a:lstStyle/>
        <a:p>
          <a:endParaRPr lang="en-CA"/>
        </a:p>
      </dgm:t>
    </dgm:pt>
    <dgm:pt modelId="{C60DAC3E-D9D3-4803-A64F-969F9B5937C1}" type="pres">
      <dgm:prSet presAssocID="{E4CB8A60-7026-42EC-8AB4-1D88455D1B21}" presName="diagram" presStyleCnt="0">
        <dgm:presLayoutVars>
          <dgm:dir/>
          <dgm:resizeHandles val="exact"/>
        </dgm:presLayoutVars>
      </dgm:prSet>
      <dgm:spPr/>
      <dgm:t>
        <a:bodyPr/>
        <a:lstStyle/>
        <a:p>
          <a:endParaRPr lang="en-CA"/>
        </a:p>
      </dgm:t>
    </dgm:pt>
    <dgm:pt modelId="{24015989-370E-46E0-A8E5-13B43FC7C7B1}" type="pres">
      <dgm:prSet presAssocID="{4E40E037-133E-4B43-A4F8-B6B242C00291}" presName="node" presStyleLbl="node1" presStyleIdx="0" presStyleCnt="2">
        <dgm:presLayoutVars>
          <dgm:bulletEnabled val="1"/>
        </dgm:presLayoutVars>
      </dgm:prSet>
      <dgm:spPr/>
      <dgm:t>
        <a:bodyPr/>
        <a:lstStyle/>
        <a:p>
          <a:endParaRPr lang="en-CA"/>
        </a:p>
      </dgm:t>
    </dgm:pt>
    <dgm:pt modelId="{53CA94A4-6238-4E48-A310-73AEA0DB50E8}" type="pres">
      <dgm:prSet presAssocID="{5A1FD5B4-431E-432C-BA91-2658A3CD08B3}" presName="sibTrans" presStyleCnt="0"/>
      <dgm:spPr/>
    </dgm:pt>
    <dgm:pt modelId="{3E3B341F-76EE-44BB-BA00-3B1A26A6043B}" type="pres">
      <dgm:prSet presAssocID="{156E6267-8BE1-4C25-936F-39F1EFB3FEE9}" presName="node" presStyleLbl="node1" presStyleIdx="1" presStyleCnt="2">
        <dgm:presLayoutVars>
          <dgm:bulletEnabled val="1"/>
        </dgm:presLayoutVars>
      </dgm:prSet>
      <dgm:spPr/>
      <dgm:t>
        <a:bodyPr/>
        <a:lstStyle/>
        <a:p>
          <a:endParaRPr lang="en-CA"/>
        </a:p>
      </dgm:t>
    </dgm:pt>
  </dgm:ptLst>
  <dgm:cxnLst>
    <dgm:cxn modelId="{8B1924B2-7705-4071-8F33-9511B52071A9}" type="presOf" srcId="{4E40E037-133E-4B43-A4F8-B6B242C00291}" destId="{24015989-370E-46E0-A8E5-13B43FC7C7B1}" srcOrd="0" destOrd="0" presId="urn:microsoft.com/office/officeart/2005/8/layout/default#3"/>
    <dgm:cxn modelId="{05C2F006-C1FC-4160-BD41-A3BB011C2D6A}" type="presOf" srcId="{156E6267-8BE1-4C25-936F-39F1EFB3FEE9}" destId="{3E3B341F-76EE-44BB-BA00-3B1A26A6043B}" srcOrd="0" destOrd="0" presId="urn:microsoft.com/office/officeart/2005/8/layout/default#3"/>
    <dgm:cxn modelId="{07F0406D-4761-45BC-BE62-C7E420D88820}" type="presOf" srcId="{E4CB8A60-7026-42EC-8AB4-1D88455D1B21}" destId="{C60DAC3E-D9D3-4803-A64F-969F9B5937C1}" srcOrd="0" destOrd="0" presId="urn:microsoft.com/office/officeart/2005/8/layout/default#3"/>
    <dgm:cxn modelId="{23810275-FC33-438E-A6B1-6DF85B725C2A}" srcId="{E4CB8A60-7026-42EC-8AB4-1D88455D1B21}" destId="{156E6267-8BE1-4C25-936F-39F1EFB3FEE9}" srcOrd="1" destOrd="0" parTransId="{A233B364-8DAA-4BE1-8CEE-9A9B68EE46E2}" sibTransId="{3DD02118-5A3A-4D75-BC48-9B3BAB016D25}"/>
    <dgm:cxn modelId="{DA7F7137-B17D-4602-9A9C-62E5324922F7}" srcId="{E4CB8A60-7026-42EC-8AB4-1D88455D1B21}" destId="{4E40E037-133E-4B43-A4F8-B6B242C00291}" srcOrd="0" destOrd="0" parTransId="{685B51A3-681B-4DBC-AE1F-F89C06D6007D}" sibTransId="{5A1FD5B4-431E-432C-BA91-2658A3CD08B3}"/>
    <dgm:cxn modelId="{6373F858-2BC2-4C6C-87D4-5EE41B5275CD}" type="presParOf" srcId="{C60DAC3E-D9D3-4803-A64F-969F9B5937C1}" destId="{24015989-370E-46E0-A8E5-13B43FC7C7B1}" srcOrd="0" destOrd="0" presId="urn:microsoft.com/office/officeart/2005/8/layout/default#3"/>
    <dgm:cxn modelId="{8D6F5FA4-48BC-464A-830A-60AF91C3F36A}" type="presParOf" srcId="{C60DAC3E-D9D3-4803-A64F-969F9B5937C1}" destId="{53CA94A4-6238-4E48-A310-73AEA0DB50E8}" srcOrd="1" destOrd="0" presId="urn:microsoft.com/office/officeart/2005/8/layout/default#3"/>
    <dgm:cxn modelId="{AFD5DF07-CA9F-4E08-B343-633087533D21}" type="presParOf" srcId="{C60DAC3E-D9D3-4803-A64F-969F9B5937C1}" destId="{3E3B341F-76EE-44BB-BA00-3B1A26A6043B}" srcOrd="2"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F2ABF7-DB6D-43E8-B845-F7C1A14DD7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FBEDDB4B-B294-45CD-B53C-A1DC95C1D967}">
      <dgm:prSet phldrT="[Text]"/>
      <dgm:spPr/>
      <dgm:t>
        <a:bodyPr/>
        <a:lstStyle/>
        <a:p>
          <a:r>
            <a:rPr lang="en-CA" dirty="0" smtClean="0"/>
            <a:t> Costly to recover</a:t>
          </a:r>
          <a:endParaRPr lang="en-CA" dirty="0"/>
        </a:p>
      </dgm:t>
    </dgm:pt>
    <dgm:pt modelId="{6D32B706-DC31-4540-8E82-D03D3CFA91BD}" type="parTrans" cxnId="{546FACA6-90A1-478A-A0FE-91AF91BCC394}">
      <dgm:prSet/>
      <dgm:spPr/>
      <dgm:t>
        <a:bodyPr/>
        <a:lstStyle/>
        <a:p>
          <a:endParaRPr lang="en-CA"/>
        </a:p>
      </dgm:t>
    </dgm:pt>
    <dgm:pt modelId="{213A6F05-A63B-4345-B1C6-A15B368D76DC}" type="sibTrans" cxnId="{546FACA6-90A1-478A-A0FE-91AF91BCC394}">
      <dgm:prSet/>
      <dgm:spPr/>
      <dgm:t>
        <a:bodyPr/>
        <a:lstStyle/>
        <a:p>
          <a:endParaRPr lang="en-CA"/>
        </a:p>
      </dgm:t>
    </dgm:pt>
    <dgm:pt modelId="{4EB95E69-9661-48BA-B842-EEB201A9FCD7}">
      <dgm:prSet phldrT="[Text]"/>
      <dgm:spPr/>
      <dgm:t>
        <a:bodyPr/>
        <a:lstStyle/>
        <a:p>
          <a:r>
            <a:rPr lang="en-CA" dirty="0" smtClean="0"/>
            <a:t>Impractical to keep</a:t>
          </a:r>
          <a:endParaRPr lang="en-CA" dirty="0"/>
        </a:p>
      </dgm:t>
    </dgm:pt>
    <dgm:pt modelId="{0D450AB6-291D-4F8F-A929-0CE03707E88A}" type="parTrans" cxnId="{A2187CAC-7A2A-490C-853A-915F1C92399B}">
      <dgm:prSet/>
      <dgm:spPr/>
      <dgm:t>
        <a:bodyPr/>
        <a:lstStyle/>
        <a:p>
          <a:endParaRPr lang="en-CA"/>
        </a:p>
      </dgm:t>
    </dgm:pt>
    <dgm:pt modelId="{19E86536-1E65-43A9-83A2-591804C4FC76}" type="sibTrans" cxnId="{A2187CAC-7A2A-490C-853A-915F1C92399B}">
      <dgm:prSet/>
      <dgm:spPr/>
      <dgm:t>
        <a:bodyPr/>
        <a:lstStyle/>
        <a:p>
          <a:endParaRPr lang="en-CA"/>
        </a:p>
      </dgm:t>
    </dgm:pt>
    <dgm:pt modelId="{C8B43193-A6CD-4A60-90C1-9612EFE31201}">
      <dgm:prSet phldrT="[Text]"/>
      <dgm:spPr/>
      <dgm:t>
        <a:bodyPr/>
        <a:lstStyle/>
        <a:p>
          <a:r>
            <a:rPr lang="en-CA" dirty="0" smtClean="0"/>
            <a:t>Services</a:t>
          </a:r>
          <a:endParaRPr lang="en-CA" dirty="0"/>
        </a:p>
      </dgm:t>
    </dgm:pt>
    <dgm:pt modelId="{BBE9C1BE-A1A2-41CC-9633-69E29AF4F558}" type="parTrans" cxnId="{D94270A2-A40E-49C0-9610-561B97CA37FB}">
      <dgm:prSet/>
      <dgm:spPr/>
      <dgm:t>
        <a:bodyPr/>
        <a:lstStyle/>
        <a:p>
          <a:endParaRPr lang="en-CA"/>
        </a:p>
      </dgm:t>
    </dgm:pt>
    <dgm:pt modelId="{68B55A54-23DE-4931-92C1-20E9366D0956}" type="sibTrans" cxnId="{D94270A2-A40E-49C0-9610-561B97CA37FB}">
      <dgm:prSet/>
      <dgm:spPr/>
      <dgm:t>
        <a:bodyPr/>
        <a:lstStyle/>
        <a:p>
          <a:endParaRPr lang="en-CA"/>
        </a:p>
      </dgm:t>
    </dgm:pt>
    <dgm:pt modelId="{290C5A77-4430-4FC4-872E-5B58D31D8393}">
      <dgm:prSet phldrT="[Text]"/>
      <dgm:spPr/>
      <dgm:t>
        <a:bodyPr/>
        <a:lstStyle/>
        <a:p>
          <a:r>
            <a:rPr lang="en-CA" dirty="0" smtClean="0"/>
            <a:t>No foreseeable repurpose</a:t>
          </a:r>
        </a:p>
      </dgm:t>
    </dgm:pt>
    <dgm:pt modelId="{C3552022-A419-494B-9FC2-FA3F4F8CF4ED}" type="parTrans" cxnId="{BD9C14D4-ACE3-4EFA-950B-89C351DE82E0}">
      <dgm:prSet/>
      <dgm:spPr/>
      <dgm:t>
        <a:bodyPr/>
        <a:lstStyle/>
        <a:p>
          <a:endParaRPr lang="en-CA"/>
        </a:p>
      </dgm:t>
    </dgm:pt>
    <dgm:pt modelId="{B2184967-0BA9-4D5B-A7A1-0A9CB7588739}" type="sibTrans" cxnId="{BD9C14D4-ACE3-4EFA-950B-89C351DE82E0}">
      <dgm:prSet/>
      <dgm:spPr/>
      <dgm:t>
        <a:bodyPr/>
        <a:lstStyle/>
        <a:p>
          <a:endParaRPr lang="en-CA"/>
        </a:p>
      </dgm:t>
    </dgm:pt>
    <dgm:pt modelId="{BD52756C-E9BE-4A44-80A6-8FC899AE42BB}">
      <dgm:prSet phldrT="[Text]"/>
      <dgm:spPr/>
      <dgm:t>
        <a:bodyPr/>
        <a:lstStyle/>
        <a:p>
          <a:r>
            <a:rPr lang="en-CA" dirty="0" smtClean="0"/>
            <a:t>Scattering chambers</a:t>
          </a:r>
          <a:endParaRPr lang="en-CA" dirty="0"/>
        </a:p>
      </dgm:t>
    </dgm:pt>
    <dgm:pt modelId="{9F5DBAD5-BA51-44E0-BE7C-1BD21E262D91}" type="parTrans" cxnId="{7C9FDF28-A341-4CE4-A57F-09D1357AFA31}">
      <dgm:prSet/>
      <dgm:spPr/>
      <dgm:t>
        <a:bodyPr/>
        <a:lstStyle/>
        <a:p>
          <a:endParaRPr lang="en-CA"/>
        </a:p>
      </dgm:t>
    </dgm:pt>
    <dgm:pt modelId="{EDC3496B-1674-4244-8E84-246B0E10F248}" type="sibTrans" cxnId="{7C9FDF28-A341-4CE4-A57F-09D1357AFA31}">
      <dgm:prSet/>
      <dgm:spPr/>
      <dgm:t>
        <a:bodyPr/>
        <a:lstStyle/>
        <a:p>
          <a:endParaRPr lang="en-CA"/>
        </a:p>
      </dgm:t>
    </dgm:pt>
    <dgm:pt modelId="{6832A46E-F120-4C5D-A0BA-5BF253615CF6}">
      <dgm:prSet phldrT="[Text]"/>
      <dgm:spPr/>
      <dgm:t>
        <a:bodyPr/>
        <a:lstStyle/>
        <a:p>
          <a:r>
            <a:rPr lang="en-CA" dirty="0" smtClean="0"/>
            <a:t>Cables and cable trays</a:t>
          </a:r>
          <a:endParaRPr lang="en-CA" dirty="0"/>
        </a:p>
      </dgm:t>
    </dgm:pt>
    <dgm:pt modelId="{503449AF-64B7-45CB-9FAE-B597AB9215B9}" type="parTrans" cxnId="{3C2130AF-65D5-4E47-821F-9D18153D753E}">
      <dgm:prSet/>
      <dgm:spPr/>
      <dgm:t>
        <a:bodyPr/>
        <a:lstStyle/>
        <a:p>
          <a:endParaRPr lang="en-CA"/>
        </a:p>
      </dgm:t>
    </dgm:pt>
    <dgm:pt modelId="{0ACF7F45-CF50-4365-B209-9AC3DF305FEB}" type="sibTrans" cxnId="{3C2130AF-65D5-4E47-821F-9D18153D753E}">
      <dgm:prSet/>
      <dgm:spPr/>
      <dgm:t>
        <a:bodyPr/>
        <a:lstStyle/>
        <a:p>
          <a:endParaRPr lang="en-CA"/>
        </a:p>
      </dgm:t>
    </dgm:pt>
    <dgm:pt modelId="{6FDD927B-6997-4E41-91EC-4FC185821C1B}">
      <dgm:prSet phldrT="[Text]"/>
      <dgm:spPr/>
      <dgm:t>
        <a:bodyPr/>
        <a:lstStyle/>
        <a:p>
          <a:r>
            <a:rPr lang="en-CA" dirty="0" smtClean="0"/>
            <a:t>Beam dumps</a:t>
          </a:r>
          <a:endParaRPr lang="en-CA" dirty="0"/>
        </a:p>
      </dgm:t>
    </dgm:pt>
    <dgm:pt modelId="{5B549736-7EFD-41F3-86AE-8BB9CC2F492B}" type="parTrans" cxnId="{A6E7110B-7FCF-4F4A-99A6-4E4EC6C77093}">
      <dgm:prSet/>
      <dgm:spPr/>
      <dgm:t>
        <a:bodyPr/>
        <a:lstStyle/>
        <a:p>
          <a:endParaRPr lang="en-CA"/>
        </a:p>
      </dgm:t>
    </dgm:pt>
    <dgm:pt modelId="{A1AFD508-2418-4563-8D86-6CC7BD107589}" type="sibTrans" cxnId="{A6E7110B-7FCF-4F4A-99A6-4E4EC6C77093}">
      <dgm:prSet/>
      <dgm:spPr/>
      <dgm:t>
        <a:bodyPr/>
        <a:lstStyle/>
        <a:p>
          <a:endParaRPr lang="en-CA"/>
        </a:p>
      </dgm:t>
    </dgm:pt>
    <dgm:pt modelId="{8F222097-FDD4-46CB-AF21-47DD27DE58E8}">
      <dgm:prSet phldrT="[Text]"/>
      <dgm:spPr/>
      <dgm:t>
        <a:bodyPr/>
        <a:lstStyle/>
        <a:p>
          <a:endParaRPr lang="en-CA" dirty="0"/>
        </a:p>
      </dgm:t>
    </dgm:pt>
    <dgm:pt modelId="{AB992C45-59F1-42A1-A63D-C20051803001}" type="sibTrans" cxnId="{97DF0EBD-2211-454B-B3E7-6D39FC5C16C1}">
      <dgm:prSet/>
      <dgm:spPr/>
      <dgm:t>
        <a:bodyPr/>
        <a:lstStyle/>
        <a:p>
          <a:endParaRPr lang="en-CA"/>
        </a:p>
      </dgm:t>
    </dgm:pt>
    <dgm:pt modelId="{4C159AE3-966E-4E9C-B9D5-5C17AF4F4168}" type="parTrans" cxnId="{97DF0EBD-2211-454B-B3E7-6D39FC5C16C1}">
      <dgm:prSet/>
      <dgm:spPr/>
      <dgm:t>
        <a:bodyPr/>
        <a:lstStyle/>
        <a:p>
          <a:endParaRPr lang="en-CA"/>
        </a:p>
      </dgm:t>
    </dgm:pt>
    <dgm:pt modelId="{9358CCBC-20A6-455B-9537-6E55E78F8AA3}">
      <dgm:prSet phldrT="[Text]"/>
      <dgm:spPr/>
      <dgm:t>
        <a:bodyPr/>
        <a:lstStyle/>
        <a:p>
          <a:r>
            <a:rPr lang="en-CA" dirty="0" smtClean="0"/>
            <a:t>Electrical receptacles, conduit and connectors</a:t>
          </a:r>
          <a:endParaRPr lang="en-CA" dirty="0"/>
        </a:p>
      </dgm:t>
    </dgm:pt>
    <dgm:pt modelId="{9DF9039D-C078-4CC3-9B2F-00C8446157B3}" type="sibTrans" cxnId="{8EC32FB8-1223-4B6C-826A-B8B005C9E528}">
      <dgm:prSet/>
      <dgm:spPr/>
      <dgm:t>
        <a:bodyPr/>
        <a:lstStyle/>
        <a:p>
          <a:endParaRPr lang="en-CA"/>
        </a:p>
      </dgm:t>
    </dgm:pt>
    <dgm:pt modelId="{2744C4CC-3F7B-4C25-9AC2-49DFE7D09D08}" type="parTrans" cxnId="{8EC32FB8-1223-4B6C-826A-B8B005C9E528}">
      <dgm:prSet/>
      <dgm:spPr/>
      <dgm:t>
        <a:bodyPr/>
        <a:lstStyle/>
        <a:p>
          <a:endParaRPr lang="en-CA"/>
        </a:p>
      </dgm:t>
    </dgm:pt>
    <dgm:pt modelId="{0C83C123-AB6C-40EB-9D15-6B4A9C3DA40C}">
      <dgm:prSet phldrT="[Text]"/>
      <dgm:spPr/>
      <dgm:t>
        <a:bodyPr/>
        <a:lstStyle/>
        <a:p>
          <a:r>
            <a:rPr lang="en-CA" dirty="0" smtClean="0"/>
            <a:t>Valves</a:t>
          </a:r>
          <a:endParaRPr lang="en-CA" dirty="0"/>
        </a:p>
      </dgm:t>
    </dgm:pt>
    <dgm:pt modelId="{36BF1626-C481-44DF-B810-57D6AED302D3}" type="parTrans" cxnId="{5DEC5AB2-F1CF-439A-A09F-6C19445ED888}">
      <dgm:prSet/>
      <dgm:spPr/>
      <dgm:t>
        <a:bodyPr/>
        <a:lstStyle/>
        <a:p>
          <a:endParaRPr lang="en-CA"/>
        </a:p>
      </dgm:t>
    </dgm:pt>
    <dgm:pt modelId="{D2403BEC-74F5-435F-B0DE-231FFED07B93}" type="sibTrans" cxnId="{5DEC5AB2-F1CF-439A-A09F-6C19445ED888}">
      <dgm:prSet/>
      <dgm:spPr/>
      <dgm:t>
        <a:bodyPr/>
        <a:lstStyle/>
        <a:p>
          <a:endParaRPr lang="en-CA"/>
        </a:p>
      </dgm:t>
    </dgm:pt>
    <dgm:pt modelId="{659C0306-5CE3-4DA7-AC23-96F62E440CE1}" type="pres">
      <dgm:prSet presAssocID="{52F2ABF7-DB6D-43E8-B845-F7C1A14DD76B}" presName="Name0" presStyleCnt="0">
        <dgm:presLayoutVars>
          <dgm:dir/>
          <dgm:animLvl val="lvl"/>
          <dgm:resizeHandles val="exact"/>
        </dgm:presLayoutVars>
      </dgm:prSet>
      <dgm:spPr/>
      <dgm:t>
        <a:bodyPr/>
        <a:lstStyle/>
        <a:p>
          <a:endParaRPr lang="en-CA"/>
        </a:p>
      </dgm:t>
    </dgm:pt>
    <dgm:pt modelId="{DDF7B53F-FE34-49BF-BB24-140C18CAAADB}" type="pres">
      <dgm:prSet presAssocID="{FBEDDB4B-B294-45CD-B53C-A1DC95C1D967}" presName="linNode" presStyleCnt="0"/>
      <dgm:spPr/>
    </dgm:pt>
    <dgm:pt modelId="{A660A243-A2D4-4F8C-AB96-E74CE4EC73A5}" type="pres">
      <dgm:prSet presAssocID="{FBEDDB4B-B294-45CD-B53C-A1DC95C1D967}" presName="parentText" presStyleLbl="node1" presStyleIdx="0" presStyleCnt="3">
        <dgm:presLayoutVars>
          <dgm:chMax val="1"/>
          <dgm:bulletEnabled val="1"/>
        </dgm:presLayoutVars>
      </dgm:prSet>
      <dgm:spPr/>
      <dgm:t>
        <a:bodyPr/>
        <a:lstStyle/>
        <a:p>
          <a:endParaRPr lang="en-CA"/>
        </a:p>
      </dgm:t>
    </dgm:pt>
    <dgm:pt modelId="{4D722DC3-46E2-4CA2-B956-353A6B25D415}" type="pres">
      <dgm:prSet presAssocID="{FBEDDB4B-B294-45CD-B53C-A1DC95C1D967}" presName="descendantText" presStyleLbl="alignAccFollowNode1" presStyleIdx="0" presStyleCnt="3" custLinFactNeighborX="-794" custLinFactNeighborY="1904">
        <dgm:presLayoutVars>
          <dgm:bulletEnabled val="1"/>
        </dgm:presLayoutVars>
      </dgm:prSet>
      <dgm:spPr/>
      <dgm:t>
        <a:bodyPr/>
        <a:lstStyle/>
        <a:p>
          <a:endParaRPr lang="en-CA"/>
        </a:p>
      </dgm:t>
    </dgm:pt>
    <dgm:pt modelId="{1A580AE3-797A-49BC-912B-2F6BE0801F0D}" type="pres">
      <dgm:prSet presAssocID="{213A6F05-A63B-4345-B1C6-A15B368D76DC}" presName="sp" presStyleCnt="0"/>
      <dgm:spPr/>
    </dgm:pt>
    <dgm:pt modelId="{9F36B6EF-B70E-4583-88FC-240F44B567D3}" type="pres">
      <dgm:prSet presAssocID="{4EB95E69-9661-48BA-B842-EEB201A9FCD7}" presName="linNode" presStyleCnt="0"/>
      <dgm:spPr/>
    </dgm:pt>
    <dgm:pt modelId="{720E0C58-0AB8-42A3-8BD7-832C787CE8B1}" type="pres">
      <dgm:prSet presAssocID="{4EB95E69-9661-48BA-B842-EEB201A9FCD7}" presName="parentText" presStyleLbl="node1" presStyleIdx="1" presStyleCnt="3">
        <dgm:presLayoutVars>
          <dgm:chMax val="1"/>
          <dgm:bulletEnabled val="1"/>
        </dgm:presLayoutVars>
      </dgm:prSet>
      <dgm:spPr/>
      <dgm:t>
        <a:bodyPr/>
        <a:lstStyle/>
        <a:p>
          <a:endParaRPr lang="en-CA"/>
        </a:p>
      </dgm:t>
    </dgm:pt>
    <dgm:pt modelId="{1556BD85-D09E-48DB-9298-1035F2FD21D8}" type="pres">
      <dgm:prSet presAssocID="{4EB95E69-9661-48BA-B842-EEB201A9FCD7}" presName="descendantText" presStyleLbl="alignAccFollowNode1" presStyleIdx="1" presStyleCnt="3">
        <dgm:presLayoutVars>
          <dgm:bulletEnabled val="1"/>
        </dgm:presLayoutVars>
      </dgm:prSet>
      <dgm:spPr/>
      <dgm:t>
        <a:bodyPr/>
        <a:lstStyle/>
        <a:p>
          <a:endParaRPr lang="en-CA"/>
        </a:p>
      </dgm:t>
    </dgm:pt>
    <dgm:pt modelId="{B6D67933-5257-49DA-86F0-BD9385582F4B}" type="pres">
      <dgm:prSet presAssocID="{19E86536-1E65-43A9-83A2-591804C4FC76}" presName="sp" presStyleCnt="0"/>
      <dgm:spPr/>
    </dgm:pt>
    <dgm:pt modelId="{4B8749F8-84C3-46CC-AE00-9DCC2C63D0B6}" type="pres">
      <dgm:prSet presAssocID="{290C5A77-4430-4FC4-872E-5B58D31D8393}" presName="linNode" presStyleCnt="0"/>
      <dgm:spPr/>
    </dgm:pt>
    <dgm:pt modelId="{3B179486-1681-4918-A1B0-78D60178F797}" type="pres">
      <dgm:prSet presAssocID="{290C5A77-4430-4FC4-872E-5B58D31D8393}" presName="parentText" presStyleLbl="node1" presStyleIdx="2" presStyleCnt="3">
        <dgm:presLayoutVars>
          <dgm:chMax val="1"/>
          <dgm:bulletEnabled val="1"/>
        </dgm:presLayoutVars>
      </dgm:prSet>
      <dgm:spPr/>
      <dgm:t>
        <a:bodyPr/>
        <a:lstStyle/>
        <a:p>
          <a:endParaRPr lang="en-CA"/>
        </a:p>
      </dgm:t>
    </dgm:pt>
    <dgm:pt modelId="{AF1294E9-03A8-4687-96A9-F984FABDC195}" type="pres">
      <dgm:prSet presAssocID="{290C5A77-4430-4FC4-872E-5B58D31D8393}" presName="descendantText" presStyleLbl="alignAccFollowNode1" presStyleIdx="2" presStyleCnt="3">
        <dgm:presLayoutVars>
          <dgm:bulletEnabled val="1"/>
        </dgm:presLayoutVars>
      </dgm:prSet>
      <dgm:spPr/>
      <dgm:t>
        <a:bodyPr/>
        <a:lstStyle/>
        <a:p>
          <a:endParaRPr lang="en-CA"/>
        </a:p>
      </dgm:t>
    </dgm:pt>
  </dgm:ptLst>
  <dgm:cxnLst>
    <dgm:cxn modelId="{61E2D551-F729-4F0D-A3B1-988F866CBDE2}" type="presOf" srcId="{0C83C123-AB6C-40EB-9D15-6B4A9C3DA40C}" destId="{4D722DC3-46E2-4CA2-B956-353A6B25D415}" srcOrd="0" destOrd="0" presId="urn:microsoft.com/office/officeart/2005/8/layout/vList5"/>
    <dgm:cxn modelId="{9C114BB9-7D26-4DA4-A5B7-050EBE5B2C68}" type="presOf" srcId="{BD52756C-E9BE-4A44-80A6-8FC899AE42BB}" destId="{AF1294E9-03A8-4687-96A9-F984FABDC195}" srcOrd="0" destOrd="0" presId="urn:microsoft.com/office/officeart/2005/8/layout/vList5"/>
    <dgm:cxn modelId="{5DEC5AB2-F1CF-439A-A09F-6C19445ED888}" srcId="{FBEDDB4B-B294-45CD-B53C-A1DC95C1D967}" destId="{0C83C123-AB6C-40EB-9D15-6B4A9C3DA40C}" srcOrd="0" destOrd="0" parTransId="{36BF1626-C481-44DF-B810-57D6AED302D3}" sibTransId="{D2403BEC-74F5-435F-B0DE-231FFED07B93}"/>
    <dgm:cxn modelId="{A2187CAC-7A2A-490C-853A-915F1C92399B}" srcId="{52F2ABF7-DB6D-43E8-B845-F7C1A14DD76B}" destId="{4EB95E69-9661-48BA-B842-EEB201A9FCD7}" srcOrd="1" destOrd="0" parTransId="{0D450AB6-291D-4F8F-A929-0CE03707E88A}" sibTransId="{19E86536-1E65-43A9-83A2-591804C4FC76}"/>
    <dgm:cxn modelId="{45C5342E-A5AD-4CF1-8BD1-502048992E20}" type="presOf" srcId="{8F222097-FDD4-46CB-AF21-47DD27DE58E8}" destId="{4D722DC3-46E2-4CA2-B956-353A6B25D415}" srcOrd="0" destOrd="2" presId="urn:microsoft.com/office/officeart/2005/8/layout/vList5"/>
    <dgm:cxn modelId="{EA0E676F-DC21-4AD9-BDF8-96687272AD01}" type="presOf" srcId="{4EB95E69-9661-48BA-B842-EEB201A9FCD7}" destId="{720E0C58-0AB8-42A3-8BD7-832C787CE8B1}" srcOrd="0" destOrd="0" presId="urn:microsoft.com/office/officeart/2005/8/layout/vList5"/>
    <dgm:cxn modelId="{BD9C14D4-ACE3-4EFA-950B-89C351DE82E0}" srcId="{52F2ABF7-DB6D-43E8-B845-F7C1A14DD76B}" destId="{290C5A77-4430-4FC4-872E-5B58D31D8393}" srcOrd="2" destOrd="0" parTransId="{C3552022-A419-494B-9FC2-FA3F4F8CF4ED}" sibTransId="{B2184967-0BA9-4D5B-A7A1-0A9CB7588739}"/>
    <dgm:cxn modelId="{0E427F79-DCC5-4D2D-B8BC-502BA14040AF}" type="presOf" srcId="{FBEDDB4B-B294-45CD-B53C-A1DC95C1D967}" destId="{A660A243-A2D4-4F8C-AB96-E74CE4EC73A5}" srcOrd="0" destOrd="0" presId="urn:microsoft.com/office/officeart/2005/8/layout/vList5"/>
    <dgm:cxn modelId="{546FACA6-90A1-478A-A0FE-91AF91BCC394}" srcId="{52F2ABF7-DB6D-43E8-B845-F7C1A14DD76B}" destId="{FBEDDB4B-B294-45CD-B53C-A1DC95C1D967}" srcOrd="0" destOrd="0" parTransId="{6D32B706-DC31-4540-8E82-D03D3CFA91BD}" sibTransId="{213A6F05-A63B-4345-B1C6-A15B368D76DC}"/>
    <dgm:cxn modelId="{8317F37C-DF8C-423B-A0ED-D06FFDF57C49}" type="presOf" srcId="{9358CCBC-20A6-455B-9537-6E55E78F8AA3}" destId="{4D722DC3-46E2-4CA2-B956-353A6B25D415}" srcOrd="0" destOrd="1" presId="urn:microsoft.com/office/officeart/2005/8/layout/vList5"/>
    <dgm:cxn modelId="{67DE3579-DE3F-4047-970A-DE81C0D7ABF9}" type="presOf" srcId="{C8B43193-A6CD-4A60-90C1-9612EFE31201}" destId="{1556BD85-D09E-48DB-9298-1035F2FD21D8}" srcOrd="0" destOrd="0" presId="urn:microsoft.com/office/officeart/2005/8/layout/vList5"/>
    <dgm:cxn modelId="{BA69051B-EA61-4E91-BC01-33D034FB2C0C}" type="presOf" srcId="{52F2ABF7-DB6D-43E8-B845-F7C1A14DD76B}" destId="{659C0306-5CE3-4DA7-AC23-96F62E440CE1}" srcOrd="0" destOrd="0" presId="urn:microsoft.com/office/officeart/2005/8/layout/vList5"/>
    <dgm:cxn modelId="{7C9FDF28-A341-4CE4-A57F-09D1357AFA31}" srcId="{290C5A77-4430-4FC4-872E-5B58D31D8393}" destId="{BD52756C-E9BE-4A44-80A6-8FC899AE42BB}" srcOrd="0" destOrd="0" parTransId="{9F5DBAD5-BA51-44E0-BE7C-1BD21E262D91}" sibTransId="{EDC3496B-1674-4244-8E84-246B0E10F248}"/>
    <dgm:cxn modelId="{E858C939-36A4-49F6-A7E0-1AA07FD3BE50}" type="presOf" srcId="{6832A46E-F120-4C5D-A0BA-5BF253615CF6}" destId="{1556BD85-D09E-48DB-9298-1035F2FD21D8}" srcOrd="0" destOrd="1" presId="urn:microsoft.com/office/officeart/2005/8/layout/vList5"/>
    <dgm:cxn modelId="{A6E7110B-7FCF-4F4A-99A6-4E4EC6C77093}" srcId="{290C5A77-4430-4FC4-872E-5B58D31D8393}" destId="{6FDD927B-6997-4E41-91EC-4FC185821C1B}" srcOrd="1" destOrd="0" parTransId="{5B549736-7EFD-41F3-86AE-8BB9CC2F492B}" sibTransId="{A1AFD508-2418-4563-8D86-6CC7BD107589}"/>
    <dgm:cxn modelId="{74A6146B-291C-4EDF-AA70-A32983DED65D}" type="presOf" srcId="{290C5A77-4430-4FC4-872E-5B58D31D8393}" destId="{3B179486-1681-4918-A1B0-78D60178F797}" srcOrd="0" destOrd="0" presId="urn:microsoft.com/office/officeart/2005/8/layout/vList5"/>
    <dgm:cxn modelId="{97DF0EBD-2211-454B-B3E7-6D39FC5C16C1}" srcId="{FBEDDB4B-B294-45CD-B53C-A1DC95C1D967}" destId="{8F222097-FDD4-46CB-AF21-47DD27DE58E8}" srcOrd="2" destOrd="0" parTransId="{4C159AE3-966E-4E9C-B9D5-5C17AF4F4168}" sibTransId="{AB992C45-59F1-42A1-A63D-C20051803001}"/>
    <dgm:cxn modelId="{3C2130AF-65D5-4E47-821F-9D18153D753E}" srcId="{4EB95E69-9661-48BA-B842-EEB201A9FCD7}" destId="{6832A46E-F120-4C5D-A0BA-5BF253615CF6}" srcOrd="1" destOrd="0" parTransId="{503449AF-64B7-45CB-9FAE-B597AB9215B9}" sibTransId="{0ACF7F45-CF50-4365-B209-9AC3DF305FEB}"/>
    <dgm:cxn modelId="{D94270A2-A40E-49C0-9610-561B97CA37FB}" srcId="{4EB95E69-9661-48BA-B842-EEB201A9FCD7}" destId="{C8B43193-A6CD-4A60-90C1-9612EFE31201}" srcOrd="0" destOrd="0" parTransId="{BBE9C1BE-A1A2-41CC-9633-69E29AF4F558}" sibTransId="{68B55A54-23DE-4931-92C1-20E9366D0956}"/>
    <dgm:cxn modelId="{8EC32FB8-1223-4B6C-826A-B8B005C9E528}" srcId="{FBEDDB4B-B294-45CD-B53C-A1DC95C1D967}" destId="{9358CCBC-20A6-455B-9537-6E55E78F8AA3}" srcOrd="1" destOrd="0" parTransId="{2744C4CC-3F7B-4C25-9AC2-49DFE7D09D08}" sibTransId="{9DF9039D-C078-4CC3-9B2F-00C8446157B3}"/>
    <dgm:cxn modelId="{6F7F564F-84D2-4B6A-84A3-A58F3420F846}" type="presOf" srcId="{6FDD927B-6997-4E41-91EC-4FC185821C1B}" destId="{AF1294E9-03A8-4687-96A9-F984FABDC195}" srcOrd="0" destOrd="1" presId="urn:microsoft.com/office/officeart/2005/8/layout/vList5"/>
    <dgm:cxn modelId="{A709E5EC-6447-483C-9A75-262CFE21B683}" type="presParOf" srcId="{659C0306-5CE3-4DA7-AC23-96F62E440CE1}" destId="{DDF7B53F-FE34-49BF-BB24-140C18CAAADB}" srcOrd="0" destOrd="0" presId="urn:microsoft.com/office/officeart/2005/8/layout/vList5"/>
    <dgm:cxn modelId="{056DDFFD-C233-499F-BEF8-C6C95971AA89}" type="presParOf" srcId="{DDF7B53F-FE34-49BF-BB24-140C18CAAADB}" destId="{A660A243-A2D4-4F8C-AB96-E74CE4EC73A5}" srcOrd="0" destOrd="0" presId="urn:microsoft.com/office/officeart/2005/8/layout/vList5"/>
    <dgm:cxn modelId="{812AB35F-F66B-4717-82B2-B7DB1C8178C7}" type="presParOf" srcId="{DDF7B53F-FE34-49BF-BB24-140C18CAAADB}" destId="{4D722DC3-46E2-4CA2-B956-353A6B25D415}" srcOrd="1" destOrd="0" presId="urn:microsoft.com/office/officeart/2005/8/layout/vList5"/>
    <dgm:cxn modelId="{BB87AF91-5C07-4764-8351-75EEEA94453E}" type="presParOf" srcId="{659C0306-5CE3-4DA7-AC23-96F62E440CE1}" destId="{1A580AE3-797A-49BC-912B-2F6BE0801F0D}" srcOrd="1" destOrd="0" presId="urn:microsoft.com/office/officeart/2005/8/layout/vList5"/>
    <dgm:cxn modelId="{DE0A1050-B022-44FA-AE87-A16DC572F78C}" type="presParOf" srcId="{659C0306-5CE3-4DA7-AC23-96F62E440CE1}" destId="{9F36B6EF-B70E-4583-88FC-240F44B567D3}" srcOrd="2" destOrd="0" presId="urn:microsoft.com/office/officeart/2005/8/layout/vList5"/>
    <dgm:cxn modelId="{5CC82983-5B5A-44E2-87D0-1BD8CAA5D704}" type="presParOf" srcId="{9F36B6EF-B70E-4583-88FC-240F44B567D3}" destId="{720E0C58-0AB8-42A3-8BD7-832C787CE8B1}" srcOrd="0" destOrd="0" presId="urn:microsoft.com/office/officeart/2005/8/layout/vList5"/>
    <dgm:cxn modelId="{EBF40831-1C69-4251-8573-E19DC2801A4B}" type="presParOf" srcId="{9F36B6EF-B70E-4583-88FC-240F44B567D3}" destId="{1556BD85-D09E-48DB-9298-1035F2FD21D8}" srcOrd="1" destOrd="0" presId="urn:microsoft.com/office/officeart/2005/8/layout/vList5"/>
    <dgm:cxn modelId="{5180A069-55E5-4561-8583-85D908ABD29A}" type="presParOf" srcId="{659C0306-5CE3-4DA7-AC23-96F62E440CE1}" destId="{B6D67933-5257-49DA-86F0-BD9385582F4B}" srcOrd="3" destOrd="0" presId="urn:microsoft.com/office/officeart/2005/8/layout/vList5"/>
    <dgm:cxn modelId="{D4B049ED-3C54-485E-A28C-9353916270A7}" type="presParOf" srcId="{659C0306-5CE3-4DA7-AC23-96F62E440CE1}" destId="{4B8749F8-84C3-46CC-AE00-9DCC2C63D0B6}" srcOrd="4" destOrd="0" presId="urn:microsoft.com/office/officeart/2005/8/layout/vList5"/>
    <dgm:cxn modelId="{267D80E9-863F-44CC-A523-9E431E565499}" type="presParOf" srcId="{4B8749F8-84C3-46CC-AE00-9DCC2C63D0B6}" destId="{3B179486-1681-4918-A1B0-78D60178F797}" srcOrd="0" destOrd="0" presId="urn:microsoft.com/office/officeart/2005/8/layout/vList5"/>
    <dgm:cxn modelId="{D6F37A75-0257-469A-93A0-F9DDFE1BCB27}" type="presParOf" srcId="{4B8749F8-84C3-46CC-AE00-9DCC2C63D0B6}" destId="{AF1294E9-03A8-4687-96A9-F984FABDC19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245E5D-C696-47A5-BD97-24A0B209DCDD}"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CA"/>
        </a:p>
      </dgm:t>
    </dgm:pt>
    <dgm:pt modelId="{8F5708D9-840F-441B-BC28-F529D6CDA6FD}">
      <dgm:prSet phldrT="[Text]"/>
      <dgm:spPr/>
      <dgm:t>
        <a:bodyPr/>
        <a:lstStyle/>
        <a:p>
          <a:r>
            <a:rPr lang="en-CA" dirty="0" smtClean="0"/>
            <a:t>Flow meters</a:t>
          </a:r>
        </a:p>
      </dgm:t>
    </dgm:pt>
    <dgm:pt modelId="{D806EDDE-846D-45C3-8BED-DF557A73C436}" type="parTrans" cxnId="{42C5A095-C59A-4102-8586-87ED57538CEE}">
      <dgm:prSet/>
      <dgm:spPr/>
      <dgm:t>
        <a:bodyPr/>
        <a:lstStyle/>
        <a:p>
          <a:endParaRPr lang="en-CA"/>
        </a:p>
      </dgm:t>
    </dgm:pt>
    <dgm:pt modelId="{E69C58AA-ED84-49E1-A538-27E0A883E09E}" type="sibTrans" cxnId="{42C5A095-C59A-4102-8586-87ED57538CEE}">
      <dgm:prSet/>
      <dgm:spPr/>
      <dgm:t>
        <a:bodyPr/>
        <a:lstStyle/>
        <a:p>
          <a:endParaRPr lang="en-CA"/>
        </a:p>
      </dgm:t>
    </dgm:pt>
    <dgm:pt modelId="{F7DCECD0-2999-4E7B-ABFA-BA768A12525E}">
      <dgm:prSet phldrT="[Text]"/>
      <dgm:spPr/>
      <dgm:t>
        <a:bodyPr/>
        <a:lstStyle/>
        <a:p>
          <a:r>
            <a:rPr lang="en-CA" dirty="0" smtClean="0"/>
            <a:t>Magnets</a:t>
          </a:r>
        </a:p>
      </dgm:t>
    </dgm:pt>
    <dgm:pt modelId="{E64DE231-8647-40F8-9115-5BD1F79AB09B}" type="parTrans" cxnId="{3B5E44EA-F616-4DA9-8DA3-D799D084F365}">
      <dgm:prSet/>
      <dgm:spPr/>
      <dgm:t>
        <a:bodyPr/>
        <a:lstStyle/>
        <a:p>
          <a:endParaRPr lang="en-CA"/>
        </a:p>
      </dgm:t>
    </dgm:pt>
    <dgm:pt modelId="{C8792AA1-4EBF-4540-AC15-5E06B0940454}" type="sibTrans" cxnId="{3B5E44EA-F616-4DA9-8DA3-D799D084F365}">
      <dgm:prSet/>
      <dgm:spPr/>
      <dgm:t>
        <a:bodyPr/>
        <a:lstStyle/>
        <a:p>
          <a:endParaRPr lang="en-CA"/>
        </a:p>
      </dgm:t>
    </dgm:pt>
    <dgm:pt modelId="{F8B8708A-6C00-4ACB-A04A-23FB936F6B38}">
      <dgm:prSet phldrT="[Text]"/>
      <dgm:spPr/>
      <dgm:t>
        <a:bodyPr/>
        <a:lstStyle/>
        <a:p>
          <a:r>
            <a:rPr lang="en-CA" dirty="0" smtClean="0"/>
            <a:t>Power Supplies</a:t>
          </a:r>
        </a:p>
      </dgm:t>
    </dgm:pt>
    <dgm:pt modelId="{E395724C-7855-42A6-9B75-EAF52D5B76D3}" type="parTrans" cxnId="{55303DE5-6EE0-4B2A-821A-0BFBB0708797}">
      <dgm:prSet/>
      <dgm:spPr/>
      <dgm:t>
        <a:bodyPr/>
        <a:lstStyle/>
        <a:p>
          <a:endParaRPr lang="en-CA"/>
        </a:p>
      </dgm:t>
    </dgm:pt>
    <dgm:pt modelId="{7AC605D0-6B4D-4D9F-85E0-EE361E5AC21E}" type="sibTrans" cxnId="{55303DE5-6EE0-4B2A-821A-0BFBB0708797}">
      <dgm:prSet/>
      <dgm:spPr/>
      <dgm:t>
        <a:bodyPr/>
        <a:lstStyle/>
        <a:p>
          <a:endParaRPr lang="en-CA"/>
        </a:p>
      </dgm:t>
    </dgm:pt>
    <dgm:pt modelId="{D63A1693-53DE-4461-81B6-D2ED95CDBB9A}" type="pres">
      <dgm:prSet presAssocID="{E0245E5D-C696-47A5-BD97-24A0B209DCDD}" presName="compositeShape" presStyleCnt="0">
        <dgm:presLayoutVars>
          <dgm:dir/>
          <dgm:resizeHandles/>
        </dgm:presLayoutVars>
      </dgm:prSet>
      <dgm:spPr/>
      <dgm:t>
        <a:bodyPr/>
        <a:lstStyle/>
        <a:p>
          <a:endParaRPr lang="en-CA"/>
        </a:p>
      </dgm:t>
    </dgm:pt>
    <dgm:pt modelId="{DDF6B707-ADB9-4A8B-A70C-CEFBC26B8A78}" type="pres">
      <dgm:prSet presAssocID="{E0245E5D-C696-47A5-BD97-24A0B209DCDD}" presName="pyramid" presStyleLbl="node1" presStyleIdx="0" presStyleCnt="1"/>
      <dgm:spPr/>
    </dgm:pt>
    <dgm:pt modelId="{4A550470-C34C-4BF0-BA62-5EF7E487AEA7}" type="pres">
      <dgm:prSet presAssocID="{E0245E5D-C696-47A5-BD97-24A0B209DCDD}" presName="theList" presStyleCnt="0"/>
      <dgm:spPr/>
    </dgm:pt>
    <dgm:pt modelId="{7CB69D3F-A0E8-4C4E-A665-8CCB2D942E3B}" type="pres">
      <dgm:prSet presAssocID="{8F5708D9-840F-441B-BC28-F529D6CDA6FD}" presName="aNode" presStyleLbl="fgAcc1" presStyleIdx="0" presStyleCnt="3">
        <dgm:presLayoutVars>
          <dgm:bulletEnabled val="1"/>
        </dgm:presLayoutVars>
      </dgm:prSet>
      <dgm:spPr/>
      <dgm:t>
        <a:bodyPr/>
        <a:lstStyle/>
        <a:p>
          <a:endParaRPr lang="en-CA"/>
        </a:p>
      </dgm:t>
    </dgm:pt>
    <dgm:pt modelId="{947AC3E7-FC46-49E3-B2F2-02B131F15722}" type="pres">
      <dgm:prSet presAssocID="{8F5708D9-840F-441B-BC28-F529D6CDA6FD}" presName="aSpace" presStyleCnt="0"/>
      <dgm:spPr/>
    </dgm:pt>
    <dgm:pt modelId="{B91E5B8A-2439-4C3F-AF00-A945ADEA92D0}" type="pres">
      <dgm:prSet presAssocID="{F7DCECD0-2999-4E7B-ABFA-BA768A12525E}" presName="aNode" presStyleLbl="fgAcc1" presStyleIdx="1" presStyleCnt="3">
        <dgm:presLayoutVars>
          <dgm:bulletEnabled val="1"/>
        </dgm:presLayoutVars>
      </dgm:prSet>
      <dgm:spPr/>
      <dgm:t>
        <a:bodyPr/>
        <a:lstStyle/>
        <a:p>
          <a:endParaRPr lang="en-CA"/>
        </a:p>
      </dgm:t>
    </dgm:pt>
    <dgm:pt modelId="{B35E97D1-67FA-4745-BEDF-FCA600C1EA25}" type="pres">
      <dgm:prSet presAssocID="{F7DCECD0-2999-4E7B-ABFA-BA768A12525E}" presName="aSpace" presStyleCnt="0"/>
      <dgm:spPr/>
    </dgm:pt>
    <dgm:pt modelId="{5EAB62AE-5F59-4602-B1A5-C93EC5F9A0C6}" type="pres">
      <dgm:prSet presAssocID="{F8B8708A-6C00-4ACB-A04A-23FB936F6B38}" presName="aNode" presStyleLbl="fgAcc1" presStyleIdx="2" presStyleCnt="3">
        <dgm:presLayoutVars>
          <dgm:bulletEnabled val="1"/>
        </dgm:presLayoutVars>
      </dgm:prSet>
      <dgm:spPr/>
      <dgm:t>
        <a:bodyPr/>
        <a:lstStyle/>
        <a:p>
          <a:endParaRPr lang="en-CA"/>
        </a:p>
      </dgm:t>
    </dgm:pt>
    <dgm:pt modelId="{07AD7AA2-7D29-461B-A527-112B8FBBA935}" type="pres">
      <dgm:prSet presAssocID="{F8B8708A-6C00-4ACB-A04A-23FB936F6B38}" presName="aSpace" presStyleCnt="0"/>
      <dgm:spPr/>
    </dgm:pt>
  </dgm:ptLst>
  <dgm:cxnLst>
    <dgm:cxn modelId="{3B5E44EA-F616-4DA9-8DA3-D799D084F365}" srcId="{E0245E5D-C696-47A5-BD97-24A0B209DCDD}" destId="{F7DCECD0-2999-4E7B-ABFA-BA768A12525E}" srcOrd="1" destOrd="0" parTransId="{E64DE231-8647-40F8-9115-5BD1F79AB09B}" sibTransId="{C8792AA1-4EBF-4540-AC15-5E06B0940454}"/>
    <dgm:cxn modelId="{87516CCD-0BCC-4479-A48D-BEC22583FF55}" type="presOf" srcId="{E0245E5D-C696-47A5-BD97-24A0B209DCDD}" destId="{D63A1693-53DE-4461-81B6-D2ED95CDBB9A}" srcOrd="0" destOrd="0" presId="urn:microsoft.com/office/officeart/2005/8/layout/pyramid2"/>
    <dgm:cxn modelId="{55303DE5-6EE0-4B2A-821A-0BFBB0708797}" srcId="{E0245E5D-C696-47A5-BD97-24A0B209DCDD}" destId="{F8B8708A-6C00-4ACB-A04A-23FB936F6B38}" srcOrd="2" destOrd="0" parTransId="{E395724C-7855-42A6-9B75-EAF52D5B76D3}" sibTransId="{7AC605D0-6B4D-4D9F-85E0-EE361E5AC21E}"/>
    <dgm:cxn modelId="{9B7A2E2E-2092-4323-878A-B5C7ABEEF99E}" type="presOf" srcId="{F8B8708A-6C00-4ACB-A04A-23FB936F6B38}" destId="{5EAB62AE-5F59-4602-B1A5-C93EC5F9A0C6}" srcOrd="0" destOrd="0" presId="urn:microsoft.com/office/officeart/2005/8/layout/pyramid2"/>
    <dgm:cxn modelId="{57935FF9-A5D8-414E-926A-C61501D0DBE5}" type="presOf" srcId="{F7DCECD0-2999-4E7B-ABFA-BA768A12525E}" destId="{B91E5B8A-2439-4C3F-AF00-A945ADEA92D0}" srcOrd="0" destOrd="0" presId="urn:microsoft.com/office/officeart/2005/8/layout/pyramid2"/>
    <dgm:cxn modelId="{42C5A095-C59A-4102-8586-87ED57538CEE}" srcId="{E0245E5D-C696-47A5-BD97-24A0B209DCDD}" destId="{8F5708D9-840F-441B-BC28-F529D6CDA6FD}" srcOrd="0" destOrd="0" parTransId="{D806EDDE-846D-45C3-8BED-DF557A73C436}" sibTransId="{E69C58AA-ED84-49E1-A538-27E0A883E09E}"/>
    <dgm:cxn modelId="{E0211D91-9F39-4FE4-BEDD-76DFEDAA6C50}" type="presOf" srcId="{8F5708D9-840F-441B-BC28-F529D6CDA6FD}" destId="{7CB69D3F-A0E8-4C4E-A665-8CCB2D942E3B}" srcOrd="0" destOrd="0" presId="urn:microsoft.com/office/officeart/2005/8/layout/pyramid2"/>
    <dgm:cxn modelId="{ED569309-2676-4534-8FF7-32CC310AAFC5}" type="presParOf" srcId="{D63A1693-53DE-4461-81B6-D2ED95CDBB9A}" destId="{DDF6B707-ADB9-4A8B-A70C-CEFBC26B8A78}" srcOrd="0" destOrd="0" presId="urn:microsoft.com/office/officeart/2005/8/layout/pyramid2"/>
    <dgm:cxn modelId="{A3E47844-172B-4AA0-8043-DA6F2C34B36D}" type="presParOf" srcId="{D63A1693-53DE-4461-81B6-D2ED95CDBB9A}" destId="{4A550470-C34C-4BF0-BA62-5EF7E487AEA7}" srcOrd="1" destOrd="0" presId="urn:microsoft.com/office/officeart/2005/8/layout/pyramid2"/>
    <dgm:cxn modelId="{914FF286-1DD7-4C99-9B4D-C3AB7FF5C0C1}" type="presParOf" srcId="{4A550470-C34C-4BF0-BA62-5EF7E487AEA7}" destId="{7CB69D3F-A0E8-4C4E-A665-8CCB2D942E3B}" srcOrd="0" destOrd="0" presId="urn:microsoft.com/office/officeart/2005/8/layout/pyramid2"/>
    <dgm:cxn modelId="{F03A57A4-120B-4633-B840-A0F5511B23F4}" type="presParOf" srcId="{4A550470-C34C-4BF0-BA62-5EF7E487AEA7}" destId="{947AC3E7-FC46-49E3-B2F2-02B131F15722}" srcOrd="1" destOrd="0" presId="urn:microsoft.com/office/officeart/2005/8/layout/pyramid2"/>
    <dgm:cxn modelId="{FE76C64A-5748-471A-A825-404B2241A83F}" type="presParOf" srcId="{4A550470-C34C-4BF0-BA62-5EF7E487AEA7}" destId="{B91E5B8A-2439-4C3F-AF00-A945ADEA92D0}" srcOrd="2" destOrd="0" presId="urn:microsoft.com/office/officeart/2005/8/layout/pyramid2"/>
    <dgm:cxn modelId="{9806B951-D00A-47C4-AE4C-157507F0042D}" type="presParOf" srcId="{4A550470-C34C-4BF0-BA62-5EF7E487AEA7}" destId="{B35E97D1-67FA-4745-BEDF-FCA600C1EA25}" srcOrd="3" destOrd="0" presId="urn:microsoft.com/office/officeart/2005/8/layout/pyramid2"/>
    <dgm:cxn modelId="{AFE3B48D-8751-48D5-8472-A1711638C957}" type="presParOf" srcId="{4A550470-C34C-4BF0-BA62-5EF7E487AEA7}" destId="{5EAB62AE-5F59-4602-B1A5-C93EC5F9A0C6}" srcOrd="4" destOrd="0" presId="urn:microsoft.com/office/officeart/2005/8/layout/pyramid2"/>
    <dgm:cxn modelId="{9B8B95AA-9732-402B-A455-5F55584EF4E1}" type="presParOf" srcId="{4A550470-C34C-4BF0-BA62-5EF7E487AEA7}" destId="{07AD7AA2-7D29-461B-A527-112B8FBBA935}"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C542E4-09D8-4790-8993-264B6F3C39D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CA"/>
        </a:p>
      </dgm:t>
    </dgm:pt>
    <dgm:pt modelId="{02339C7B-7049-4310-A556-CEE0510E26B0}">
      <dgm:prSet phldrT="[Text]"/>
      <dgm:spPr/>
      <dgm:t>
        <a:bodyPr/>
        <a:lstStyle/>
        <a:p>
          <a:r>
            <a:rPr lang="en-CA" dirty="0" smtClean="0"/>
            <a:t>Surveys done of the area</a:t>
          </a:r>
          <a:endParaRPr lang="en-CA" dirty="0"/>
        </a:p>
      </dgm:t>
    </dgm:pt>
    <dgm:pt modelId="{D2655468-260B-4C52-85B9-7D6A0B2D082A}" type="parTrans" cxnId="{80BDAA8B-563D-49E8-9F0C-F478437F3714}">
      <dgm:prSet/>
      <dgm:spPr/>
      <dgm:t>
        <a:bodyPr/>
        <a:lstStyle/>
        <a:p>
          <a:endParaRPr lang="en-CA"/>
        </a:p>
      </dgm:t>
    </dgm:pt>
    <dgm:pt modelId="{539B682F-F25A-4AA6-BF26-50F1DDC10365}" type="sibTrans" cxnId="{80BDAA8B-563D-49E8-9F0C-F478437F3714}">
      <dgm:prSet/>
      <dgm:spPr/>
      <dgm:t>
        <a:bodyPr/>
        <a:lstStyle/>
        <a:p>
          <a:endParaRPr lang="en-CA"/>
        </a:p>
      </dgm:t>
    </dgm:pt>
    <dgm:pt modelId="{82C280BC-6CFA-469A-9454-1C2B4E0902DA}">
      <dgm:prSet phldrT="[Text]"/>
      <dgm:spPr/>
      <dgm:t>
        <a:bodyPr/>
        <a:lstStyle/>
        <a:p>
          <a:r>
            <a:rPr lang="en-CA" dirty="0" smtClean="0"/>
            <a:t>Determine activity of equipment</a:t>
          </a:r>
          <a:endParaRPr lang="en-CA" dirty="0"/>
        </a:p>
      </dgm:t>
    </dgm:pt>
    <dgm:pt modelId="{78036922-2F4A-45E9-83B0-6CBE694F389E}" type="parTrans" cxnId="{9BE16480-BD18-4D5D-94D5-E15CE2B620AD}">
      <dgm:prSet/>
      <dgm:spPr/>
      <dgm:t>
        <a:bodyPr/>
        <a:lstStyle/>
        <a:p>
          <a:endParaRPr lang="en-CA"/>
        </a:p>
      </dgm:t>
    </dgm:pt>
    <dgm:pt modelId="{2DDFC811-9591-4F8F-989D-2B79D0A10FD4}" type="sibTrans" cxnId="{9BE16480-BD18-4D5D-94D5-E15CE2B620AD}">
      <dgm:prSet/>
      <dgm:spPr/>
      <dgm:t>
        <a:bodyPr/>
        <a:lstStyle/>
        <a:p>
          <a:endParaRPr lang="en-CA"/>
        </a:p>
      </dgm:t>
    </dgm:pt>
    <dgm:pt modelId="{2DC9C8F9-EB6F-43D3-88C2-E24376C75EED}">
      <dgm:prSet phldrT="[Text]"/>
      <dgm:spPr/>
      <dgm:t>
        <a:bodyPr/>
        <a:lstStyle/>
        <a:p>
          <a:r>
            <a:rPr lang="en-CA" dirty="0" smtClean="0"/>
            <a:t>Plan to minimize disposal </a:t>
          </a:r>
          <a:endParaRPr lang="en-CA" dirty="0"/>
        </a:p>
      </dgm:t>
    </dgm:pt>
    <dgm:pt modelId="{85E0CEC0-6B22-4EE7-96A3-42F3C1B1FF7B}" type="parTrans" cxnId="{F2284656-269C-43EB-840D-C9CAD6537CE6}">
      <dgm:prSet/>
      <dgm:spPr/>
      <dgm:t>
        <a:bodyPr/>
        <a:lstStyle/>
        <a:p>
          <a:endParaRPr lang="en-CA"/>
        </a:p>
      </dgm:t>
    </dgm:pt>
    <dgm:pt modelId="{9104AFC1-15AE-439B-AE91-85AD3FD140F0}" type="sibTrans" cxnId="{F2284656-269C-43EB-840D-C9CAD6537CE6}">
      <dgm:prSet/>
      <dgm:spPr/>
      <dgm:t>
        <a:bodyPr/>
        <a:lstStyle/>
        <a:p>
          <a:endParaRPr lang="en-CA"/>
        </a:p>
      </dgm:t>
    </dgm:pt>
    <dgm:pt modelId="{36BDAC05-4720-4971-B66E-4B1290001E9E}" type="pres">
      <dgm:prSet presAssocID="{E0C542E4-09D8-4790-8993-264B6F3C39DB}" presName="outerComposite" presStyleCnt="0">
        <dgm:presLayoutVars>
          <dgm:chMax val="5"/>
          <dgm:dir/>
          <dgm:resizeHandles val="exact"/>
        </dgm:presLayoutVars>
      </dgm:prSet>
      <dgm:spPr/>
      <dgm:t>
        <a:bodyPr/>
        <a:lstStyle/>
        <a:p>
          <a:endParaRPr lang="en-CA"/>
        </a:p>
      </dgm:t>
    </dgm:pt>
    <dgm:pt modelId="{A4B750CC-CD2C-4A7F-8997-51BE11C942A7}" type="pres">
      <dgm:prSet presAssocID="{E0C542E4-09D8-4790-8993-264B6F3C39DB}" presName="dummyMaxCanvas" presStyleCnt="0">
        <dgm:presLayoutVars/>
      </dgm:prSet>
      <dgm:spPr/>
    </dgm:pt>
    <dgm:pt modelId="{5365735D-185E-4B8F-842C-DCB4B73A5D1C}" type="pres">
      <dgm:prSet presAssocID="{E0C542E4-09D8-4790-8993-264B6F3C39DB}" presName="ThreeNodes_1" presStyleLbl="node1" presStyleIdx="0" presStyleCnt="3">
        <dgm:presLayoutVars>
          <dgm:bulletEnabled val="1"/>
        </dgm:presLayoutVars>
      </dgm:prSet>
      <dgm:spPr/>
      <dgm:t>
        <a:bodyPr/>
        <a:lstStyle/>
        <a:p>
          <a:endParaRPr lang="en-CA"/>
        </a:p>
      </dgm:t>
    </dgm:pt>
    <dgm:pt modelId="{AB2E15A7-7AAA-40F6-A7BC-501F6B9A60F7}" type="pres">
      <dgm:prSet presAssocID="{E0C542E4-09D8-4790-8993-264B6F3C39DB}" presName="ThreeNodes_2" presStyleLbl="node1" presStyleIdx="1" presStyleCnt="3">
        <dgm:presLayoutVars>
          <dgm:bulletEnabled val="1"/>
        </dgm:presLayoutVars>
      </dgm:prSet>
      <dgm:spPr/>
      <dgm:t>
        <a:bodyPr/>
        <a:lstStyle/>
        <a:p>
          <a:endParaRPr lang="en-CA"/>
        </a:p>
      </dgm:t>
    </dgm:pt>
    <dgm:pt modelId="{C43888A5-ACAB-4090-8AE3-978A569B4CDA}" type="pres">
      <dgm:prSet presAssocID="{E0C542E4-09D8-4790-8993-264B6F3C39DB}" presName="ThreeNodes_3" presStyleLbl="node1" presStyleIdx="2" presStyleCnt="3">
        <dgm:presLayoutVars>
          <dgm:bulletEnabled val="1"/>
        </dgm:presLayoutVars>
      </dgm:prSet>
      <dgm:spPr/>
      <dgm:t>
        <a:bodyPr/>
        <a:lstStyle/>
        <a:p>
          <a:endParaRPr lang="en-CA"/>
        </a:p>
      </dgm:t>
    </dgm:pt>
    <dgm:pt modelId="{7BBFB197-63F8-4DEE-B41C-7706A2E16E88}" type="pres">
      <dgm:prSet presAssocID="{E0C542E4-09D8-4790-8993-264B6F3C39DB}" presName="ThreeConn_1-2" presStyleLbl="fgAccFollowNode1" presStyleIdx="0" presStyleCnt="2">
        <dgm:presLayoutVars>
          <dgm:bulletEnabled val="1"/>
        </dgm:presLayoutVars>
      </dgm:prSet>
      <dgm:spPr/>
      <dgm:t>
        <a:bodyPr/>
        <a:lstStyle/>
        <a:p>
          <a:endParaRPr lang="en-CA"/>
        </a:p>
      </dgm:t>
    </dgm:pt>
    <dgm:pt modelId="{14764BD5-91BB-4A67-97A3-2DAC309AC065}" type="pres">
      <dgm:prSet presAssocID="{E0C542E4-09D8-4790-8993-264B6F3C39DB}" presName="ThreeConn_2-3" presStyleLbl="fgAccFollowNode1" presStyleIdx="1" presStyleCnt="2">
        <dgm:presLayoutVars>
          <dgm:bulletEnabled val="1"/>
        </dgm:presLayoutVars>
      </dgm:prSet>
      <dgm:spPr/>
      <dgm:t>
        <a:bodyPr/>
        <a:lstStyle/>
        <a:p>
          <a:endParaRPr lang="en-CA"/>
        </a:p>
      </dgm:t>
    </dgm:pt>
    <dgm:pt modelId="{77EA5A8E-90D4-4F92-8661-FC680D5A8782}" type="pres">
      <dgm:prSet presAssocID="{E0C542E4-09D8-4790-8993-264B6F3C39DB}" presName="ThreeNodes_1_text" presStyleLbl="node1" presStyleIdx="2" presStyleCnt="3">
        <dgm:presLayoutVars>
          <dgm:bulletEnabled val="1"/>
        </dgm:presLayoutVars>
      </dgm:prSet>
      <dgm:spPr/>
      <dgm:t>
        <a:bodyPr/>
        <a:lstStyle/>
        <a:p>
          <a:endParaRPr lang="en-CA"/>
        </a:p>
      </dgm:t>
    </dgm:pt>
    <dgm:pt modelId="{3A3DDAA1-7C08-4756-A0BB-D0B88B5EEB6B}" type="pres">
      <dgm:prSet presAssocID="{E0C542E4-09D8-4790-8993-264B6F3C39DB}" presName="ThreeNodes_2_text" presStyleLbl="node1" presStyleIdx="2" presStyleCnt="3">
        <dgm:presLayoutVars>
          <dgm:bulletEnabled val="1"/>
        </dgm:presLayoutVars>
      </dgm:prSet>
      <dgm:spPr/>
      <dgm:t>
        <a:bodyPr/>
        <a:lstStyle/>
        <a:p>
          <a:endParaRPr lang="en-CA"/>
        </a:p>
      </dgm:t>
    </dgm:pt>
    <dgm:pt modelId="{9D1EF28E-FF07-4FAF-B485-97ACCDDB999D}" type="pres">
      <dgm:prSet presAssocID="{E0C542E4-09D8-4790-8993-264B6F3C39DB}" presName="ThreeNodes_3_text" presStyleLbl="node1" presStyleIdx="2" presStyleCnt="3">
        <dgm:presLayoutVars>
          <dgm:bulletEnabled val="1"/>
        </dgm:presLayoutVars>
      </dgm:prSet>
      <dgm:spPr/>
      <dgm:t>
        <a:bodyPr/>
        <a:lstStyle/>
        <a:p>
          <a:endParaRPr lang="en-CA"/>
        </a:p>
      </dgm:t>
    </dgm:pt>
  </dgm:ptLst>
  <dgm:cxnLst>
    <dgm:cxn modelId="{84B9ADD4-D773-4E00-A6A7-EB29DF58243B}" type="presOf" srcId="{2DC9C8F9-EB6F-43D3-88C2-E24376C75EED}" destId="{C43888A5-ACAB-4090-8AE3-978A569B4CDA}" srcOrd="0" destOrd="0" presId="urn:microsoft.com/office/officeart/2005/8/layout/vProcess5"/>
    <dgm:cxn modelId="{D68C76CB-2E68-460A-9410-A78FE1E60F5B}" type="presOf" srcId="{2DDFC811-9591-4F8F-989D-2B79D0A10FD4}" destId="{14764BD5-91BB-4A67-97A3-2DAC309AC065}" srcOrd="0" destOrd="0" presId="urn:microsoft.com/office/officeart/2005/8/layout/vProcess5"/>
    <dgm:cxn modelId="{B4980446-4564-4D85-A204-858806C6148B}" type="presOf" srcId="{82C280BC-6CFA-469A-9454-1C2B4E0902DA}" destId="{3A3DDAA1-7C08-4756-A0BB-D0B88B5EEB6B}" srcOrd="1" destOrd="0" presId="urn:microsoft.com/office/officeart/2005/8/layout/vProcess5"/>
    <dgm:cxn modelId="{80BDAA8B-563D-49E8-9F0C-F478437F3714}" srcId="{E0C542E4-09D8-4790-8993-264B6F3C39DB}" destId="{02339C7B-7049-4310-A556-CEE0510E26B0}" srcOrd="0" destOrd="0" parTransId="{D2655468-260B-4C52-85B9-7D6A0B2D082A}" sibTransId="{539B682F-F25A-4AA6-BF26-50F1DDC10365}"/>
    <dgm:cxn modelId="{F2284656-269C-43EB-840D-C9CAD6537CE6}" srcId="{E0C542E4-09D8-4790-8993-264B6F3C39DB}" destId="{2DC9C8F9-EB6F-43D3-88C2-E24376C75EED}" srcOrd="2" destOrd="0" parTransId="{85E0CEC0-6B22-4EE7-96A3-42F3C1B1FF7B}" sibTransId="{9104AFC1-15AE-439B-AE91-85AD3FD140F0}"/>
    <dgm:cxn modelId="{9BE16480-BD18-4D5D-94D5-E15CE2B620AD}" srcId="{E0C542E4-09D8-4790-8993-264B6F3C39DB}" destId="{82C280BC-6CFA-469A-9454-1C2B4E0902DA}" srcOrd="1" destOrd="0" parTransId="{78036922-2F4A-45E9-83B0-6CBE694F389E}" sibTransId="{2DDFC811-9591-4F8F-989D-2B79D0A10FD4}"/>
    <dgm:cxn modelId="{55FB43FC-6FE4-4861-820C-AED473D0C90F}" type="presOf" srcId="{02339C7B-7049-4310-A556-CEE0510E26B0}" destId="{77EA5A8E-90D4-4F92-8661-FC680D5A8782}" srcOrd="1" destOrd="0" presId="urn:microsoft.com/office/officeart/2005/8/layout/vProcess5"/>
    <dgm:cxn modelId="{7C11ABD3-1EFE-4E2D-AEA7-2FEAFA51C992}" type="presOf" srcId="{E0C542E4-09D8-4790-8993-264B6F3C39DB}" destId="{36BDAC05-4720-4971-B66E-4B1290001E9E}" srcOrd="0" destOrd="0" presId="urn:microsoft.com/office/officeart/2005/8/layout/vProcess5"/>
    <dgm:cxn modelId="{66A7C334-BAA3-4AC3-9C1B-01CDF973E234}" type="presOf" srcId="{82C280BC-6CFA-469A-9454-1C2B4E0902DA}" destId="{AB2E15A7-7AAA-40F6-A7BC-501F6B9A60F7}" srcOrd="0" destOrd="0" presId="urn:microsoft.com/office/officeart/2005/8/layout/vProcess5"/>
    <dgm:cxn modelId="{34250FEF-53CB-4878-96BF-BA308C79EC3E}" type="presOf" srcId="{02339C7B-7049-4310-A556-CEE0510E26B0}" destId="{5365735D-185E-4B8F-842C-DCB4B73A5D1C}" srcOrd="0" destOrd="0" presId="urn:microsoft.com/office/officeart/2005/8/layout/vProcess5"/>
    <dgm:cxn modelId="{680D8F47-83E8-49EA-8BE2-FD3C46A3C469}" type="presOf" srcId="{2DC9C8F9-EB6F-43D3-88C2-E24376C75EED}" destId="{9D1EF28E-FF07-4FAF-B485-97ACCDDB999D}" srcOrd="1" destOrd="0" presId="urn:microsoft.com/office/officeart/2005/8/layout/vProcess5"/>
    <dgm:cxn modelId="{15300D2A-155E-49D9-BC77-11D3D34A1736}" type="presOf" srcId="{539B682F-F25A-4AA6-BF26-50F1DDC10365}" destId="{7BBFB197-63F8-4DEE-B41C-7706A2E16E88}" srcOrd="0" destOrd="0" presId="urn:microsoft.com/office/officeart/2005/8/layout/vProcess5"/>
    <dgm:cxn modelId="{F69C0934-0AA3-4618-A9EF-C5D7FF5A01A7}" type="presParOf" srcId="{36BDAC05-4720-4971-B66E-4B1290001E9E}" destId="{A4B750CC-CD2C-4A7F-8997-51BE11C942A7}" srcOrd="0" destOrd="0" presId="urn:microsoft.com/office/officeart/2005/8/layout/vProcess5"/>
    <dgm:cxn modelId="{6493A035-FB31-402D-BC8F-AD0C47ED9E89}" type="presParOf" srcId="{36BDAC05-4720-4971-B66E-4B1290001E9E}" destId="{5365735D-185E-4B8F-842C-DCB4B73A5D1C}" srcOrd="1" destOrd="0" presId="urn:microsoft.com/office/officeart/2005/8/layout/vProcess5"/>
    <dgm:cxn modelId="{617E938D-8A0C-46F6-8776-331737892710}" type="presParOf" srcId="{36BDAC05-4720-4971-B66E-4B1290001E9E}" destId="{AB2E15A7-7AAA-40F6-A7BC-501F6B9A60F7}" srcOrd="2" destOrd="0" presId="urn:microsoft.com/office/officeart/2005/8/layout/vProcess5"/>
    <dgm:cxn modelId="{89B7EF68-1765-4CC3-939E-42602A9FC617}" type="presParOf" srcId="{36BDAC05-4720-4971-B66E-4B1290001E9E}" destId="{C43888A5-ACAB-4090-8AE3-978A569B4CDA}" srcOrd="3" destOrd="0" presId="urn:microsoft.com/office/officeart/2005/8/layout/vProcess5"/>
    <dgm:cxn modelId="{BC64D829-2E14-4F84-A8F8-C6883902D133}" type="presParOf" srcId="{36BDAC05-4720-4971-B66E-4B1290001E9E}" destId="{7BBFB197-63F8-4DEE-B41C-7706A2E16E88}" srcOrd="4" destOrd="0" presId="urn:microsoft.com/office/officeart/2005/8/layout/vProcess5"/>
    <dgm:cxn modelId="{FF1C30BB-8887-465F-B7E5-F069DC0B2D9B}" type="presParOf" srcId="{36BDAC05-4720-4971-B66E-4B1290001E9E}" destId="{14764BD5-91BB-4A67-97A3-2DAC309AC065}" srcOrd="5" destOrd="0" presId="urn:microsoft.com/office/officeart/2005/8/layout/vProcess5"/>
    <dgm:cxn modelId="{192664BA-C68E-48E1-8BA9-59113DB94385}" type="presParOf" srcId="{36BDAC05-4720-4971-B66E-4B1290001E9E}" destId="{77EA5A8E-90D4-4F92-8661-FC680D5A8782}" srcOrd="6" destOrd="0" presId="urn:microsoft.com/office/officeart/2005/8/layout/vProcess5"/>
    <dgm:cxn modelId="{8D84E6AD-EF23-4CE3-A6A0-470122981583}" type="presParOf" srcId="{36BDAC05-4720-4971-B66E-4B1290001E9E}" destId="{3A3DDAA1-7C08-4756-A0BB-D0B88B5EEB6B}" srcOrd="7" destOrd="0" presId="urn:microsoft.com/office/officeart/2005/8/layout/vProcess5"/>
    <dgm:cxn modelId="{829952E4-7F6B-4D91-AA42-EE3E12A0A399}" type="presParOf" srcId="{36BDAC05-4720-4971-B66E-4B1290001E9E}" destId="{9D1EF28E-FF07-4FAF-B485-97ACCDDB999D}"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DFD142-099E-4C87-86BD-CBB12D6A7DA9}"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CA"/>
        </a:p>
      </dgm:t>
    </dgm:pt>
    <dgm:pt modelId="{C98DA5FD-82FF-4481-8879-B6251E1928B9}">
      <dgm:prSet phldrT="[Text]"/>
      <dgm:spPr/>
      <dgm:t>
        <a:bodyPr/>
        <a:lstStyle/>
        <a:p>
          <a:r>
            <a:rPr lang="en-CA" dirty="0" smtClean="0"/>
            <a:t>Beam pipes</a:t>
          </a:r>
          <a:endParaRPr lang="en-CA" dirty="0"/>
        </a:p>
      </dgm:t>
    </dgm:pt>
    <dgm:pt modelId="{8DEEF190-88EB-47F8-BE46-05ED1BFC01C8}" type="parTrans" cxnId="{B442EAE8-8710-4907-B03F-57BCDF7C32B1}">
      <dgm:prSet/>
      <dgm:spPr/>
      <dgm:t>
        <a:bodyPr/>
        <a:lstStyle/>
        <a:p>
          <a:endParaRPr lang="en-CA"/>
        </a:p>
      </dgm:t>
    </dgm:pt>
    <dgm:pt modelId="{2312A246-8424-401B-8FDE-E02C77A08867}" type="sibTrans" cxnId="{B442EAE8-8710-4907-B03F-57BCDF7C32B1}">
      <dgm:prSet/>
      <dgm:spPr/>
      <dgm:t>
        <a:bodyPr/>
        <a:lstStyle/>
        <a:p>
          <a:endParaRPr lang="en-CA"/>
        </a:p>
      </dgm:t>
    </dgm:pt>
    <dgm:pt modelId="{295C3839-0465-4507-A4CA-7CC2E75123BC}">
      <dgm:prSet phldrT="[Text]"/>
      <dgm:spPr/>
      <dgm:t>
        <a:bodyPr/>
        <a:lstStyle/>
        <a:p>
          <a:r>
            <a:rPr lang="en-CA" dirty="0" smtClean="0"/>
            <a:t>Concrete shielding blocks</a:t>
          </a:r>
          <a:endParaRPr lang="en-CA" dirty="0"/>
        </a:p>
      </dgm:t>
    </dgm:pt>
    <dgm:pt modelId="{91C706E8-32FF-4917-9984-2E1DFFA0FFDB}" type="parTrans" cxnId="{ED94535F-C7A0-4564-81A0-FFEF94EC5382}">
      <dgm:prSet/>
      <dgm:spPr/>
      <dgm:t>
        <a:bodyPr/>
        <a:lstStyle/>
        <a:p>
          <a:endParaRPr lang="en-CA"/>
        </a:p>
      </dgm:t>
    </dgm:pt>
    <dgm:pt modelId="{05332DF0-21EA-4437-89D2-58F394060156}" type="sibTrans" cxnId="{ED94535F-C7A0-4564-81A0-FFEF94EC5382}">
      <dgm:prSet/>
      <dgm:spPr/>
      <dgm:t>
        <a:bodyPr/>
        <a:lstStyle/>
        <a:p>
          <a:endParaRPr lang="en-CA"/>
        </a:p>
      </dgm:t>
    </dgm:pt>
    <dgm:pt modelId="{185A23C0-A398-4A77-8691-5D760E0E3CA4}">
      <dgm:prSet phldrT="[Text]"/>
      <dgm:spPr/>
      <dgm:t>
        <a:bodyPr/>
        <a:lstStyle/>
        <a:p>
          <a:r>
            <a:rPr lang="en-CA" dirty="0" smtClean="0"/>
            <a:t>TISOL beam dump</a:t>
          </a:r>
          <a:endParaRPr lang="en-CA" dirty="0"/>
        </a:p>
      </dgm:t>
    </dgm:pt>
    <dgm:pt modelId="{4CAE25BB-C2C5-40D8-A14A-DD71B8A8F401}" type="parTrans" cxnId="{586C860D-EAAF-4636-8B1D-4DB80B199893}">
      <dgm:prSet/>
      <dgm:spPr/>
      <dgm:t>
        <a:bodyPr/>
        <a:lstStyle/>
        <a:p>
          <a:endParaRPr lang="en-CA"/>
        </a:p>
      </dgm:t>
    </dgm:pt>
    <dgm:pt modelId="{036A926D-BFEE-4CC7-B97F-920800047572}" type="sibTrans" cxnId="{586C860D-EAAF-4636-8B1D-4DB80B199893}">
      <dgm:prSet/>
      <dgm:spPr/>
      <dgm:t>
        <a:bodyPr/>
        <a:lstStyle/>
        <a:p>
          <a:endParaRPr lang="en-CA"/>
        </a:p>
      </dgm:t>
    </dgm:pt>
    <dgm:pt modelId="{5A3B8581-1856-45FF-A34D-87AF1D513334}">
      <dgm:prSet phldrT="[Text]"/>
      <dgm:spPr/>
      <dgm:t>
        <a:bodyPr/>
        <a:lstStyle/>
        <a:p>
          <a:r>
            <a:rPr lang="en-CA" dirty="0" smtClean="0"/>
            <a:t>Targets</a:t>
          </a:r>
          <a:endParaRPr lang="en-CA" dirty="0"/>
        </a:p>
      </dgm:t>
    </dgm:pt>
    <dgm:pt modelId="{2640CC3C-EFC1-48D9-8C9D-1A7951D2CFE5}" type="parTrans" cxnId="{B405FF7D-582E-44DC-8138-0FC347C65971}">
      <dgm:prSet/>
      <dgm:spPr/>
      <dgm:t>
        <a:bodyPr/>
        <a:lstStyle/>
        <a:p>
          <a:endParaRPr lang="en-CA"/>
        </a:p>
      </dgm:t>
    </dgm:pt>
    <dgm:pt modelId="{A9BBB1AD-2952-4F7D-8E55-6E9435B660AD}" type="sibTrans" cxnId="{B405FF7D-582E-44DC-8138-0FC347C65971}">
      <dgm:prSet/>
      <dgm:spPr/>
      <dgm:t>
        <a:bodyPr/>
        <a:lstStyle/>
        <a:p>
          <a:endParaRPr lang="en-CA"/>
        </a:p>
      </dgm:t>
    </dgm:pt>
    <dgm:pt modelId="{EB90C417-A7A9-4F5D-B569-76277412FDAD}">
      <dgm:prSet phldrT="[Text]"/>
      <dgm:spPr/>
      <dgm:t>
        <a:bodyPr/>
        <a:lstStyle/>
        <a:p>
          <a:r>
            <a:rPr lang="en-CA" dirty="0" smtClean="0"/>
            <a:t>Slightly active steel</a:t>
          </a:r>
        </a:p>
      </dgm:t>
    </dgm:pt>
    <dgm:pt modelId="{24D310CA-83EA-4A03-BC3E-77844CA1A6BD}" type="parTrans" cxnId="{7E0AA03D-B69C-4371-90AB-FDD7A8F8041D}">
      <dgm:prSet/>
      <dgm:spPr/>
      <dgm:t>
        <a:bodyPr/>
        <a:lstStyle/>
        <a:p>
          <a:endParaRPr lang="en-CA"/>
        </a:p>
      </dgm:t>
    </dgm:pt>
    <dgm:pt modelId="{CD3054BE-A2F3-498E-9330-A9BAC8DF1B74}" type="sibTrans" cxnId="{7E0AA03D-B69C-4371-90AB-FDD7A8F8041D}">
      <dgm:prSet/>
      <dgm:spPr/>
      <dgm:t>
        <a:bodyPr/>
        <a:lstStyle/>
        <a:p>
          <a:endParaRPr lang="en-CA"/>
        </a:p>
      </dgm:t>
    </dgm:pt>
    <dgm:pt modelId="{B204EA51-2D2B-417E-B3F3-302361F167ED}" type="pres">
      <dgm:prSet presAssocID="{01DFD142-099E-4C87-86BD-CBB12D6A7DA9}" presName="diagram" presStyleCnt="0">
        <dgm:presLayoutVars>
          <dgm:dir/>
          <dgm:resizeHandles val="exact"/>
        </dgm:presLayoutVars>
      </dgm:prSet>
      <dgm:spPr/>
      <dgm:t>
        <a:bodyPr/>
        <a:lstStyle/>
        <a:p>
          <a:endParaRPr lang="en-CA"/>
        </a:p>
      </dgm:t>
    </dgm:pt>
    <dgm:pt modelId="{8DA75368-5F12-479C-AE2F-723D9CAEE3F8}" type="pres">
      <dgm:prSet presAssocID="{C98DA5FD-82FF-4481-8879-B6251E1928B9}" presName="node" presStyleLbl="node1" presStyleIdx="0" presStyleCnt="5">
        <dgm:presLayoutVars>
          <dgm:bulletEnabled val="1"/>
        </dgm:presLayoutVars>
      </dgm:prSet>
      <dgm:spPr/>
      <dgm:t>
        <a:bodyPr/>
        <a:lstStyle/>
        <a:p>
          <a:endParaRPr lang="en-CA"/>
        </a:p>
      </dgm:t>
    </dgm:pt>
    <dgm:pt modelId="{CD39F0CA-0122-4C61-9496-13D87E01F609}" type="pres">
      <dgm:prSet presAssocID="{2312A246-8424-401B-8FDE-E02C77A08867}" presName="sibTrans" presStyleCnt="0"/>
      <dgm:spPr/>
    </dgm:pt>
    <dgm:pt modelId="{35894C6C-8CBC-48FD-AD09-D4BD74BE9E65}" type="pres">
      <dgm:prSet presAssocID="{295C3839-0465-4507-A4CA-7CC2E75123BC}" presName="node" presStyleLbl="node1" presStyleIdx="1" presStyleCnt="5">
        <dgm:presLayoutVars>
          <dgm:bulletEnabled val="1"/>
        </dgm:presLayoutVars>
      </dgm:prSet>
      <dgm:spPr/>
      <dgm:t>
        <a:bodyPr/>
        <a:lstStyle/>
        <a:p>
          <a:endParaRPr lang="en-CA"/>
        </a:p>
      </dgm:t>
    </dgm:pt>
    <dgm:pt modelId="{11924B2A-86F0-42BC-BA1E-0157CA4DEACF}" type="pres">
      <dgm:prSet presAssocID="{05332DF0-21EA-4437-89D2-58F394060156}" presName="sibTrans" presStyleCnt="0"/>
      <dgm:spPr/>
    </dgm:pt>
    <dgm:pt modelId="{7E4A2E81-5D24-44D9-8827-80F9A8413971}" type="pres">
      <dgm:prSet presAssocID="{185A23C0-A398-4A77-8691-5D760E0E3CA4}" presName="node" presStyleLbl="node1" presStyleIdx="2" presStyleCnt="5">
        <dgm:presLayoutVars>
          <dgm:bulletEnabled val="1"/>
        </dgm:presLayoutVars>
      </dgm:prSet>
      <dgm:spPr/>
      <dgm:t>
        <a:bodyPr/>
        <a:lstStyle/>
        <a:p>
          <a:endParaRPr lang="en-CA"/>
        </a:p>
      </dgm:t>
    </dgm:pt>
    <dgm:pt modelId="{9591A885-B32B-4624-B75D-BABF917E6D76}" type="pres">
      <dgm:prSet presAssocID="{036A926D-BFEE-4CC7-B97F-920800047572}" presName="sibTrans" presStyleCnt="0"/>
      <dgm:spPr/>
    </dgm:pt>
    <dgm:pt modelId="{469736EC-F82C-4CD4-AC38-576A12B8012B}" type="pres">
      <dgm:prSet presAssocID="{5A3B8581-1856-45FF-A34D-87AF1D513334}" presName="node" presStyleLbl="node1" presStyleIdx="3" presStyleCnt="5">
        <dgm:presLayoutVars>
          <dgm:bulletEnabled val="1"/>
        </dgm:presLayoutVars>
      </dgm:prSet>
      <dgm:spPr/>
      <dgm:t>
        <a:bodyPr/>
        <a:lstStyle/>
        <a:p>
          <a:endParaRPr lang="en-CA"/>
        </a:p>
      </dgm:t>
    </dgm:pt>
    <dgm:pt modelId="{59E6AB73-9A20-43AE-8A70-D13E874A695C}" type="pres">
      <dgm:prSet presAssocID="{A9BBB1AD-2952-4F7D-8E55-6E9435B660AD}" presName="sibTrans" presStyleCnt="0"/>
      <dgm:spPr/>
    </dgm:pt>
    <dgm:pt modelId="{B30F68E8-C63A-46AE-B10A-B7A33F794ED6}" type="pres">
      <dgm:prSet presAssocID="{EB90C417-A7A9-4F5D-B569-76277412FDAD}" presName="node" presStyleLbl="node1" presStyleIdx="4" presStyleCnt="5">
        <dgm:presLayoutVars>
          <dgm:bulletEnabled val="1"/>
        </dgm:presLayoutVars>
      </dgm:prSet>
      <dgm:spPr/>
      <dgm:t>
        <a:bodyPr/>
        <a:lstStyle/>
        <a:p>
          <a:endParaRPr lang="en-CA"/>
        </a:p>
      </dgm:t>
    </dgm:pt>
  </dgm:ptLst>
  <dgm:cxnLst>
    <dgm:cxn modelId="{47317DBD-4FA9-45D3-9DAF-80C9F5E1896C}" type="presOf" srcId="{185A23C0-A398-4A77-8691-5D760E0E3CA4}" destId="{7E4A2E81-5D24-44D9-8827-80F9A8413971}" srcOrd="0" destOrd="0" presId="urn:microsoft.com/office/officeart/2005/8/layout/default#4"/>
    <dgm:cxn modelId="{ED94535F-C7A0-4564-81A0-FFEF94EC5382}" srcId="{01DFD142-099E-4C87-86BD-CBB12D6A7DA9}" destId="{295C3839-0465-4507-A4CA-7CC2E75123BC}" srcOrd="1" destOrd="0" parTransId="{91C706E8-32FF-4917-9984-2E1DFFA0FFDB}" sibTransId="{05332DF0-21EA-4437-89D2-58F394060156}"/>
    <dgm:cxn modelId="{110A07ED-1121-41E8-B22E-F98FE38FF578}" type="presOf" srcId="{295C3839-0465-4507-A4CA-7CC2E75123BC}" destId="{35894C6C-8CBC-48FD-AD09-D4BD74BE9E65}" srcOrd="0" destOrd="0" presId="urn:microsoft.com/office/officeart/2005/8/layout/default#4"/>
    <dgm:cxn modelId="{7147FF3C-8F96-4920-8B19-8A1DAD6531C8}" type="presOf" srcId="{01DFD142-099E-4C87-86BD-CBB12D6A7DA9}" destId="{B204EA51-2D2B-417E-B3F3-302361F167ED}" srcOrd="0" destOrd="0" presId="urn:microsoft.com/office/officeart/2005/8/layout/default#4"/>
    <dgm:cxn modelId="{7E0AA03D-B69C-4371-90AB-FDD7A8F8041D}" srcId="{01DFD142-099E-4C87-86BD-CBB12D6A7DA9}" destId="{EB90C417-A7A9-4F5D-B569-76277412FDAD}" srcOrd="4" destOrd="0" parTransId="{24D310CA-83EA-4A03-BC3E-77844CA1A6BD}" sibTransId="{CD3054BE-A2F3-498E-9330-A9BAC8DF1B74}"/>
    <dgm:cxn modelId="{586C860D-EAAF-4636-8B1D-4DB80B199893}" srcId="{01DFD142-099E-4C87-86BD-CBB12D6A7DA9}" destId="{185A23C0-A398-4A77-8691-5D760E0E3CA4}" srcOrd="2" destOrd="0" parTransId="{4CAE25BB-C2C5-40D8-A14A-DD71B8A8F401}" sibTransId="{036A926D-BFEE-4CC7-B97F-920800047572}"/>
    <dgm:cxn modelId="{87475958-6C17-48C6-9203-16A4C5EC7CDA}" type="presOf" srcId="{5A3B8581-1856-45FF-A34D-87AF1D513334}" destId="{469736EC-F82C-4CD4-AC38-576A12B8012B}" srcOrd="0" destOrd="0" presId="urn:microsoft.com/office/officeart/2005/8/layout/default#4"/>
    <dgm:cxn modelId="{B442EAE8-8710-4907-B03F-57BCDF7C32B1}" srcId="{01DFD142-099E-4C87-86BD-CBB12D6A7DA9}" destId="{C98DA5FD-82FF-4481-8879-B6251E1928B9}" srcOrd="0" destOrd="0" parTransId="{8DEEF190-88EB-47F8-BE46-05ED1BFC01C8}" sibTransId="{2312A246-8424-401B-8FDE-E02C77A08867}"/>
    <dgm:cxn modelId="{23C44938-40B1-45DE-B641-E3726BFDC166}" type="presOf" srcId="{EB90C417-A7A9-4F5D-B569-76277412FDAD}" destId="{B30F68E8-C63A-46AE-B10A-B7A33F794ED6}" srcOrd="0" destOrd="0" presId="urn:microsoft.com/office/officeart/2005/8/layout/default#4"/>
    <dgm:cxn modelId="{71A02E0E-8CA0-4E40-8A7F-4C44A76A1055}" type="presOf" srcId="{C98DA5FD-82FF-4481-8879-B6251E1928B9}" destId="{8DA75368-5F12-479C-AE2F-723D9CAEE3F8}" srcOrd="0" destOrd="0" presId="urn:microsoft.com/office/officeart/2005/8/layout/default#4"/>
    <dgm:cxn modelId="{B405FF7D-582E-44DC-8138-0FC347C65971}" srcId="{01DFD142-099E-4C87-86BD-CBB12D6A7DA9}" destId="{5A3B8581-1856-45FF-A34D-87AF1D513334}" srcOrd="3" destOrd="0" parTransId="{2640CC3C-EFC1-48D9-8C9D-1A7951D2CFE5}" sibTransId="{A9BBB1AD-2952-4F7D-8E55-6E9435B660AD}"/>
    <dgm:cxn modelId="{0D90023F-55B5-4414-B4CB-25ACF5294CF6}" type="presParOf" srcId="{B204EA51-2D2B-417E-B3F3-302361F167ED}" destId="{8DA75368-5F12-479C-AE2F-723D9CAEE3F8}" srcOrd="0" destOrd="0" presId="urn:microsoft.com/office/officeart/2005/8/layout/default#4"/>
    <dgm:cxn modelId="{4A42BB34-3BBE-4D27-9FC2-360B9306DF16}" type="presParOf" srcId="{B204EA51-2D2B-417E-B3F3-302361F167ED}" destId="{CD39F0CA-0122-4C61-9496-13D87E01F609}" srcOrd="1" destOrd="0" presId="urn:microsoft.com/office/officeart/2005/8/layout/default#4"/>
    <dgm:cxn modelId="{011C482F-E31E-43D5-B3A2-BCE600A0A6D3}" type="presParOf" srcId="{B204EA51-2D2B-417E-B3F3-302361F167ED}" destId="{35894C6C-8CBC-48FD-AD09-D4BD74BE9E65}" srcOrd="2" destOrd="0" presId="urn:microsoft.com/office/officeart/2005/8/layout/default#4"/>
    <dgm:cxn modelId="{B66CF9A1-EE69-424F-8FD8-67DDA26B610C}" type="presParOf" srcId="{B204EA51-2D2B-417E-B3F3-302361F167ED}" destId="{11924B2A-86F0-42BC-BA1E-0157CA4DEACF}" srcOrd="3" destOrd="0" presId="urn:microsoft.com/office/officeart/2005/8/layout/default#4"/>
    <dgm:cxn modelId="{A90DB6A4-5B8D-498F-B230-3CF5A91AA571}" type="presParOf" srcId="{B204EA51-2D2B-417E-B3F3-302361F167ED}" destId="{7E4A2E81-5D24-44D9-8827-80F9A8413971}" srcOrd="4" destOrd="0" presId="urn:microsoft.com/office/officeart/2005/8/layout/default#4"/>
    <dgm:cxn modelId="{BEC51AE0-AFF0-449A-A976-08157DE3FBA6}" type="presParOf" srcId="{B204EA51-2D2B-417E-B3F3-302361F167ED}" destId="{9591A885-B32B-4624-B75D-BABF917E6D76}" srcOrd="5" destOrd="0" presId="urn:microsoft.com/office/officeart/2005/8/layout/default#4"/>
    <dgm:cxn modelId="{62ADD36C-D2CB-4B72-A9C6-C085A99A50D5}" type="presParOf" srcId="{B204EA51-2D2B-417E-B3F3-302361F167ED}" destId="{469736EC-F82C-4CD4-AC38-576A12B8012B}" srcOrd="6" destOrd="0" presId="urn:microsoft.com/office/officeart/2005/8/layout/default#4"/>
    <dgm:cxn modelId="{7376B107-35AE-491D-AB98-B33D5F49BEC4}" type="presParOf" srcId="{B204EA51-2D2B-417E-B3F3-302361F167ED}" destId="{59E6AB73-9A20-43AE-8A70-D13E874A695C}" srcOrd="7" destOrd="0" presId="urn:microsoft.com/office/officeart/2005/8/layout/default#4"/>
    <dgm:cxn modelId="{BE238568-BB79-47F1-8B1F-202BD2EF40AF}" type="presParOf" srcId="{B204EA51-2D2B-417E-B3F3-302361F167ED}" destId="{B30F68E8-C63A-46AE-B10A-B7A33F794ED6}" srcOrd="8"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BD3A9F-5478-48F7-A9F1-A5465A460877}">
      <dsp:nvSpPr>
        <dsp:cNvPr id="0" name=""/>
        <dsp:cNvSpPr/>
      </dsp:nvSpPr>
      <dsp:spPr>
        <a:xfrm>
          <a:off x="1644862" y="0"/>
          <a:ext cx="3111074" cy="8687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Created site awareness</a:t>
          </a:r>
        </a:p>
        <a:p>
          <a:pPr lvl="0" algn="ctr" defTabSz="800100">
            <a:lnSpc>
              <a:spcPct val="90000"/>
            </a:lnSpc>
            <a:spcBef>
              <a:spcPct val="0"/>
            </a:spcBef>
            <a:spcAft>
              <a:spcPct val="35000"/>
            </a:spcAft>
          </a:pPr>
          <a:endParaRPr lang="en-CA" sz="1800" kern="1200" dirty="0"/>
        </a:p>
      </dsp:txBody>
      <dsp:txXfrm>
        <a:off x="1644862" y="0"/>
        <a:ext cx="3111074" cy="868759"/>
      </dsp:txXfrm>
    </dsp:sp>
    <dsp:sp modelId="{F0E96D39-1C41-4062-8478-0EEBE392B504}">
      <dsp:nvSpPr>
        <dsp:cNvPr id="0" name=""/>
        <dsp:cNvSpPr/>
      </dsp:nvSpPr>
      <dsp:spPr>
        <a:xfrm rot="5400000">
          <a:off x="3037507" y="890478"/>
          <a:ext cx="325784" cy="390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CA" sz="1400" kern="1200"/>
        </a:p>
      </dsp:txBody>
      <dsp:txXfrm rot="5400000">
        <a:off x="3037507" y="890478"/>
        <a:ext cx="325784" cy="390941"/>
      </dsp:txXfrm>
    </dsp:sp>
    <dsp:sp modelId="{90AF3257-3E2A-4B20-B572-644028DE8BCC}">
      <dsp:nvSpPr>
        <dsp:cNvPr id="0" name=""/>
        <dsp:cNvSpPr/>
      </dsp:nvSpPr>
      <dsp:spPr>
        <a:xfrm>
          <a:off x="1644862" y="1303138"/>
          <a:ext cx="3111074" cy="8687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Recover personal equipment</a:t>
          </a:r>
        </a:p>
        <a:p>
          <a:pPr lvl="0" algn="ctr" defTabSz="800100">
            <a:lnSpc>
              <a:spcPct val="90000"/>
            </a:lnSpc>
            <a:spcBef>
              <a:spcPct val="0"/>
            </a:spcBef>
            <a:spcAft>
              <a:spcPct val="35000"/>
            </a:spcAft>
          </a:pPr>
          <a:endParaRPr lang="en-CA" sz="1800" kern="1200" dirty="0"/>
        </a:p>
      </dsp:txBody>
      <dsp:txXfrm>
        <a:off x="1644862" y="1303138"/>
        <a:ext cx="3111074" cy="868759"/>
      </dsp:txXfrm>
    </dsp:sp>
    <dsp:sp modelId="{F03498C2-C0FF-492F-B4CD-96E4C9D67FF1}">
      <dsp:nvSpPr>
        <dsp:cNvPr id="0" name=""/>
        <dsp:cNvSpPr/>
      </dsp:nvSpPr>
      <dsp:spPr>
        <a:xfrm rot="5400000">
          <a:off x="3037507" y="2193617"/>
          <a:ext cx="325784" cy="390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CA" sz="1400" kern="1200"/>
        </a:p>
      </dsp:txBody>
      <dsp:txXfrm rot="5400000">
        <a:off x="3037507" y="2193617"/>
        <a:ext cx="325784" cy="390941"/>
      </dsp:txXfrm>
    </dsp:sp>
    <dsp:sp modelId="{0BE86DB1-EB7F-4CB4-9F59-D1B07D26E6D1}">
      <dsp:nvSpPr>
        <dsp:cNvPr id="0" name=""/>
        <dsp:cNvSpPr/>
      </dsp:nvSpPr>
      <dsp:spPr>
        <a:xfrm>
          <a:off x="1644862" y="2606277"/>
          <a:ext cx="3111074" cy="86875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Opportunity to take abandoned equipment</a:t>
          </a:r>
        </a:p>
      </dsp:txBody>
      <dsp:txXfrm>
        <a:off x="1644862" y="2606277"/>
        <a:ext cx="3111074" cy="8687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15989-370E-46E0-A8E5-13B43FC7C7B1}">
      <dsp:nvSpPr>
        <dsp:cNvPr id="0" name=""/>
        <dsp:cNvSpPr/>
      </dsp:nvSpPr>
      <dsp:spPr>
        <a:xfrm>
          <a:off x="781" y="823341"/>
          <a:ext cx="3047255" cy="182835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CA" sz="3800" kern="1200" dirty="0" smtClean="0"/>
            <a:t>Variable Speed Drives</a:t>
          </a:r>
        </a:p>
      </dsp:txBody>
      <dsp:txXfrm>
        <a:off x="781" y="823341"/>
        <a:ext cx="3047255" cy="1828353"/>
      </dsp:txXfrm>
    </dsp:sp>
    <dsp:sp modelId="{3E3B341F-76EE-44BB-BA00-3B1A26A6043B}">
      <dsp:nvSpPr>
        <dsp:cNvPr id="0" name=""/>
        <dsp:cNvSpPr/>
      </dsp:nvSpPr>
      <dsp:spPr>
        <a:xfrm>
          <a:off x="3352762" y="823341"/>
          <a:ext cx="3047255" cy="182835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CA" sz="3800" kern="1200" dirty="0" smtClean="0"/>
            <a:t>Bender magnet</a:t>
          </a:r>
        </a:p>
      </dsp:txBody>
      <dsp:txXfrm>
        <a:off x="3352762" y="823341"/>
        <a:ext cx="3047255" cy="182835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722DC3-46E2-4CA2-B956-353A6B25D415}">
      <dsp:nvSpPr>
        <dsp:cNvPr id="0" name=""/>
        <dsp:cNvSpPr/>
      </dsp:nvSpPr>
      <dsp:spPr>
        <a:xfrm rot="5400000">
          <a:off x="3886293" y="-1469558"/>
          <a:ext cx="895907" cy="40965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CA" sz="1400" kern="1200" dirty="0" smtClean="0"/>
            <a:t>Valves</a:t>
          </a:r>
          <a:endParaRPr lang="en-CA" sz="1400" kern="1200" dirty="0"/>
        </a:p>
        <a:p>
          <a:pPr marL="114300" lvl="1" indent="-114300" algn="l" defTabSz="622300">
            <a:lnSpc>
              <a:spcPct val="90000"/>
            </a:lnSpc>
            <a:spcBef>
              <a:spcPct val="0"/>
            </a:spcBef>
            <a:spcAft>
              <a:spcPct val="15000"/>
            </a:spcAft>
            <a:buChar char="••"/>
          </a:pPr>
          <a:r>
            <a:rPr lang="en-CA" sz="1400" kern="1200" dirty="0" smtClean="0"/>
            <a:t>Electrical receptacles, conduit and connectors</a:t>
          </a:r>
          <a:endParaRPr lang="en-CA" sz="1400" kern="1200" dirty="0"/>
        </a:p>
        <a:p>
          <a:pPr marL="114300" lvl="1" indent="-114300" algn="l" defTabSz="622300">
            <a:lnSpc>
              <a:spcPct val="90000"/>
            </a:lnSpc>
            <a:spcBef>
              <a:spcPct val="0"/>
            </a:spcBef>
            <a:spcAft>
              <a:spcPct val="15000"/>
            </a:spcAft>
            <a:buChar char="••"/>
          </a:pPr>
          <a:endParaRPr lang="en-CA" sz="1400" kern="1200" dirty="0"/>
        </a:p>
      </dsp:txBody>
      <dsp:txXfrm rot="5400000">
        <a:off x="3886293" y="-1469558"/>
        <a:ext cx="895907" cy="4096512"/>
      </dsp:txXfrm>
    </dsp:sp>
    <dsp:sp modelId="{A660A243-A2D4-4F8C-AB96-E74CE4EC73A5}">
      <dsp:nvSpPr>
        <dsp:cNvPr id="0" name=""/>
        <dsp:cNvSpPr/>
      </dsp:nvSpPr>
      <dsp:spPr>
        <a:xfrm>
          <a:off x="0" y="1696"/>
          <a:ext cx="2304288" cy="1119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CA" sz="2300" kern="1200" dirty="0" smtClean="0"/>
            <a:t> Costly to recover</a:t>
          </a:r>
          <a:endParaRPr lang="en-CA" sz="2300" kern="1200" dirty="0"/>
        </a:p>
      </dsp:txBody>
      <dsp:txXfrm>
        <a:off x="0" y="1696"/>
        <a:ext cx="2304288" cy="1119884"/>
      </dsp:txXfrm>
    </dsp:sp>
    <dsp:sp modelId="{1556BD85-D09E-48DB-9298-1035F2FD21D8}">
      <dsp:nvSpPr>
        <dsp:cNvPr id="0" name=""/>
        <dsp:cNvSpPr/>
      </dsp:nvSpPr>
      <dsp:spPr>
        <a:xfrm rot="5400000">
          <a:off x="3904590" y="-310737"/>
          <a:ext cx="895907" cy="40965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CA" sz="1400" kern="1200" dirty="0" smtClean="0"/>
            <a:t>Services</a:t>
          </a:r>
          <a:endParaRPr lang="en-CA" sz="1400" kern="1200" dirty="0"/>
        </a:p>
        <a:p>
          <a:pPr marL="114300" lvl="1" indent="-114300" algn="l" defTabSz="622300">
            <a:lnSpc>
              <a:spcPct val="90000"/>
            </a:lnSpc>
            <a:spcBef>
              <a:spcPct val="0"/>
            </a:spcBef>
            <a:spcAft>
              <a:spcPct val="15000"/>
            </a:spcAft>
            <a:buChar char="••"/>
          </a:pPr>
          <a:r>
            <a:rPr lang="en-CA" sz="1400" kern="1200" dirty="0" smtClean="0"/>
            <a:t>Cables and cable trays</a:t>
          </a:r>
          <a:endParaRPr lang="en-CA" sz="1400" kern="1200" dirty="0"/>
        </a:p>
      </dsp:txBody>
      <dsp:txXfrm rot="5400000">
        <a:off x="3904590" y="-310737"/>
        <a:ext cx="895907" cy="4096512"/>
      </dsp:txXfrm>
    </dsp:sp>
    <dsp:sp modelId="{720E0C58-0AB8-42A3-8BD7-832C787CE8B1}">
      <dsp:nvSpPr>
        <dsp:cNvPr id="0" name=""/>
        <dsp:cNvSpPr/>
      </dsp:nvSpPr>
      <dsp:spPr>
        <a:xfrm>
          <a:off x="0" y="1177576"/>
          <a:ext cx="2304288" cy="1119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CA" sz="2300" kern="1200" dirty="0" smtClean="0"/>
            <a:t>Impractical to keep</a:t>
          </a:r>
          <a:endParaRPr lang="en-CA" sz="2300" kern="1200" dirty="0"/>
        </a:p>
      </dsp:txBody>
      <dsp:txXfrm>
        <a:off x="0" y="1177576"/>
        <a:ext cx="2304288" cy="1119884"/>
      </dsp:txXfrm>
    </dsp:sp>
    <dsp:sp modelId="{AF1294E9-03A8-4687-96A9-F984FABDC195}">
      <dsp:nvSpPr>
        <dsp:cNvPr id="0" name=""/>
        <dsp:cNvSpPr/>
      </dsp:nvSpPr>
      <dsp:spPr>
        <a:xfrm rot="5400000">
          <a:off x="3904590" y="865141"/>
          <a:ext cx="895907" cy="40965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CA" sz="1400" kern="1200" dirty="0" smtClean="0"/>
            <a:t>Scattering chambers</a:t>
          </a:r>
          <a:endParaRPr lang="en-CA" sz="1400" kern="1200" dirty="0"/>
        </a:p>
        <a:p>
          <a:pPr marL="114300" lvl="1" indent="-114300" algn="l" defTabSz="622300">
            <a:lnSpc>
              <a:spcPct val="90000"/>
            </a:lnSpc>
            <a:spcBef>
              <a:spcPct val="0"/>
            </a:spcBef>
            <a:spcAft>
              <a:spcPct val="15000"/>
            </a:spcAft>
            <a:buChar char="••"/>
          </a:pPr>
          <a:r>
            <a:rPr lang="en-CA" sz="1400" kern="1200" dirty="0" smtClean="0"/>
            <a:t>Beam dumps</a:t>
          </a:r>
          <a:endParaRPr lang="en-CA" sz="1400" kern="1200" dirty="0"/>
        </a:p>
      </dsp:txBody>
      <dsp:txXfrm rot="5400000">
        <a:off x="3904590" y="865141"/>
        <a:ext cx="895907" cy="4096512"/>
      </dsp:txXfrm>
    </dsp:sp>
    <dsp:sp modelId="{3B179486-1681-4918-A1B0-78D60178F797}">
      <dsp:nvSpPr>
        <dsp:cNvPr id="0" name=""/>
        <dsp:cNvSpPr/>
      </dsp:nvSpPr>
      <dsp:spPr>
        <a:xfrm>
          <a:off x="0" y="2353455"/>
          <a:ext cx="2304288" cy="111988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CA" sz="2300" kern="1200" dirty="0" smtClean="0"/>
            <a:t>No foreseeable repurpose</a:t>
          </a:r>
        </a:p>
      </dsp:txBody>
      <dsp:txXfrm>
        <a:off x="0" y="2353455"/>
        <a:ext cx="2304288" cy="11198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F6B707-ADB9-4A8B-A70C-CEFBC26B8A78}">
      <dsp:nvSpPr>
        <dsp:cNvPr id="0" name=""/>
        <dsp:cNvSpPr/>
      </dsp:nvSpPr>
      <dsp:spPr>
        <a:xfrm>
          <a:off x="1202253" y="0"/>
          <a:ext cx="3475037" cy="3475037"/>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69D3F-A0E8-4C4E-A665-8CCB2D942E3B}">
      <dsp:nvSpPr>
        <dsp:cNvPr id="0" name=""/>
        <dsp:cNvSpPr/>
      </dsp:nvSpPr>
      <dsp:spPr>
        <a:xfrm>
          <a:off x="2939772" y="349370"/>
          <a:ext cx="2258774" cy="82260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t>Flow meters</a:t>
          </a:r>
        </a:p>
      </dsp:txBody>
      <dsp:txXfrm>
        <a:off x="2939772" y="349370"/>
        <a:ext cx="2258774" cy="822606"/>
      </dsp:txXfrm>
    </dsp:sp>
    <dsp:sp modelId="{B91E5B8A-2439-4C3F-AF00-A945ADEA92D0}">
      <dsp:nvSpPr>
        <dsp:cNvPr id="0" name=""/>
        <dsp:cNvSpPr/>
      </dsp:nvSpPr>
      <dsp:spPr>
        <a:xfrm>
          <a:off x="2939772" y="1274802"/>
          <a:ext cx="2258774" cy="82260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t>Magnets</a:t>
          </a:r>
        </a:p>
      </dsp:txBody>
      <dsp:txXfrm>
        <a:off x="2939772" y="1274802"/>
        <a:ext cx="2258774" cy="822606"/>
      </dsp:txXfrm>
    </dsp:sp>
    <dsp:sp modelId="{5EAB62AE-5F59-4602-B1A5-C93EC5F9A0C6}">
      <dsp:nvSpPr>
        <dsp:cNvPr id="0" name=""/>
        <dsp:cNvSpPr/>
      </dsp:nvSpPr>
      <dsp:spPr>
        <a:xfrm>
          <a:off x="2939772" y="2200234"/>
          <a:ext cx="2258774" cy="82260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t>Power Supplies</a:t>
          </a:r>
        </a:p>
      </dsp:txBody>
      <dsp:txXfrm>
        <a:off x="2939772" y="2200234"/>
        <a:ext cx="2258774" cy="82260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65735D-185E-4B8F-842C-DCB4B73A5D1C}">
      <dsp:nvSpPr>
        <dsp:cNvPr id="0" name=""/>
        <dsp:cNvSpPr/>
      </dsp:nvSpPr>
      <dsp:spPr>
        <a:xfrm>
          <a:off x="0" y="0"/>
          <a:ext cx="5440680" cy="10425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CA" sz="2800" kern="1200" dirty="0" smtClean="0"/>
            <a:t>Surveys done of the area</a:t>
          </a:r>
          <a:endParaRPr lang="en-CA" sz="2800" kern="1200" dirty="0"/>
        </a:p>
      </dsp:txBody>
      <dsp:txXfrm>
        <a:off x="0" y="0"/>
        <a:ext cx="4376797" cy="1042511"/>
      </dsp:txXfrm>
    </dsp:sp>
    <dsp:sp modelId="{AB2E15A7-7AAA-40F6-A7BC-501F6B9A60F7}">
      <dsp:nvSpPr>
        <dsp:cNvPr id="0" name=""/>
        <dsp:cNvSpPr/>
      </dsp:nvSpPr>
      <dsp:spPr>
        <a:xfrm>
          <a:off x="480059" y="1216262"/>
          <a:ext cx="5440680" cy="10425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CA" sz="2800" kern="1200" dirty="0" smtClean="0"/>
            <a:t>Determine activity of equipment</a:t>
          </a:r>
          <a:endParaRPr lang="en-CA" sz="2800" kern="1200" dirty="0"/>
        </a:p>
      </dsp:txBody>
      <dsp:txXfrm>
        <a:off x="480059" y="1216262"/>
        <a:ext cx="4282987" cy="1042511"/>
      </dsp:txXfrm>
    </dsp:sp>
    <dsp:sp modelId="{C43888A5-ACAB-4090-8AE3-978A569B4CDA}">
      <dsp:nvSpPr>
        <dsp:cNvPr id="0" name=""/>
        <dsp:cNvSpPr/>
      </dsp:nvSpPr>
      <dsp:spPr>
        <a:xfrm>
          <a:off x="960119" y="2432525"/>
          <a:ext cx="5440680" cy="10425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CA" sz="2800" kern="1200" dirty="0" smtClean="0"/>
            <a:t>Plan to minimize disposal </a:t>
          </a:r>
          <a:endParaRPr lang="en-CA" sz="2800" kern="1200" dirty="0"/>
        </a:p>
      </dsp:txBody>
      <dsp:txXfrm>
        <a:off x="960119" y="2432525"/>
        <a:ext cx="4282987" cy="1042511"/>
      </dsp:txXfrm>
    </dsp:sp>
    <dsp:sp modelId="{7BBFB197-63F8-4DEE-B41C-7706A2E16E88}">
      <dsp:nvSpPr>
        <dsp:cNvPr id="0" name=""/>
        <dsp:cNvSpPr/>
      </dsp:nvSpPr>
      <dsp:spPr>
        <a:xfrm>
          <a:off x="4763047" y="790570"/>
          <a:ext cx="677632" cy="67763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CA" sz="3200" kern="1200"/>
        </a:p>
      </dsp:txBody>
      <dsp:txXfrm>
        <a:off x="4763047" y="790570"/>
        <a:ext cx="677632" cy="677632"/>
      </dsp:txXfrm>
    </dsp:sp>
    <dsp:sp modelId="{14764BD5-91BB-4A67-97A3-2DAC309AC065}">
      <dsp:nvSpPr>
        <dsp:cNvPr id="0" name=""/>
        <dsp:cNvSpPr/>
      </dsp:nvSpPr>
      <dsp:spPr>
        <a:xfrm>
          <a:off x="5243107" y="1999883"/>
          <a:ext cx="677632" cy="677632"/>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CA" sz="3200" kern="1200"/>
        </a:p>
      </dsp:txBody>
      <dsp:txXfrm>
        <a:off x="5243107" y="1999883"/>
        <a:ext cx="677632" cy="67763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A75368-5F12-479C-AE2F-723D9CAEE3F8}">
      <dsp:nvSpPr>
        <dsp:cNvPr id="0" name=""/>
        <dsp:cNvSpPr/>
      </dsp:nvSpPr>
      <dsp:spPr>
        <a:xfrm>
          <a:off x="0" y="437355"/>
          <a:ext cx="2000250" cy="12001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smtClean="0"/>
            <a:t>Beam pipes</a:t>
          </a:r>
          <a:endParaRPr lang="en-CA" sz="2500" kern="1200" dirty="0"/>
        </a:p>
      </dsp:txBody>
      <dsp:txXfrm>
        <a:off x="0" y="437355"/>
        <a:ext cx="2000250" cy="1200150"/>
      </dsp:txXfrm>
    </dsp:sp>
    <dsp:sp modelId="{35894C6C-8CBC-48FD-AD09-D4BD74BE9E65}">
      <dsp:nvSpPr>
        <dsp:cNvPr id="0" name=""/>
        <dsp:cNvSpPr/>
      </dsp:nvSpPr>
      <dsp:spPr>
        <a:xfrm>
          <a:off x="2200275" y="437355"/>
          <a:ext cx="2000250" cy="12001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smtClean="0"/>
            <a:t>Concrete shielding blocks</a:t>
          </a:r>
          <a:endParaRPr lang="en-CA" sz="2500" kern="1200" dirty="0"/>
        </a:p>
      </dsp:txBody>
      <dsp:txXfrm>
        <a:off x="2200275" y="437355"/>
        <a:ext cx="2000250" cy="1200150"/>
      </dsp:txXfrm>
    </dsp:sp>
    <dsp:sp modelId="{7E4A2E81-5D24-44D9-8827-80F9A8413971}">
      <dsp:nvSpPr>
        <dsp:cNvPr id="0" name=""/>
        <dsp:cNvSpPr/>
      </dsp:nvSpPr>
      <dsp:spPr>
        <a:xfrm>
          <a:off x="4400550" y="437355"/>
          <a:ext cx="2000250" cy="12001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smtClean="0"/>
            <a:t>TISOL beam dump</a:t>
          </a:r>
          <a:endParaRPr lang="en-CA" sz="2500" kern="1200" dirty="0"/>
        </a:p>
      </dsp:txBody>
      <dsp:txXfrm>
        <a:off x="4400550" y="437355"/>
        <a:ext cx="2000250" cy="1200150"/>
      </dsp:txXfrm>
    </dsp:sp>
    <dsp:sp modelId="{469736EC-F82C-4CD4-AC38-576A12B8012B}">
      <dsp:nvSpPr>
        <dsp:cNvPr id="0" name=""/>
        <dsp:cNvSpPr/>
      </dsp:nvSpPr>
      <dsp:spPr>
        <a:xfrm>
          <a:off x="1100137" y="1837531"/>
          <a:ext cx="2000250" cy="12001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smtClean="0"/>
            <a:t>Targets</a:t>
          </a:r>
          <a:endParaRPr lang="en-CA" sz="2500" kern="1200" dirty="0"/>
        </a:p>
      </dsp:txBody>
      <dsp:txXfrm>
        <a:off x="1100137" y="1837531"/>
        <a:ext cx="2000250" cy="1200150"/>
      </dsp:txXfrm>
    </dsp:sp>
    <dsp:sp modelId="{B30F68E8-C63A-46AE-B10A-B7A33F794ED6}">
      <dsp:nvSpPr>
        <dsp:cNvPr id="0" name=""/>
        <dsp:cNvSpPr/>
      </dsp:nvSpPr>
      <dsp:spPr>
        <a:xfrm>
          <a:off x="3300412" y="1837531"/>
          <a:ext cx="2000250" cy="12001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smtClean="0"/>
            <a:t>Slightly active steel</a:t>
          </a:r>
        </a:p>
      </dsp:txBody>
      <dsp:txXfrm>
        <a:off x="3300412" y="1837531"/>
        <a:ext cx="2000250" cy="12001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B3968-882B-4B23-912B-81D36F306715}" type="datetimeFigureOut">
              <a:rPr lang="en-CA" smtClean="0"/>
              <a:pPr/>
              <a:t>31/07/2012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F9101-1465-4DF5-AAE2-9F9D26D5622E}" type="slidenum">
              <a:rPr lang="en-CA" smtClean="0"/>
              <a:pPr/>
              <a:t>‹#›</a:t>
            </a:fld>
            <a:endParaRPr lang="en-CA"/>
          </a:p>
        </p:txBody>
      </p:sp>
    </p:spTree>
    <p:extLst>
      <p:ext uri="{BB962C8B-B14F-4D97-AF65-F5344CB8AC3E}">
        <p14:creationId xmlns="" xmlns:p14="http://schemas.microsoft.com/office/powerpoint/2010/main" val="3138333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1</a:t>
            </a:r>
          </a:p>
          <a:p>
            <a:pPr lvl="0"/>
            <a:r>
              <a:rPr lang="en-CA" sz="1200" kern="1200" dirty="0" smtClean="0">
                <a:solidFill>
                  <a:schemeClr val="tx1"/>
                </a:solidFill>
                <a:latin typeface="+mn-lt"/>
                <a:ea typeface="+mn-ea"/>
                <a:cs typeface="+mn-cs"/>
              </a:rPr>
              <a:t>TRIUMF's experience with decommissioning an experimental hall</a:t>
            </a:r>
          </a:p>
          <a:p>
            <a:pPr lvl="0"/>
            <a:r>
              <a:rPr lang="en-CA" sz="1200" kern="1200" dirty="0" smtClean="0">
                <a:solidFill>
                  <a:schemeClr val="tx1"/>
                </a:solidFill>
                <a:latin typeface="+mn-lt"/>
                <a:ea typeface="+mn-ea"/>
                <a:cs typeface="+mn-cs"/>
              </a:rPr>
              <a:t>Here is a photo of the Medium Resolution Spectrometer</a:t>
            </a:r>
          </a:p>
          <a:p>
            <a:r>
              <a:rPr lang="en-CA" sz="1200" kern="1200" dirty="0" smtClean="0">
                <a:solidFill>
                  <a:schemeClr val="tx1"/>
                </a:solidFill>
                <a:latin typeface="+mn-lt"/>
                <a:ea typeface="+mn-ea"/>
                <a:cs typeface="+mn-cs"/>
              </a:rPr>
              <a:t> </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EF9101-1465-4DF5-AAE2-9F9D26D5622E}"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11</a:t>
            </a:r>
          </a:p>
          <a:p>
            <a:pPr lvl="0"/>
            <a:r>
              <a:rPr lang="en-CA" sz="1200" kern="1200" dirty="0" smtClean="0">
                <a:solidFill>
                  <a:schemeClr val="tx1"/>
                </a:solidFill>
                <a:latin typeface="+mn-lt"/>
                <a:ea typeface="+mn-ea"/>
                <a:cs typeface="+mn-cs"/>
              </a:rPr>
              <a:t>Here are some examples of things which were discarded</a:t>
            </a:r>
          </a:p>
          <a:p>
            <a:pPr lvl="0"/>
            <a:r>
              <a:rPr lang="en-CA" sz="1200" kern="1200" dirty="0" smtClean="0">
                <a:solidFill>
                  <a:schemeClr val="tx1"/>
                </a:solidFill>
                <a:latin typeface="+mn-lt"/>
                <a:ea typeface="+mn-ea"/>
                <a:cs typeface="+mn-cs"/>
              </a:rPr>
              <a:t>Valves would have taken too much time to test.</a:t>
            </a:r>
          </a:p>
          <a:p>
            <a:pPr lvl="0"/>
            <a:r>
              <a:rPr lang="en-CA" sz="1200" kern="1200" dirty="0" smtClean="0">
                <a:solidFill>
                  <a:schemeClr val="tx1"/>
                </a:solidFill>
                <a:latin typeface="+mn-lt"/>
                <a:ea typeface="+mn-ea"/>
                <a:cs typeface="+mn-cs"/>
              </a:rPr>
              <a:t>Electrical components weren't of enough value to justify paying an electrician 70$/hr to recover them and test them.</a:t>
            </a:r>
          </a:p>
          <a:p>
            <a:pPr>
              <a:buFontTx/>
              <a:buNone/>
            </a:pPr>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Slide 12</a:t>
            </a:r>
          </a:p>
          <a:p>
            <a:pPr lvl="0"/>
            <a:r>
              <a:rPr lang="en-CA" sz="1200" kern="1200" dirty="0" smtClean="0">
                <a:solidFill>
                  <a:schemeClr val="tx1"/>
                </a:solidFill>
                <a:latin typeface="+mn-lt"/>
                <a:ea typeface="+mn-ea"/>
                <a:cs typeface="+mn-cs"/>
              </a:rPr>
              <a:t>A strong effort was made to recycle and repurpose as much equipment as possible</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12</a:t>
            </a:fld>
            <a:endParaRPr lang="en-CA"/>
          </a:p>
        </p:txBody>
      </p:sp>
    </p:spTree>
    <p:extLst>
      <p:ext uri="{BB962C8B-B14F-4D97-AF65-F5344CB8AC3E}">
        <p14:creationId xmlns="" xmlns:p14="http://schemas.microsoft.com/office/powerpoint/2010/main" val="210449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13</a:t>
            </a:r>
          </a:p>
          <a:p>
            <a:pPr lvl="0"/>
            <a:r>
              <a:rPr lang="en-CA" sz="1200" kern="1200" dirty="0" smtClean="0">
                <a:solidFill>
                  <a:schemeClr val="tx1"/>
                </a:solidFill>
                <a:latin typeface="+mn-lt"/>
                <a:ea typeface="+mn-ea"/>
                <a:cs typeface="+mn-cs"/>
              </a:rPr>
              <a:t>Magnet flow meters are a standard model used around site</a:t>
            </a:r>
          </a:p>
          <a:p>
            <a:pPr lvl="0"/>
            <a:r>
              <a:rPr lang="en-CA" sz="1200" kern="1200" dirty="0" smtClean="0">
                <a:solidFill>
                  <a:schemeClr val="tx1"/>
                </a:solidFill>
                <a:latin typeface="+mn-lt"/>
                <a:ea typeface="+mn-ea"/>
                <a:cs typeface="+mn-cs"/>
              </a:rPr>
              <a:t>24 quads and 12 </a:t>
            </a:r>
            <a:r>
              <a:rPr lang="en-CA" sz="1200" kern="1200" dirty="0" err="1" smtClean="0">
                <a:solidFill>
                  <a:schemeClr val="tx1"/>
                </a:solidFill>
                <a:latin typeface="+mn-lt"/>
                <a:ea typeface="+mn-ea"/>
                <a:cs typeface="+mn-cs"/>
              </a:rPr>
              <a:t>steerers</a:t>
            </a:r>
            <a:r>
              <a:rPr lang="en-CA" sz="1200" kern="1200" dirty="0" smtClean="0">
                <a:solidFill>
                  <a:schemeClr val="tx1"/>
                </a:solidFill>
                <a:latin typeface="+mn-lt"/>
                <a:ea typeface="+mn-ea"/>
                <a:cs typeface="+mn-cs"/>
              </a:rPr>
              <a:t> will be used in the new </a:t>
            </a:r>
            <a:r>
              <a:rPr lang="en-CA" sz="1200" kern="1200" dirty="0" err="1" smtClean="0">
                <a:solidFill>
                  <a:schemeClr val="tx1"/>
                </a:solidFill>
                <a:latin typeface="+mn-lt"/>
                <a:ea typeface="+mn-ea"/>
                <a:cs typeface="+mn-cs"/>
              </a:rPr>
              <a:t>beamline</a:t>
            </a:r>
            <a:endParaRPr lang="en-CA" sz="1200" kern="1200" dirty="0" smtClean="0">
              <a:solidFill>
                <a:schemeClr val="tx1"/>
              </a:solidFill>
              <a:latin typeface="+mn-lt"/>
              <a:ea typeface="+mn-ea"/>
              <a:cs typeface="+mn-cs"/>
            </a:endParaRPr>
          </a:p>
          <a:p>
            <a:pPr lvl="0"/>
            <a:r>
              <a:rPr lang="en-CA" sz="1200" kern="1200" dirty="0" smtClean="0">
                <a:solidFill>
                  <a:schemeClr val="tx1"/>
                </a:solidFill>
                <a:latin typeface="+mn-lt"/>
                <a:ea typeface="+mn-ea"/>
                <a:cs typeface="+mn-cs"/>
              </a:rPr>
              <a:t>3 bender magnets will be used at the UCN</a:t>
            </a:r>
          </a:p>
          <a:p>
            <a:pPr lvl="0"/>
            <a:r>
              <a:rPr lang="en-CA" sz="1200" kern="1200" dirty="0" smtClean="0">
                <a:solidFill>
                  <a:schemeClr val="tx1"/>
                </a:solidFill>
                <a:latin typeface="+mn-lt"/>
                <a:ea typeface="+mn-ea"/>
                <a:cs typeface="+mn-cs"/>
              </a:rPr>
              <a:t>a lot of the power supplies were manufactured in the 40's and 50's. These were sent to the </a:t>
            </a:r>
            <a:r>
              <a:rPr lang="en-CA" sz="1200" kern="1200" dirty="0" err="1" smtClean="0">
                <a:solidFill>
                  <a:schemeClr val="tx1"/>
                </a:solidFill>
                <a:latin typeface="+mn-lt"/>
                <a:ea typeface="+mn-ea"/>
                <a:cs typeface="+mn-cs"/>
              </a:rPr>
              <a:t>scrapyard</a:t>
            </a:r>
            <a:r>
              <a:rPr lang="en-CA" sz="1200" kern="1200" dirty="0" smtClean="0">
                <a:solidFill>
                  <a:schemeClr val="tx1"/>
                </a:solidFill>
                <a:latin typeface="+mn-lt"/>
                <a:ea typeface="+mn-ea"/>
                <a:cs typeface="+mn-cs"/>
              </a:rPr>
              <a:t> to be dismantled. A few of the "more modern" power supplies were kept to be used at UCN.</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EF9101-1465-4DF5-AAE2-9F9D26D5622E}"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14</a:t>
            </a:r>
          </a:p>
          <a:p>
            <a:pPr lvl="0"/>
            <a:r>
              <a:rPr lang="en-CA" sz="1200" kern="1200" dirty="0" smtClean="0">
                <a:solidFill>
                  <a:schemeClr val="tx1"/>
                </a:solidFill>
                <a:latin typeface="+mn-lt"/>
                <a:ea typeface="+mn-ea"/>
                <a:cs typeface="+mn-cs"/>
              </a:rPr>
              <a:t>The most challenging part of the process was dealing with disposing a large amount of low-level active waste</a:t>
            </a:r>
          </a:p>
          <a:p>
            <a:pPr lvl="0"/>
            <a:r>
              <a:rPr lang="en-CA" sz="1200" kern="1200" dirty="0" smtClean="0">
                <a:solidFill>
                  <a:schemeClr val="tx1"/>
                </a:solidFill>
                <a:latin typeface="+mn-lt"/>
                <a:ea typeface="+mn-ea"/>
                <a:cs typeface="+mn-cs"/>
              </a:rPr>
              <a:t>We were limited by costs of shipments to Chalk River as well as having minimal radioactive storage space on site.</a:t>
            </a:r>
          </a:p>
          <a:p>
            <a:pPr lvl="0"/>
            <a:r>
              <a:rPr lang="en-CA" sz="1200" kern="1200" dirty="0" smtClean="0">
                <a:solidFill>
                  <a:schemeClr val="tx1"/>
                </a:solidFill>
                <a:latin typeface="+mn-lt"/>
                <a:ea typeface="+mn-ea"/>
                <a:cs typeface="+mn-cs"/>
              </a:rPr>
              <a:t>Chalk River is a lab in eastern Canada with a storage facility for solid low-level active waste collected from other labs and hospitals.</a:t>
            </a:r>
          </a:p>
          <a:p>
            <a:pPr lvl="0"/>
            <a:r>
              <a:rPr lang="en-CA" sz="1200" kern="1200" dirty="0" smtClean="0">
                <a:solidFill>
                  <a:schemeClr val="tx1"/>
                </a:solidFill>
                <a:latin typeface="+mn-lt"/>
                <a:ea typeface="+mn-ea"/>
                <a:cs typeface="+mn-cs"/>
              </a:rPr>
              <a:t>There was minimal residual field except for the NW corner where the wall had been activated downstream of a target station. (18uSv/hr)</a:t>
            </a:r>
          </a:p>
          <a:p>
            <a:pPr lvl="0"/>
            <a:r>
              <a:rPr lang="en-CA" sz="1200" kern="1200" dirty="0" smtClean="0">
                <a:solidFill>
                  <a:schemeClr val="tx1"/>
                </a:solidFill>
                <a:latin typeface="+mn-lt"/>
                <a:ea typeface="+mn-ea"/>
                <a:cs typeface="+mn-cs"/>
              </a:rPr>
              <a:t>Everything leaving the area was swipe tested</a:t>
            </a:r>
          </a:p>
          <a:p>
            <a:pPr lvl="0"/>
            <a:r>
              <a:rPr lang="en-CA" sz="1200" kern="1200" dirty="0" smtClean="0">
                <a:solidFill>
                  <a:schemeClr val="tx1"/>
                </a:solidFill>
                <a:latin typeface="+mn-lt"/>
                <a:ea typeface="+mn-ea"/>
                <a:cs typeface="+mn-cs"/>
              </a:rPr>
              <a:t>Attempts were made to decontaminate items as well as separate active components from non-active.</a:t>
            </a:r>
          </a:p>
          <a:p>
            <a:r>
              <a:rPr lang="en-CA" sz="1200" kern="1200" dirty="0" smtClean="0">
                <a:solidFill>
                  <a:schemeClr val="tx1"/>
                </a:solidFill>
                <a:latin typeface="+mn-lt"/>
                <a:ea typeface="+mn-ea"/>
                <a:cs typeface="+mn-cs"/>
              </a:rPr>
              <a:t> </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EF9101-1465-4DF5-AAE2-9F9D26D5622E}"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-most beam pipes</a:t>
            </a:r>
            <a:r>
              <a:rPr lang="en-CA" baseline="0" dirty="0" smtClean="0"/>
              <a:t> non-active – recycled waste except for those comprising beam dumps</a:t>
            </a:r>
          </a:p>
          <a:p>
            <a:r>
              <a:rPr lang="en-CA" baseline="0" dirty="0" smtClean="0"/>
              <a:t>-TISOL most active piece of equipment 140uSv/hr </a:t>
            </a:r>
            <a:r>
              <a:rPr lang="en-CA" baseline="0" dirty="0" err="1" smtClean="0"/>
              <a:t>oc</a:t>
            </a:r>
            <a:r>
              <a:rPr lang="en-CA" baseline="0" dirty="0" smtClean="0"/>
              <a:t> -&gt; </a:t>
            </a:r>
            <a:r>
              <a:rPr lang="en-CA" baseline="0" dirty="0" err="1" smtClean="0"/>
              <a:t>ra</a:t>
            </a:r>
            <a:r>
              <a:rPr lang="en-CA" baseline="0" dirty="0" smtClean="0"/>
              <a:t> storage pit</a:t>
            </a:r>
          </a:p>
          <a:p>
            <a:r>
              <a:rPr lang="en-CA" baseline="0" dirty="0" smtClean="0"/>
              <a:t>-slightly active steel -&gt; </a:t>
            </a:r>
            <a:r>
              <a:rPr lang="en-CA" baseline="0" dirty="0" err="1" smtClean="0"/>
              <a:t>Moncerto</a:t>
            </a:r>
            <a:r>
              <a:rPr lang="en-CA" baseline="0" dirty="0" smtClean="0"/>
              <a:t>, SEG blocks. Buy back.</a:t>
            </a:r>
          </a:p>
          <a:p>
            <a:r>
              <a:rPr lang="en-CA" baseline="0" dirty="0" smtClean="0"/>
              <a:t>-concrete shielding blocks – standard -&gt;saved, non-standard (non – active) crushed and sent for road fill</a:t>
            </a:r>
          </a:p>
          <a:p>
            <a:r>
              <a:rPr lang="en-CA" baseline="0" dirty="0" smtClean="0"/>
              <a:t>-targets assayed and shipped</a:t>
            </a:r>
          </a:p>
          <a:p>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17</a:t>
            </a:r>
          </a:p>
          <a:p>
            <a:pPr lvl="0"/>
            <a:r>
              <a:rPr lang="en-CA" sz="1200" kern="1200" dirty="0" smtClean="0">
                <a:solidFill>
                  <a:schemeClr val="tx1"/>
                </a:solidFill>
                <a:latin typeface="+mn-lt"/>
                <a:ea typeface="+mn-ea"/>
                <a:cs typeface="+mn-cs"/>
              </a:rPr>
              <a:t>The decommissioning team encountered some unforeseen situations during the </a:t>
            </a:r>
            <a:r>
              <a:rPr lang="en-CA" sz="1200" kern="1200" dirty="0" err="1" smtClean="0">
                <a:solidFill>
                  <a:schemeClr val="tx1"/>
                </a:solidFill>
                <a:latin typeface="+mn-lt"/>
                <a:ea typeface="+mn-ea"/>
                <a:cs typeface="+mn-cs"/>
              </a:rPr>
              <a:t>job.;Miscommunications</a:t>
            </a:r>
            <a:r>
              <a:rPr lang="en-CA" sz="1200" kern="1200" dirty="0" smtClean="0">
                <a:solidFill>
                  <a:schemeClr val="tx1"/>
                </a:solidFill>
                <a:latin typeface="+mn-lt"/>
                <a:ea typeface="+mn-ea"/>
                <a:cs typeface="+mn-cs"/>
              </a:rPr>
              <a:t> and less than optimal organization attributed to them.</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17</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18</a:t>
            </a:r>
          </a:p>
          <a:p>
            <a:pPr lvl="0"/>
            <a:r>
              <a:rPr lang="en-CA" sz="1200" kern="1200" dirty="0" smtClean="0">
                <a:solidFill>
                  <a:schemeClr val="tx1"/>
                </a:solidFill>
                <a:latin typeface="+mn-lt"/>
                <a:ea typeface="+mn-ea"/>
                <a:cs typeface="+mn-cs"/>
              </a:rPr>
              <a:t>Problems with documentation </a:t>
            </a:r>
          </a:p>
          <a:p>
            <a:pPr lvl="0"/>
            <a:r>
              <a:rPr lang="en-CA" sz="1200" kern="1200" dirty="0" smtClean="0">
                <a:solidFill>
                  <a:schemeClr val="tx1"/>
                </a:solidFill>
                <a:latin typeface="+mn-lt"/>
                <a:ea typeface="+mn-ea"/>
                <a:cs typeface="+mn-cs"/>
              </a:rPr>
              <a:t>Initial Proton Hall design drawings done on paper and stored in a personal filing cabinet. Needed to be hunted down.</a:t>
            </a:r>
          </a:p>
          <a:p>
            <a:pPr lvl="0"/>
            <a:r>
              <a:rPr lang="en-CA" sz="1200" kern="1200" dirty="0" smtClean="0">
                <a:solidFill>
                  <a:schemeClr val="tx1"/>
                </a:solidFill>
                <a:latin typeface="+mn-lt"/>
                <a:ea typeface="+mn-ea"/>
                <a:cs typeface="+mn-cs"/>
              </a:rPr>
              <a:t>No cable numbers or locations had been documented</a:t>
            </a:r>
          </a:p>
          <a:p>
            <a:pPr lvl="0"/>
            <a:r>
              <a:rPr lang="en-CA" sz="1200" kern="1200" dirty="0" smtClean="0">
                <a:solidFill>
                  <a:schemeClr val="tx1"/>
                </a:solidFill>
                <a:latin typeface="+mn-lt"/>
                <a:ea typeface="+mn-ea"/>
                <a:cs typeface="+mn-cs"/>
              </a:rPr>
              <a:t>The allocated budget did not permit funds for hiring </a:t>
            </a:r>
            <a:r>
              <a:rPr lang="en-CA" sz="1200" kern="1200" dirty="0" err="1" smtClean="0">
                <a:solidFill>
                  <a:schemeClr val="tx1"/>
                </a:solidFill>
                <a:latin typeface="+mn-lt"/>
                <a:ea typeface="+mn-ea"/>
                <a:cs typeface="+mn-cs"/>
              </a:rPr>
              <a:t>ProTech</a:t>
            </a:r>
            <a:r>
              <a:rPr lang="en-CA" sz="1200" kern="1200" dirty="0" smtClean="0">
                <a:solidFill>
                  <a:schemeClr val="tx1"/>
                </a:solidFill>
                <a:latin typeface="+mn-lt"/>
                <a:ea typeface="+mn-ea"/>
                <a:cs typeface="+mn-cs"/>
              </a:rPr>
              <a:t>. Consequently we went way over</a:t>
            </a:r>
          </a:p>
          <a:p>
            <a:pPr lvl="0"/>
            <a:r>
              <a:rPr lang="en-CA" sz="1200" kern="1200" dirty="0" smtClean="0">
                <a:solidFill>
                  <a:schemeClr val="tx1"/>
                </a:solidFill>
                <a:latin typeface="+mn-lt"/>
                <a:ea typeface="+mn-ea"/>
                <a:cs typeface="+mn-cs"/>
              </a:rPr>
              <a:t>There was no set group of people designated to completing the task. It changed daily depending on who was available to help</a:t>
            </a:r>
          </a:p>
          <a:p>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18</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19</a:t>
            </a:r>
          </a:p>
          <a:p>
            <a:pPr lvl="0"/>
            <a:r>
              <a:rPr lang="en-CA" sz="1200" kern="1200" dirty="0" smtClean="0">
                <a:solidFill>
                  <a:schemeClr val="tx1"/>
                </a:solidFill>
                <a:latin typeface="+mn-lt"/>
                <a:ea typeface="+mn-ea"/>
                <a:cs typeface="+mn-cs"/>
              </a:rPr>
              <a:t>When the proton hall was initially constructed, it was advised by seismic experts to configure the roof with removable concrete beams. Now TRIUMF has been advised to seal them. This would mean the beams would need to be broken apart to allow crane access when it comes time to decommission the Electron Hall.</a:t>
            </a:r>
          </a:p>
          <a:p>
            <a:pPr lvl="0"/>
            <a:r>
              <a:rPr lang="en-CA" sz="1200" kern="1200" dirty="0" smtClean="0">
                <a:solidFill>
                  <a:schemeClr val="tx1"/>
                </a:solidFill>
                <a:latin typeface="+mn-lt"/>
                <a:ea typeface="+mn-ea"/>
                <a:cs typeface="+mn-cs"/>
              </a:rPr>
              <a:t>The tunnel and hatches will be reused for delivery of helium and cooling lines into the area.</a:t>
            </a:r>
          </a:p>
          <a:p>
            <a:pPr lvl="0"/>
            <a:r>
              <a:rPr lang="en-CA" sz="1200" kern="1200" dirty="0" smtClean="0">
                <a:solidFill>
                  <a:schemeClr val="tx1"/>
                </a:solidFill>
                <a:latin typeface="+mn-lt"/>
                <a:ea typeface="+mn-ea"/>
                <a:cs typeface="+mn-cs"/>
              </a:rPr>
              <a:t>Other design considerations for ARIEL don't seem to pose significant challenges to decommissioning.</a:t>
            </a:r>
          </a:p>
          <a:p>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19</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smtClean="0">
                <a:solidFill>
                  <a:schemeClr val="tx1"/>
                </a:solidFill>
                <a:latin typeface="+mn-lt"/>
                <a:ea typeface="+mn-ea"/>
                <a:cs typeface="+mn-cs"/>
              </a:rPr>
              <a:t>Slide 21</a:t>
            </a:r>
            <a:endParaRPr lang="en-CA" sz="1200" kern="1200" dirty="0" smtClean="0">
              <a:solidFill>
                <a:schemeClr val="tx1"/>
              </a:solidFill>
              <a:latin typeface="+mn-lt"/>
              <a:ea typeface="+mn-ea"/>
              <a:cs typeface="+mn-cs"/>
            </a:endParaRPr>
          </a:p>
          <a:p>
            <a:pPr lvl="0"/>
            <a:r>
              <a:rPr lang="en-CA" sz="1200" kern="1200" dirty="0" smtClean="0">
                <a:solidFill>
                  <a:schemeClr val="tx1"/>
                </a:solidFill>
                <a:latin typeface="+mn-lt"/>
                <a:ea typeface="+mn-ea"/>
                <a:cs typeface="+mn-cs"/>
              </a:rPr>
              <a:t>In conclusion, despite the time constraints and immense workload, the decommissioning was completed on time to allow outside contractors to begin the electron hall renovations.</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21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2</a:t>
            </a:r>
          </a:p>
          <a:p>
            <a:pPr lvl="0"/>
            <a:r>
              <a:rPr lang="en-CA" sz="1200" kern="1200" dirty="0" smtClean="0">
                <a:solidFill>
                  <a:schemeClr val="tx1"/>
                </a:solidFill>
                <a:latin typeface="+mn-lt"/>
                <a:ea typeface="+mn-ea"/>
                <a:cs typeface="+mn-cs"/>
              </a:rPr>
              <a:t>Here is a photo of the Proton Hall </a:t>
            </a:r>
            <a:r>
              <a:rPr lang="en-CA" sz="1200" kern="1200" dirty="0" err="1" smtClean="0">
                <a:solidFill>
                  <a:schemeClr val="tx1"/>
                </a:solidFill>
                <a:latin typeface="+mn-lt"/>
                <a:ea typeface="+mn-ea"/>
                <a:cs typeface="+mn-cs"/>
              </a:rPr>
              <a:t>beamline</a:t>
            </a:r>
            <a:r>
              <a:rPr lang="en-CA" sz="1200" kern="1200" dirty="0" smtClean="0">
                <a:solidFill>
                  <a:schemeClr val="tx1"/>
                </a:solidFill>
                <a:latin typeface="+mn-lt"/>
                <a:ea typeface="+mn-ea"/>
                <a:cs typeface="+mn-cs"/>
              </a:rPr>
              <a:t> installation</a:t>
            </a:r>
          </a:p>
          <a:p>
            <a:pPr lvl="0"/>
            <a:r>
              <a:rPr lang="en-CA" sz="1200" kern="1200" dirty="0" smtClean="0">
                <a:solidFill>
                  <a:schemeClr val="tx1"/>
                </a:solidFill>
                <a:latin typeface="+mn-lt"/>
                <a:ea typeface="+mn-ea"/>
                <a:cs typeface="+mn-cs"/>
              </a:rPr>
              <a:t>Experiments ran in the Proton Hall from the mid 70's until the mid 90's</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3</a:t>
            </a:r>
          </a:p>
          <a:p>
            <a:pPr lvl="0"/>
            <a:r>
              <a:rPr lang="en-CA" sz="1200" kern="1200" dirty="0" smtClean="0">
                <a:solidFill>
                  <a:schemeClr val="tx1"/>
                </a:solidFill>
                <a:latin typeface="+mn-lt"/>
                <a:ea typeface="+mn-ea"/>
                <a:cs typeface="+mn-cs"/>
              </a:rPr>
              <a:t>Currently there is a lot of construction going on at TRIUMF while we make room to build a new experimental facility. Part of this plan involved completely clearing out the Proton Hall and creating the new Electron Hall.</a:t>
            </a:r>
          </a:p>
          <a:p>
            <a:pPr lvl="0"/>
            <a:r>
              <a:rPr lang="en-CA" sz="1200" kern="1200" dirty="0" smtClean="0">
                <a:solidFill>
                  <a:schemeClr val="tx1"/>
                </a:solidFill>
                <a:latin typeface="+mn-lt"/>
                <a:ea typeface="+mn-ea"/>
                <a:cs typeface="+mn-cs"/>
              </a:rPr>
              <a:t>This is an image displaying the general layout of the new ARIEL facility.</a:t>
            </a:r>
          </a:p>
          <a:p>
            <a:pPr lvl="0"/>
            <a:r>
              <a:rPr lang="en-CA" sz="1200" kern="1200" dirty="0" smtClean="0">
                <a:solidFill>
                  <a:schemeClr val="tx1"/>
                </a:solidFill>
                <a:latin typeface="+mn-lt"/>
                <a:ea typeface="+mn-ea"/>
                <a:cs typeface="+mn-cs"/>
              </a:rPr>
              <a:t>Point out E-hall, 50MeV E-</a:t>
            </a:r>
            <a:r>
              <a:rPr lang="en-CA" sz="1200" kern="1200" dirty="0" err="1" smtClean="0">
                <a:solidFill>
                  <a:schemeClr val="tx1"/>
                </a:solidFill>
                <a:latin typeface="+mn-lt"/>
                <a:ea typeface="+mn-ea"/>
                <a:cs typeface="+mn-cs"/>
              </a:rPr>
              <a:t>linac</a:t>
            </a:r>
            <a:r>
              <a:rPr lang="en-CA" sz="1200" kern="1200" dirty="0" smtClean="0">
                <a:solidFill>
                  <a:schemeClr val="tx1"/>
                </a:solidFill>
                <a:latin typeface="+mn-lt"/>
                <a:ea typeface="+mn-ea"/>
                <a:cs typeface="+mn-cs"/>
              </a:rPr>
              <a:t>, proton </a:t>
            </a:r>
            <a:r>
              <a:rPr lang="en-CA" sz="1200" kern="1200" dirty="0" err="1" smtClean="0">
                <a:solidFill>
                  <a:schemeClr val="tx1"/>
                </a:solidFill>
                <a:latin typeface="+mn-lt"/>
                <a:ea typeface="+mn-ea"/>
                <a:cs typeface="+mn-cs"/>
              </a:rPr>
              <a:t>beamline</a:t>
            </a:r>
            <a:r>
              <a:rPr lang="en-CA" sz="1200" kern="1200" dirty="0" smtClean="0">
                <a:solidFill>
                  <a:schemeClr val="tx1"/>
                </a:solidFill>
                <a:latin typeface="+mn-lt"/>
                <a:ea typeface="+mn-ea"/>
                <a:cs typeface="+mn-cs"/>
              </a:rPr>
              <a:t> and ARIEL</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4</a:t>
            </a:r>
          </a:p>
          <a:p>
            <a:pPr lvl="0"/>
            <a:r>
              <a:rPr lang="en-CA" sz="1200" kern="1200" dirty="0" smtClean="0">
                <a:solidFill>
                  <a:schemeClr val="tx1"/>
                </a:solidFill>
                <a:latin typeface="+mn-lt"/>
                <a:ea typeface="+mn-ea"/>
                <a:cs typeface="+mn-cs"/>
              </a:rPr>
              <a:t>This is a drawing of the contents of the Proton Hall as they were</a:t>
            </a:r>
          </a:p>
          <a:p>
            <a:pPr lvl="0"/>
            <a:r>
              <a:rPr lang="en-CA" sz="1200" kern="1200" dirty="0" smtClean="0">
                <a:solidFill>
                  <a:schemeClr val="tx1"/>
                </a:solidFill>
                <a:latin typeface="+mn-lt"/>
                <a:ea typeface="+mn-ea"/>
                <a:cs typeface="+mn-cs"/>
              </a:rPr>
              <a:t>Point out: main cyclotron, BL4, </a:t>
            </a:r>
            <a:r>
              <a:rPr lang="en-CA" sz="1200" kern="1200" dirty="0" err="1" smtClean="0">
                <a:solidFill>
                  <a:schemeClr val="tx1"/>
                </a:solidFill>
                <a:latin typeface="+mn-lt"/>
                <a:ea typeface="+mn-ea"/>
                <a:cs typeface="+mn-cs"/>
              </a:rPr>
              <a:t>beamlines</a:t>
            </a:r>
            <a:r>
              <a:rPr lang="en-CA" sz="1200" kern="1200" dirty="0" smtClean="0">
                <a:solidFill>
                  <a:schemeClr val="tx1"/>
                </a:solidFill>
                <a:latin typeface="+mn-lt"/>
                <a:ea typeface="+mn-ea"/>
                <a:cs typeface="+mn-cs"/>
              </a:rPr>
              <a:t> and targets</a:t>
            </a:r>
          </a:p>
          <a:p>
            <a:pPr lvl="0"/>
            <a:r>
              <a:rPr lang="en-CA" sz="1200" kern="1200" dirty="0" smtClean="0">
                <a:solidFill>
                  <a:schemeClr val="tx1"/>
                </a:solidFill>
                <a:latin typeface="+mn-lt"/>
                <a:ea typeface="+mn-ea"/>
                <a:cs typeface="+mn-cs"/>
              </a:rPr>
              <a:t>BL4B contained a spectrometer system consisting of the Second Arm Spectrometer (referred to as SASP) and the Medium </a:t>
            </a:r>
            <a:r>
              <a:rPr lang="en-CA" sz="1200" kern="1200" dirty="0" err="1" smtClean="0">
                <a:solidFill>
                  <a:schemeClr val="tx1"/>
                </a:solidFill>
                <a:latin typeface="+mn-lt"/>
                <a:ea typeface="+mn-ea"/>
                <a:cs typeface="+mn-cs"/>
              </a:rPr>
              <a:t>Reslolution</a:t>
            </a:r>
            <a:r>
              <a:rPr lang="en-CA" sz="1200" kern="1200" dirty="0" smtClean="0">
                <a:solidFill>
                  <a:schemeClr val="tx1"/>
                </a:solidFill>
                <a:latin typeface="+mn-lt"/>
                <a:ea typeface="+mn-ea"/>
                <a:cs typeface="+mn-cs"/>
              </a:rPr>
              <a:t> Spectrometer (referred to as MRS)</a:t>
            </a:r>
          </a:p>
          <a:p>
            <a:pPr lvl="0"/>
            <a:r>
              <a:rPr lang="en-CA" sz="1200" kern="1200" dirty="0" smtClean="0">
                <a:solidFill>
                  <a:schemeClr val="tx1"/>
                </a:solidFill>
                <a:latin typeface="+mn-lt"/>
                <a:ea typeface="+mn-ea"/>
                <a:cs typeface="+mn-cs"/>
              </a:rPr>
              <a:t>The vault section of BL4 still needs to be dismantled. </a:t>
            </a:r>
          </a:p>
          <a:p>
            <a:pPr lvl="0"/>
            <a:r>
              <a:rPr lang="en-CA" sz="1200" kern="1200" dirty="0" smtClean="0">
                <a:solidFill>
                  <a:schemeClr val="tx1"/>
                </a:solidFill>
                <a:latin typeface="+mn-lt"/>
                <a:ea typeface="+mn-ea"/>
                <a:cs typeface="+mn-cs"/>
              </a:rPr>
              <a:t>The dismantling of the area needed to be done during a "shutdown period" because alterations needed to be made to the cyclotron shielding. There was a deadline to get shielding restored to allow cyclotron operation during the rest of the renovations.</a:t>
            </a:r>
          </a:p>
          <a:p>
            <a:r>
              <a:rPr lang="en-CA" sz="1200" kern="1200" dirty="0" smtClean="0">
                <a:solidFill>
                  <a:schemeClr val="tx1"/>
                </a:solidFill>
                <a:latin typeface="+mn-lt"/>
                <a:ea typeface="+mn-ea"/>
                <a:cs typeface="+mn-cs"/>
              </a:rPr>
              <a:t> </a:t>
            </a:r>
          </a:p>
          <a:p>
            <a:endParaRPr lang="en-CA" baseline="0" dirty="0" smtClean="0"/>
          </a:p>
        </p:txBody>
      </p:sp>
      <p:sp>
        <p:nvSpPr>
          <p:cNvPr id="4" name="Slide Number Placeholder 3"/>
          <p:cNvSpPr>
            <a:spLocks noGrp="1"/>
          </p:cNvSpPr>
          <p:nvPr>
            <p:ph type="sldNum" sz="quarter" idx="10"/>
          </p:nvPr>
        </p:nvSpPr>
        <p:spPr/>
        <p:txBody>
          <a:bodyPr/>
          <a:lstStyle/>
          <a:p>
            <a:fld id="{D9EF9101-1465-4DF5-AAE2-9F9D26D5622E}"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5</a:t>
            </a:r>
          </a:p>
          <a:p>
            <a:pPr lvl="0"/>
            <a:r>
              <a:rPr lang="en-CA" sz="1200" kern="1200" dirty="0" smtClean="0">
                <a:solidFill>
                  <a:schemeClr val="tx1"/>
                </a:solidFill>
                <a:latin typeface="+mn-lt"/>
                <a:ea typeface="+mn-ea"/>
                <a:cs typeface="+mn-cs"/>
              </a:rPr>
              <a:t>Email sent out to all staff to announce the official decommissioning of the Proton Hall. </a:t>
            </a:r>
          </a:p>
          <a:p>
            <a:pPr lvl="0"/>
            <a:r>
              <a:rPr lang="en-CA" sz="1200" kern="1200" dirty="0" smtClean="0">
                <a:solidFill>
                  <a:schemeClr val="tx1"/>
                </a:solidFill>
                <a:latin typeface="+mn-lt"/>
                <a:ea typeface="+mn-ea"/>
                <a:cs typeface="+mn-cs"/>
              </a:rPr>
              <a:t>Vacuum pumps and beam profile monitors</a:t>
            </a:r>
          </a:p>
          <a:p>
            <a:pPr lvl="0"/>
            <a:r>
              <a:rPr lang="en-CA" sz="1200" kern="1200" dirty="0" smtClean="0">
                <a:solidFill>
                  <a:schemeClr val="tx1"/>
                </a:solidFill>
                <a:latin typeface="+mn-lt"/>
                <a:ea typeface="+mn-ea"/>
                <a:cs typeface="+mn-cs"/>
              </a:rPr>
              <a:t>Second opportunity was given.</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EF9101-1465-4DF5-AAE2-9F9D26D5622E}"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6</a:t>
            </a:r>
          </a:p>
          <a:p>
            <a:pPr lvl="0"/>
            <a:r>
              <a:rPr lang="en-CA" sz="1200" kern="1200" dirty="0" smtClean="0">
                <a:solidFill>
                  <a:schemeClr val="tx1"/>
                </a:solidFill>
                <a:latin typeface="+mn-lt"/>
                <a:ea typeface="+mn-ea"/>
                <a:cs typeface="+mn-cs"/>
              </a:rPr>
              <a:t>All the equipment left was considered to be abandoned.</a:t>
            </a:r>
          </a:p>
          <a:p>
            <a:pPr lvl="0"/>
            <a:r>
              <a:rPr lang="en-CA" sz="1200" kern="1200" dirty="0" smtClean="0">
                <a:solidFill>
                  <a:schemeClr val="tx1"/>
                </a:solidFill>
                <a:latin typeface="+mn-lt"/>
                <a:ea typeface="+mn-ea"/>
                <a:cs typeface="+mn-cs"/>
              </a:rPr>
              <a:t>Decisions needed to be made about what equipment to keep/throw away, and what could be reused in some other way</a:t>
            </a:r>
          </a:p>
          <a:p>
            <a:pPr lvl="0"/>
            <a:r>
              <a:rPr lang="en-CA" sz="1200" kern="1200" dirty="0" smtClean="0">
                <a:solidFill>
                  <a:schemeClr val="tx1"/>
                </a:solidFill>
                <a:latin typeface="+mn-lt"/>
                <a:ea typeface="+mn-ea"/>
                <a:cs typeface="+mn-cs"/>
              </a:rPr>
              <a:t>These are a couple examples of devices that were repurposed.</a:t>
            </a:r>
          </a:p>
          <a:p>
            <a:r>
              <a:rPr lang="en-CA" sz="1200" kern="1200" dirty="0" smtClean="0">
                <a:solidFill>
                  <a:schemeClr val="tx1"/>
                </a:solidFill>
                <a:latin typeface="+mn-lt"/>
                <a:ea typeface="+mn-ea"/>
                <a:cs typeface="+mn-cs"/>
              </a:rPr>
              <a:t> </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EF9101-1465-4DF5-AAE2-9F9D26D5622E}"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7</a:t>
            </a:r>
          </a:p>
          <a:p>
            <a:pPr lvl="0"/>
            <a:r>
              <a:rPr lang="en-CA" sz="1200" kern="1200" dirty="0" smtClean="0">
                <a:solidFill>
                  <a:schemeClr val="tx1"/>
                </a:solidFill>
                <a:latin typeface="+mn-lt"/>
                <a:ea typeface="+mn-ea"/>
                <a:cs typeface="+mn-cs"/>
              </a:rPr>
              <a:t>Here are some photos of the spectrometer system</a:t>
            </a:r>
          </a:p>
          <a:p>
            <a:pPr lvl="0"/>
            <a:r>
              <a:rPr lang="en-CA" sz="1200" kern="1200" dirty="0" smtClean="0">
                <a:solidFill>
                  <a:schemeClr val="tx1"/>
                </a:solidFill>
                <a:latin typeface="+mn-lt"/>
                <a:ea typeface="+mn-ea"/>
                <a:cs typeface="+mn-cs"/>
              </a:rPr>
              <a:t>Each of the spectrometer magnets weighed 100tons. </a:t>
            </a:r>
          </a:p>
          <a:p>
            <a:pPr lvl="0"/>
            <a:r>
              <a:rPr lang="en-CA" sz="1200" kern="1200" dirty="0" smtClean="0">
                <a:solidFill>
                  <a:schemeClr val="tx1"/>
                </a:solidFill>
                <a:latin typeface="+mn-lt"/>
                <a:ea typeface="+mn-ea"/>
                <a:cs typeface="+mn-cs"/>
              </a:rPr>
              <a:t>These were offered to other labs but nobody had use for them. It was decided that the side plates of the magnets could be reused as shielding at the new UCN facility which is being developed.</a:t>
            </a:r>
          </a:p>
          <a:p>
            <a:pPr lvl="0"/>
            <a:r>
              <a:rPr lang="en-CA" sz="1200" kern="1200" dirty="0" smtClean="0">
                <a:solidFill>
                  <a:schemeClr val="tx1"/>
                </a:solidFill>
                <a:latin typeface="+mn-lt"/>
                <a:ea typeface="+mn-ea"/>
                <a:cs typeface="+mn-cs"/>
              </a:rPr>
              <a:t>TRIUMF hired </a:t>
            </a:r>
            <a:r>
              <a:rPr lang="en-CA" sz="1200" kern="1200" dirty="0" err="1" smtClean="0">
                <a:solidFill>
                  <a:schemeClr val="tx1"/>
                </a:solidFill>
                <a:latin typeface="+mn-lt"/>
                <a:ea typeface="+mn-ea"/>
                <a:cs typeface="+mn-cs"/>
              </a:rPr>
              <a:t>ProTech</a:t>
            </a:r>
            <a:r>
              <a:rPr lang="en-CA" sz="1200" kern="1200" dirty="0" smtClean="0">
                <a:solidFill>
                  <a:schemeClr val="tx1"/>
                </a:solidFill>
                <a:latin typeface="+mn-lt"/>
                <a:ea typeface="+mn-ea"/>
                <a:cs typeface="+mn-cs"/>
              </a:rPr>
              <a:t> Industrial Movers to take care of the disassembly.</a:t>
            </a:r>
          </a:p>
          <a:p>
            <a:r>
              <a:rPr lang="en-CA" sz="1200" kern="1200" dirty="0" smtClean="0">
                <a:solidFill>
                  <a:schemeClr val="tx1"/>
                </a:solidFill>
                <a:latin typeface="+mn-lt"/>
                <a:ea typeface="+mn-ea"/>
                <a:cs typeface="+mn-cs"/>
              </a:rPr>
              <a:t> </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EF9101-1465-4DF5-AAE2-9F9D26D5622E}"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Slide 9</a:t>
            </a:r>
          </a:p>
          <a:p>
            <a:pPr lvl="0"/>
            <a:r>
              <a:rPr lang="en-CA" sz="1200" kern="1200" dirty="0" err="1" smtClean="0">
                <a:solidFill>
                  <a:schemeClr val="tx1"/>
                </a:solidFill>
                <a:latin typeface="+mn-lt"/>
                <a:ea typeface="+mn-ea"/>
                <a:cs typeface="+mn-cs"/>
              </a:rPr>
              <a:t>ProTech</a:t>
            </a:r>
            <a:r>
              <a:rPr lang="en-CA" sz="1200" kern="1200" dirty="0" smtClean="0">
                <a:solidFill>
                  <a:schemeClr val="tx1"/>
                </a:solidFill>
                <a:latin typeface="+mn-lt"/>
                <a:ea typeface="+mn-ea"/>
                <a:cs typeface="+mn-cs"/>
              </a:rPr>
              <a:t> also assisted with the removal of this Neutron Collimator</a:t>
            </a:r>
          </a:p>
          <a:p>
            <a:pPr lvl="0"/>
            <a:r>
              <a:rPr lang="en-CA" sz="1200" kern="1200" dirty="0" smtClean="0">
                <a:solidFill>
                  <a:schemeClr val="tx1"/>
                </a:solidFill>
                <a:latin typeface="+mn-lt"/>
                <a:ea typeface="+mn-ea"/>
                <a:cs typeface="+mn-cs"/>
              </a:rPr>
              <a:t>This was a 10' x 12' array of beam pipes that weighed 20tons. It was composed of mixed lead and steel.</a:t>
            </a:r>
          </a:p>
          <a:p>
            <a:pPr lvl="0"/>
            <a:r>
              <a:rPr lang="en-CA" sz="1200" kern="1200" dirty="0" smtClean="0">
                <a:solidFill>
                  <a:schemeClr val="tx1"/>
                </a:solidFill>
                <a:latin typeface="+mn-lt"/>
                <a:ea typeface="+mn-ea"/>
                <a:cs typeface="+mn-cs"/>
              </a:rPr>
              <a:t>We sold it for the value of the combined scrap, but </a:t>
            </a:r>
            <a:r>
              <a:rPr lang="en-CA" sz="1200" kern="1200" dirty="0" err="1" smtClean="0">
                <a:solidFill>
                  <a:schemeClr val="tx1"/>
                </a:solidFill>
                <a:latin typeface="+mn-lt"/>
                <a:ea typeface="+mn-ea"/>
                <a:cs typeface="+mn-cs"/>
              </a:rPr>
              <a:t>ProTech</a:t>
            </a:r>
            <a:r>
              <a:rPr lang="en-CA" sz="1200" kern="1200" dirty="0" smtClean="0">
                <a:solidFill>
                  <a:schemeClr val="tx1"/>
                </a:solidFill>
                <a:latin typeface="+mn-lt"/>
                <a:ea typeface="+mn-ea"/>
                <a:cs typeface="+mn-cs"/>
              </a:rPr>
              <a:t> is attempting to separate the lead which is valued at 40K$</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EF9101-1465-4DF5-AAE2-9F9D26D5622E}"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Since there were some time and budget constraints, TRIUMF decided to discard anything that would be impractical to try and recover</a:t>
            </a:r>
            <a:endParaRPr lang="en-CA" dirty="0"/>
          </a:p>
        </p:txBody>
      </p:sp>
      <p:sp>
        <p:nvSpPr>
          <p:cNvPr id="4" name="Slide Number Placeholder 3"/>
          <p:cNvSpPr>
            <a:spLocks noGrp="1"/>
          </p:cNvSpPr>
          <p:nvPr>
            <p:ph type="sldNum" sz="quarter" idx="10"/>
          </p:nvPr>
        </p:nvSpPr>
        <p:spPr/>
        <p:txBody>
          <a:bodyPr/>
          <a:lstStyle/>
          <a:p>
            <a:fld id="{D9EF9101-1465-4DF5-AAE2-9F9D26D5622E}"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C603-9DA5-461A-9F01-EC3B6247103B}" type="slidenum">
              <a:rPr lang="en-CA" smtClean="0"/>
              <a:pPr/>
              <a:t>‹#›</a:t>
            </a:fld>
            <a:endParaRPr lang="en-C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C603-9DA5-461A-9F01-EC3B6247103B}"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C603-9DA5-461A-9F01-EC3B6247103B}"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C603-9DA5-461A-9F01-EC3B6247103B}" type="slidenum">
              <a:rPr lang="en-CA" smtClean="0"/>
              <a:pPr/>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92C603-9DA5-461A-9F01-EC3B6247103B}"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92C603-9DA5-461A-9F01-EC3B6247103B}" type="slidenum">
              <a:rPr lang="en-CA" smtClean="0"/>
              <a:pPr/>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92C603-9DA5-461A-9F01-EC3B6247103B}" type="slidenum">
              <a:rPr lang="en-CA" smtClean="0"/>
              <a:pPr/>
              <a:t>‹#›</a:t>
            </a:fld>
            <a:endParaRPr lang="en-C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92C603-9DA5-461A-9F01-EC3B6247103B}"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92C603-9DA5-461A-9F01-EC3B6247103B}"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92C603-9DA5-461A-9F01-EC3B6247103B}" type="slidenum">
              <a:rPr lang="en-CA" smtClean="0"/>
              <a:pPr/>
              <a:t>‹#›</a:t>
            </a:fld>
            <a:endParaRPr lang="en-C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02DB6-0EE7-4257-A64E-95A75A83E2FB}" type="datetimeFigureOut">
              <a:rPr lang="en-CA" smtClean="0"/>
              <a:pPr/>
              <a:t>31/07/2012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92C603-9DA5-461A-9F01-EC3B6247103B}" type="slidenum">
              <a:rPr lang="en-CA" smtClean="0"/>
              <a:pPr/>
              <a:t>‹#›</a:t>
            </a:fld>
            <a:endParaRPr lang="en-C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A202DB6-0EE7-4257-A64E-95A75A83E2FB}" type="datetimeFigureOut">
              <a:rPr lang="en-CA" smtClean="0"/>
              <a:pPr/>
              <a:t>31/07/2012</a:t>
            </a:fld>
            <a:endParaRPr lang="en-C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C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992C603-9DA5-461A-9F01-EC3B6247103B}"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5214950"/>
            <a:ext cx="7643866" cy="1143000"/>
          </a:xfrm>
        </p:spPr>
        <p:txBody>
          <a:bodyPr/>
          <a:lstStyle/>
          <a:p>
            <a:pPr marL="0" indent="0" algn="ctr">
              <a:buNone/>
            </a:pPr>
            <a:r>
              <a:rPr lang="en-CA" sz="4800" dirty="0" smtClean="0"/>
              <a:t>Dismantling</a:t>
            </a:r>
            <a:r>
              <a:rPr lang="en-CA" sz="4400" dirty="0" smtClean="0"/>
              <a:t> the Proton Hall</a:t>
            </a:r>
            <a:r>
              <a:rPr lang="en-CA" dirty="0" smtClean="0"/>
              <a:t/>
            </a:r>
            <a:br>
              <a:rPr lang="en-CA" dirty="0" smtClean="0"/>
            </a:br>
            <a:r>
              <a:rPr lang="en-CA" dirty="0"/>
              <a:t/>
            </a:r>
            <a:br>
              <a:rPr lang="en-CA" dirty="0"/>
            </a:br>
            <a:endParaRPr lang="en-CA" dirty="0"/>
          </a:p>
        </p:txBody>
      </p:sp>
      <p:pic>
        <p:nvPicPr>
          <p:cNvPr id="8" name="Content Placeholder 7" descr="mrs(slide1)_1.jpg"/>
          <p:cNvPicPr>
            <a:picLocks noGrp="1" noChangeAspect="1"/>
          </p:cNvPicPr>
          <p:nvPr>
            <p:ph sz="quarter" idx="13"/>
          </p:nvPr>
        </p:nvPicPr>
        <p:blipFill>
          <a:blip r:embed="rId3" cstate="print"/>
          <a:stretch>
            <a:fillRect/>
          </a:stretch>
        </p:blipFill>
        <p:spPr>
          <a:xfrm>
            <a:off x="1224000" y="785794"/>
            <a:ext cx="6766354" cy="40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extLst>
      <p:ext uri="{BB962C8B-B14F-4D97-AF65-F5344CB8AC3E}">
        <p14:creationId xmlns="" xmlns:p14="http://schemas.microsoft.com/office/powerpoint/2010/main" val="2596846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half" idx="2"/>
          </p:nvPr>
        </p:nvSpPr>
        <p:spPr>
          <a:xfrm>
            <a:off x="683568" y="526279"/>
            <a:ext cx="3694114" cy="5353773"/>
          </a:xfrm>
        </p:spPr>
        <p:txBody>
          <a:bodyPr>
            <a:spAutoFit/>
          </a:bodyPr>
          <a:lstStyle/>
          <a:p>
            <a:pPr>
              <a:buFont typeface="Arial" pitchFamily="34" charset="0"/>
              <a:buChar char="•"/>
            </a:pPr>
            <a:r>
              <a:rPr lang="en-CA" sz="3200" dirty="0" smtClean="0"/>
              <a:t>Weighed the practicality and benefit versus cost of recovery</a:t>
            </a:r>
          </a:p>
          <a:p>
            <a:pPr>
              <a:buFont typeface="Arial" pitchFamily="34" charset="0"/>
              <a:buChar char="•"/>
            </a:pPr>
            <a:r>
              <a:rPr lang="en-CA" sz="3200" dirty="0" smtClean="0"/>
              <a:t>Obsolete</a:t>
            </a:r>
          </a:p>
          <a:p>
            <a:pPr>
              <a:buFont typeface="Arial" pitchFamily="34" charset="0"/>
              <a:buChar char="•"/>
            </a:pPr>
            <a:r>
              <a:rPr lang="en-CA" sz="3200" dirty="0" smtClean="0"/>
              <a:t>Equipment too specific to a certain experiment</a:t>
            </a:r>
          </a:p>
          <a:p>
            <a:pPr marL="45720" indent="0">
              <a:buNone/>
            </a:pPr>
            <a:endParaRPr lang="en-CA" sz="2800" dirty="0"/>
          </a:p>
        </p:txBody>
      </p:sp>
      <p:sp>
        <p:nvSpPr>
          <p:cNvPr id="4" name="Title 3"/>
          <p:cNvSpPr>
            <a:spLocks noGrp="1"/>
          </p:cNvSpPr>
          <p:nvPr>
            <p:ph type="title"/>
          </p:nvPr>
        </p:nvSpPr>
        <p:spPr>
          <a:xfrm>
            <a:off x="2555776" y="5715000"/>
            <a:ext cx="6383538" cy="1143000"/>
          </a:xfrm>
        </p:spPr>
        <p:txBody>
          <a:bodyPr/>
          <a:lstStyle/>
          <a:p>
            <a:pPr marL="0" indent="0" algn="r">
              <a:buNone/>
            </a:pPr>
            <a:r>
              <a:rPr lang="en-CA" dirty="0" smtClean="0"/>
              <a:t>What should we discard?</a:t>
            </a:r>
            <a:br>
              <a:rPr lang="en-CA" dirty="0" smtClean="0"/>
            </a:br>
            <a:endParaRPr lang="en-CA" dirty="0"/>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pic>
        <p:nvPicPr>
          <p:cNvPr id="11" name="Picture Placeholder 10" descr="craning out.JPG"/>
          <p:cNvPicPr>
            <a:picLocks noGrp="1" noChangeAspect="1"/>
          </p:cNvPicPr>
          <p:nvPr>
            <p:ph type="pic" idx="1"/>
          </p:nvPr>
        </p:nvPicPr>
        <p:blipFill>
          <a:blip r:embed="rId4" cstate="print"/>
          <a:srcRect l="660" r="660"/>
          <a:stretch>
            <a:fillRect/>
          </a:stretch>
        </p:blipFill>
        <p:spPr>
          <a:xfrm>
            <a:off x="4512651" y="1124744"/>
            <a:ext cx="4451837" cy="338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29250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buNone/>
            </a:pPr>
            <a:r>
              <a:rPr lang="en-CA" dirty="0" smtClean="0"/>
              <a:t>What should we discard?</a:t>
            </a:r>
            <a:br>
              <a:rPr lang="en-CA" dirty="0" smtClean="0"/>
            </a:br>
            <a:endParaRPr lang="en-CA" dirty="0"/>
          </a:p>
        </p:txBody>
      </p:sp>
      <p:graphicFrame>
        <p:nvGraphicFramePr>
          <p:cNvPr id="5" name="Content Placeholder 4"/>
          <p:cNvGraphicFramePr>
            <a:graphicFrameLocks noGrp="1"/>
          </p:cNvGraphicFramePr>
          <p:nvPr>
            <p:ph sz="quarter" idx="13"/>
            <p:extLst>
              <p:ext uri="{D42A27DB-BD31-4B8C-83A1-F6EECF244321}">
                <p14:modId xmlns="" xmlns:p14="http://schemas.microsoft.com/office/powerpoint/2010/main" val="3852646164"/>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extLst>
      <p:ext uri="{BB962C8B-B14F-4D97-AF65-F5344CB8AC3E}">
        <p14:creationId xmlns="" xmlns:p14="http://schemas.microsoft.com/office/powerpoint/2010/main" val="3724971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0" indent="0">
              <a:buNone/>
            </a:pPr>
            <a:r>
              <a:rPr lang="en-CA" dirty="0" smtClean="0"/>
              <a:t>What should we keep?</a:t>
            </a:r>
            <a:endParaRPr lang="en-CA" dirty="0"/>
          </a:p>
        </p:txBody>
      </p:sp>
      <p:sp>
        <p:nvSpPr>
          <p:cNvPr id="6" name="Content Placeholder 5"/>
          <p:cNvSpPr>
            <a:spLocks noGrp="1"/>
          </p:cNvSpPr>
          <p:nvPr>
            <p:ph sz="quarter" idx="13"/>
          </p:nvPr>
        </p:nvSpPr>
        <p:spPr/>
        <p:txBody>
          <a:bodyPr/>
          <a:lstStyle/>
          <a:p>
            <a:pPr>
              <a:buFont typeface="Arial" pitchFamily="34" charset="0"/>
              <a:buChar char="•"/>
            </a:pPr>
            <a:r>
              <a:rPr lang="en-CA" sz="2800" dirty="0" smtClean="0"/>
              <a:t>Determined what could be reused or repurposed</a:t>
            </a:r>
          </a:p>
          <a:p>
            <a:pPr>
              <a:buFont typeface="Arial" pitchFamily="34" charset="0"/>
              <a:buChar char="•"/>
            </a:pPr>
            <a:r>
              <a:rPr lang="en-CA" sz="2800" dirty="0" smtClean="0"/>
              <a:t>Standardized</a:t>
            </a:r>
          </a:p>
          <a:p>
            <a:pPr>
              <a:buFont typeface="Arial" pitchFamily="34" charset="0"/>
              <a:buChar char="•"/>
            </a:pPr>
            <a:r>
              <a:rPr lang="en-CA" sz="2800" dirty="0" smtClean="0"/>
              <a:t>Highly specialized expensive equipment</a:t>
            </a:r>
          </a:p>
          <a:p>
            <a:pPr>
              <a:buFont typeface="Arial" pitchFamily="34" charset="0"/>
              <a:buChar char="•"/>
            </a:pPr>
            <a:endParaRPr lang="en-CA" sz="2800" dirty="0" smtClean="0"/>
          </a:p>
          <a:p>
            <a:pPr>
              <a:buFont typeface="Arial" pitchFamily="34" charset="0"/>
              <a:buChar char="•"/>
            </a:pPr>
            <a:endParaRPr lang="en-CA"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extLst>
      <p:ext uri="{BB962C8B-B14F-4D97-AF65-F5344CB8AC3E}">
        <p14:creationId xmlns="" xmlns:p14="http://schemas.microsoft.com/office/powerpoint/2010/main" val="3713602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marL="0" indent="0">
              <a:buNone/>
            </a:pPr>
            <a:r>
              <a:rPr lang="en-CA" dirty="0" smtClean="0"/>
              <a:t>What should we keep?</a:t>
            </a:r>
            <a:br>
              <a:rPr lang="en-CA" dirty="0" smtClean="0"/>
            </a:br>
            <a:endParaRPr lang="en-CA" dirty="0"/>
          </a:p>
        </p:txBody>
      </p:sp>
      <p:graphicFrame>
        <p:nvGraphicFramePr>
          <p:cNvPr id="10" name="Content Placeholder 9"/>
          <p:cNvGraphicFramePr>
            <a:graphicFrameLocks noGrp="1"/>
          </p:cNvGraphicFramePr>
          <p:nvPr>
            <p:ph sz="quarter" idx="13"/>
            <p:extLst>
              <p:ext uri="{D42A27DB-BD31-4B8C-83A1-F6EECF244321}">
                <p14:modId xmlns="" xmlns:p14="http://schemas.microsoft.com/office/powerpoint/2010/main" val="1457262199"/>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extLst>
      <p:ext uri="{BB962C8B-B14F-4D97-AF65-F5344CB8AC3E}">
        <p14:creationId xmlns="" xmlns:p14="http://schemas.microsoft.com/office/powerpoint/2010/main" val="251674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CA" dirty="0" smtClean="0"/>
              <a:t>How do we handle the radioactivity?</a:t>
            </a:r>
            <a:br>
              <a:rPr lang="en-CA" dirty="0" smtClean="0"/>
            </a:br>
            <a:r>
              <a:rPr lang="en-CA" dirty="0" smtClean="0"/>
              <a:t/>
            </a:r>
            <a:br>
              <a:rPr lang="en-CA" dirty="0" smtClean="0"/>
            </a:br>
            <a:r>
              <a:rPr lang="en-CA" dirty="0" smtClean="0"/>
              <a:t> </a:t>
            </a:r>
            <a:endParaRPr lang="en-CA" dirty="0"/>
          </a:p>
        </p:txBody>
      </p:sp>
      <p:graphicFrame>
        <p:nvGraphicFramePr>
          <p:cNvPr id="4" name="Content Placeholder 3"/>
          <p:cNvGraphicFramePr>
            <a:graphicFrameLocks noGrp="1"/>
          </p:cNvGraphicFramePr>
          <p:nvPr>
            <p:ph sz="quarter" idx="13"/>
            <p:extLst>
              <p:ext uri="{D42A27DB-BD31-4B8C-83A1-F6EECF244321}">
                <p14:modId xmlns="" xmlns:p14="http://schemas.microsoft.com/office/powerpoint/2010/main" val="4180670007"/>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74320" y="182880"/>
            <a:ext cx="1331211" cy="365760"/>
          </a:xfrm>
          <a:prstGeom prst="rect">
            <a:avLst/>
          </a:prstGeom>
        </p:spPr>
      </p:pic>
    </p:spTree>
    <p:extLst>
      <p:ext uri="{BB962C8B-B14F-4D97-AF65-F5344CB8AC3E}">
        <p14:creationId xmlns="" xmlns:p14="http://schemas.microsoft.com/office/powerpoint/2010/main" val="2253918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CA" dirty="0" smtClean="0"/>
              <a:t>How do we handle the radioactivity?</a:t>
            </a:r>
            <a:br>
              <a:rPr lang="en-CA" dirty="0" smtClean="0"/>
            </a:br>
            <a:endParaRPr lang="en-CA" dirty="0"/>
          </a:p>
        </p:txBody>
      </p:sp>
      <p:graphicFrame>
        <p:nvGraphicFramePr>
          <p:cNvPr id="4" name="Content Placeholder 3"/>
          <p:cNvGraphicFramePr>
            <a:graphicFrameLocks noGrp="1"/>
          </p:cNvGraphicFramePr>
          <p:nvPr>
            <p:ph sz="quarter" idx="13"/>
            <p:extLst>
              <p:ext uri="{D42A27DB-BD31-4B8C-83A1-F6EECF244321}">
                <p14:modId xmlns="" xmlns:p14="http://schemas.microsoft.com/office/powerpoint/2010/main" val="2894893901"/>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74320" y="182880"/>
            <a:ext cx="1331211" cy="365760"/>
          </a:xfrm>
          <a:prstGeom prst="rect">
            <a:avLst/>
          </a:prstGeom>
        </p:spPr>
      </p:pic>
    </p:spTree>
    <p:extLst>
      <p:ext uri="{BB962C8B-B14F-4D97-AF65-F5344CB8AC3E}">
        <p14:creationId xmlns="" xmlns:p14="http://schemas.microsoft.com/office/powerpoint/2010/main" val="3194768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CA" dirty="0" smtClean="0"/>
              <a:t>Beam Dump Activities</a:t>
            </a:r>
            <a:br>
              <a:rPr lang="en-CA" dirty="0" smtClean="0"/>
            </a:br>
            <a:r>
              <a:rPr lang="en-CA" dirty="0" smtClean="0"/>
              <a:t/>
            </a:r>
            <a:br>
              <a:rPr lang="en-CA" dirty="0" smtClean="0"/>
            </a:br>
            <a:r>
              <a:rPr lang="en-CA" dirty="0" smtClean="0"/>
              <a:t/>
            </a:r>
            <a:br>
              <a:rPr lang="en-CA" dirty="0" smtClean="0"/>
            </a:br>
            <a:endParaRPr lang="en-CA" dirty="0"/>
          </a:p>
        </p:txBody>
      </p:sp>
      <p:graphicFrame>
        <p:nvGraphicFramePr>
          <p:cNvPr id="4" name="Content Placeholder 3"/>
          <p:cNvGraphicFramePr>
            <a:graphicFrameLocks noGrp="1"/>
          </p:cNvGraphicFramePr>
          <p:nvPr>
            <p:ph sz="quarter" idx="13"/>
          </p:nvPr>
        </p:nvGraphicFramePr>
        <p:xfrm>
          <a:off x="1143000" y="731838"/>
          <a:ext cx="6400800" cy="347503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4320" y="182880"/>
            <a:ext cx="1331211" cy="36576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ables.JPG"/>
          <p:cNvPicPr>
            <a:picLocks noGrp="1" noChangeAspect="1"/>
          </p:cNvPicPr>
          <p:nvPr>
            <p:ph type="pic" idx="1"/>
          </p:nvPr>
        </p:nvPicPr>
        <p:blipFill>
          <a:blip r:embed="rId3" cstate="print"/>
          <a:srcRect l="660" r="66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type="body" sz="half" idx="2"/>
          </p:nvPr>
        </p:nvSpPr>
        <p:spPr>
          <a:xfrm>
            <a:off x="877887" y="1010486"/>
            <a:ext cx="3694114" cy="3642650"/>
          </a:xfrm>
        </p:spPr>
        <p:txBody>
          <a:bodyPr>
            <a:normAutofit lnSpcReduction="10000"/>
          </a:bodyPr>
          <a:lstStyle/>
          <a:p>
            <a:pPr>
              <a:buFont typeface="Arial" pitchFamily="34" charset="0"/>
              <a:buChar char="•"/>
            </a:pPr>
            <a:r>
              <a:rPr lang="en-CA" sz="2800" dirty="0" smtClean="0"/>
              <a:t>Cutting live wires</a:t>
            </a:r>
          </a:p>
          <a:p>
            <a:pPr>
              <a:buFont typeface="Arial" pitchFamily="34" charset="0"/>
              <a:buChar char="•"/>
            </a:pPr>
            <a:r>
              <a:rPr lang="en-CA" sz="2800" dirty="0" smtClean="0"/>
              <a:t>Cutting wrong cables</a:t>
            </a:r>
          </a:p>
          <a:p>
            <a:pPr>
              <a:buFont typeface="Arial" pitchFamily="34" charset="0"/>
              <a:buChar char="•"/>
            </a:pPr>
            <a:r>
              <a:rPr lang="en-CA" sz="2800" dirty="0" smtClean="0"/>
              <a:t>Lead pigs left behind containing active foils</a:t>
            </a:r>
          </a:p>
          <a:p>
            <a:pPr>
              <a:buFont typeface="Arial" pitchFamily="34" charset="0"/>
              <a:buChar char="•"/>
            </a:pPr>
            <a:r>
              <a:rPr lang="en-CA" sz="2800" dirty="0" smtClean="0"/>
              <a:t>Handling of active waste</a:t>
            </a:r>
          </a:p>
          <a:p>
            <a:pPr marL="45720" indent="0">
              <a:buNone/>
            </a:pPr>
            <a:endParaRPr lang="en-CA" dirty="0"/>
          </a:p>
        </p:txBody>
      </p:sp>
      <p:sp>
        <p:nvSpPr>
          <p:cNvPr id="2" name="Title 1"/>
          <p:cNvSpPr>
            <a:spLocks noGrp="1"/>
          </p:cNvSpPr>
          <p:nvPr>
            <p:ph type="title"/>
          </p:nvPr>
        </p:nvSpPr>
        <p:spPr>
          <a:xfrm>
            <a:off x="2760462" y="5445224"/>
            <a:ext cx="6383538" cy="1143000"/>
          </a:xfrm>
        </p:spPr>
        <p:txBody>
          <a:bodyPr/>
          <a:lstStyle/>
          <a:p>
            <a:pPr marL="0" indent="0" algn="r">
              <a:buNone/>
            </a:pPr>
            <a:r>
              <a:rPr lang="en-CA" dirty="0" smtClean="0"/>
              <a:t>Other Surprises</a:t>
            </a:r>
            <a:endParaRPr lang="en-CA" dirty="0"/>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320" y="182880"/>
            <a:ext cx="1331211" cy="365760"/>
          </a:xfrm>
          <a:prstGeom prst="rect">
            <a:avLst/>
          </a:prstGeom>
        </p:spPr>
      </p:pic>
    </p:spTree>
    <p:extLst>
      <p:ext uri="{BB962C8B-B14F-4D97-AF65-F5344CB8AC3E}">
        <p14:creationId xmlns="" xmlns:p14="http://schemas.microsoft.com/office/powerpoint/2010/main" val="28259542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CA" dirty="0" smtClean="0"/>
              <a:t>Other Challenges</a:t>
            </a:r>
            <a:endParaRPr lang="en-CA" dirty="0"/>
          </a:p>
        </p:txBody>
      </p:sp>
      <p:sp>
        <p:nvSpPr>
          <p:cNvPr id="3" name="Content Placeholder 2"/>
          <p:cNvSpPr>
            <a:spLocks noGrp="1"/>
          </p:cNvSpPr>
          <p:nvPr>
            <p:ph sz="quarter" idx="13"/>
          </p:nvPr>
        </p:nvSpPr>
        <p:spPr/>
        <p:txBody>
          <a:bodyPr>
            <a:normAutofit/>
          </a:bodyPr>
          <a:lstStyle/>
          <a:p>
            <a:pPr>
              <a:buFont typeface="Arial" pitchFamily="34" charset="0"/>
              <a:buChar char="•"/>
            </a:pPr>
            <a:r>
              <a:rPr lang="en-CA" sz="3200" dirty="0" smtClean="0"/>
              <a:t>Evolution of media</a:t>
            </a:r>
          </a:p>
          <a:p>
            <a:pPr>
              <a:buFont typeface="Arial" pitchFamily="34" charset="0"/>
              <a:buChar char="•"/>
            </a:pPr>
            <a:r>
              <a:rPr lang="en-CA" sz="3200" dirty="0" smtClean="0"/>
              <a:t>Lack of controlled documentation</a:t>
            </a:r>
          </a:p>
          <a:p>
            <a:pPr>
              <a:buFont typeface="Arial" pitchFamily="34" charset="0"/>
              <a:buChar char="•"/>
            </a:pPr>
            <a:r>
              <a:rPr lang="en-CA" sz="3200" dirty="0" smtClean="0"/>
              <a:t> Budget</a:t>
            </a:r>
          </a:p>
          <a:p>
            <a:pPr>
              <a:buFont typeface="Arial" pitchFamily="34" charset="0"/>
              <a:buChar char="•"/>
            </a:pPr>
            <a:r>
              <a:rPr lang="en-CA" sz="3200" dirty="0" smtClean="0"/>
              <a:t> Creating a “team”</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4320" y="182880"/>
            <a:ext cx="1331211" cy="365760"/>
          </a:xfrm>
          <a:prstGeom prst="rect">
            <a:avLst/>
          </a:prstGeom>
        </p:spPr>
      </p:pic>
    </p:spTree>
    <p:extLst>
      <p:ext uri="{BB962C8B-B14F-4D97-AF65-F5344CB8AC3E}">
        <p14:creationId xmlns="" xmlns:p14="http://schemas.microsoft.com/office/powerpoint/2010/main" val="2338519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CA" dirty="0" smtClean="0"/>
              <a:t>Design Considerations for the New Facility</a:t>
            </a:r>
            <a:br>
              <a:rPr lang="en-CA" dirty="0" smtClean="0"/>
            </a:br>
            <a:endParaRPr lang="en-CA" dirty="0"/>
          </a:p>
        </p:txBody>
      </p:sp>
      <p:sp>
        <p:nvSpPr>
          <p:cNvPr id="3" name="Content Placeholder 2"/>
          <p:cNvSpPr>
            <a:spLocks noGrp="1"/>
          </p:cNvSpPr>
          <p:nvPr>
            <p:ph sz="quarter" idx="13"/>
          </p:nvPr>
        </p:nvSpPr>
        <p:spPr/>
        <p:txBody>
          <a:bodyPr>
            <a:normAutofit/>
          </a:bodyPr>
          <a:lstStyle/>
          <a:p>
            <a:pPr>
              <a:buFont typeface="Arial" pitchFamily="34" charset="0"/>
              <a:buChar char="•"/>
            </a:pPr>
            <a:r>
              <a:rPr lang="en-CA" sz="3200" dirty="0" smtClean="0"/>
              <a:t> Alterations to roof beams</a:t>
            </a:r>
          </a:p>
          <a:p>
            <a:pPr>
              <a:buFont typeface="Arial" pitchFamily="34" charset="0"/>
              <a:buChar char="•"/>
            </a:pPr>
            <a:r>
              <a:rPr lang="en-CA" sz="3200" dirty="0"/>
              <a:t> </a:t>
            </a:r>
            <a:r>
              <a:rPr lang="en-CA" sz="3200" dirty="0" smtClean="0"/>
              <a:t>Tunnel and hatches</a:t>
            </a:r>
          </a:p>
          <a:p>
            <a:pPr>
              <a:buFont typeface="Arial" pitchFamily="34" charset="0"/>
              <a:buChar char="•"/>
            </a:pPr>
            <a:r>
              <a:rPr lang="en-CA" sz="3200" dirty="0"/>
              <a:t> </a:t>
            </a:r>
            <a:r>
              <a:rPr lang="en-CA" sz="3200" dirty="0" smtClean="0"/>
              <a:t>Ariel target area</a:t>
            </a:r>
          </a:p>
          <a:p>
            <a:pPr marL="45720" indent="0">
              <a:buNone/>
            </a:pPr>
            <a:endParaRPr lang="en-CA" sz="3200" dirty="0"/>
          </a:p>
          <a:p>
            <a:pPr marL="45720" indent="0">
              <a:buNone/>
            </a:pPr>
            <a:endParaRPr lang="en-CA" sz="32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4320" y="182880"/>
            <a:ext cx="1331211" cy="365760"/>
          </a:xfrm>
          <a:prstGeom prst="rect">
            <a:avLst/>
          </a:prstGeom>
        </p:spPr>
      </p:pic>
    </p:spTree>
    <p:extLst>
      <p:ext uri="{BB962C8B-B14F-4D97-AF65-F5344CB8AC3E}">
        <p14:creationId xmlns="" xmlns:p14="http://schemas.microsoft.com/office/powerpoint/2010/main" val="3327183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489" y="5715000"/>
            <a:ext cx="6512511" cy="1143000"/>
          </a:xfrm>
        </p:spPr>
        <p:txBody>
          <a:bodyPr/>
          <a:lstStyle/>
          <a:p>
            <a:pPr>
              <a:buNone/>
            </a:pPr>
            <a:r>
              <a:rPr lang="en-CA" dirty="0" smtClean="0"/>
              <a:t>Proton Hall 1974</a:t>
            </a:r>
            <a:endParaRPr lang="en-CA" dirty="0"/>
          </a:p>
        </p:txBody>
      </p:sp>
      <p:pic>
        <p:nvPicPr>
          <p:cNvPr id="4" name="Content Placeholder 3" descr="protonhall4a4b(slide2)_1.jpg"/>
          <p:cNvPicPr>
            <a:picLocks noGrp="1" noChangeAspect="1"/>
          </p:cNvPicPr>
          <p:nvPr>
            <p:ph sz="quarter" idx="13"/>
          </p:nvPr>
        </p:nvPicPr>
        <p:blipFill>
          <a:blip r:embed="rId3" cstate="print"/>
          <a:stretch>
            <a:fillRect/>
          </a:stretch>
        </p:blipFill>
        <p:spPr>
          <a:xfrm>
            <a:off x="1728000" y="731837"/>
            <a:ext cx="5663700" cy="44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1760" y="5517232"/>
            <a:ext cx="6512511" cy="1143000"/>
          </a:xfrm>
        </p:spPr>
        <p:txBody>
          <a:bodyPr/>
          <a:lstStyle/>
          <a:p>
            <a:pPr>
              <a:buNone/>
            </a:pPr>
            <a:r>
              <a:rPr lang="en-CA" dirty="0" smtClean="0"/>
              <a:t>Tunnel – Before and After</a:t>
            </a:r>
            <a:br>
              <a:rPr lang="en-CA" dirty="0" smtClean="0"/>
            </a:br>
            <a:endParaRPr lang="en-CA" dirty="0"/>
          </a:p>
        </p:txBody>
      </p:sp>
      <p:pic>
        <p:nvPicPr>
          <p:cNvPr id="7" name="Content Placeholder 6" descr="IMG_2790.JPG"/>
          <p:cNvPicPr>
            <a:picLocks noGrp="1" noChangeAspect="1"/>
          </p:cNvPicPr>
          <p:nvPr>
            <p:ph sz="quarter" idx="13"/>
          </p:nvPr>
        </p:nvPicPr>
        <p:blipFill>
          <a:blip r:embed="rId2" cstate="print"/>
          <a:stretch>
            <a:fillRect/>
          </a:stretch>
        </p:blipFill>
        <p:spPr>
          <a:xfrm>
            <a:off x="971600" y="980728"/>
            <a:ext cx="3240000"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Tunnel Clean.jpg"/>
          <p:cNvPicPr>
            <a:picLocks noGrp="1" noChangeAspect="1"/>
          </p:cNvPicPr>
          <p:nvPr>
            <p:ph sz="quarter" idx="14"/>
          </p:nvPr>
        </p:nvPicPr>
        <p:blipFill>
          <a:blip r:embed="rId3" cstate="print"/>
          <a:stretch>
            <a:fillRect/>
          </a:stretch>
        </p:blipFill>
        <p:spPr>
          <a:xfrm>
            <a:off x="5148064" y="980728"/>
            <a:ext cx="3241276" cy="43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320" y="182880"/>
            <a:ext cx="1331211" cy="3657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5445224"/>
            <a:ext cx="6512511" cy="1143000"/>
          </a:xfrm>
        </p:spPr>
        <p:txBody>
          <a:bodyPr/>
          <a:lstStyle/>
          <a:p>
            <a:pPr marL="0" indent="0">
              <a:buNone/>
            </a:pPr>
            <a:r>
              <a:rPr lang="en-CA" dirty="0" smtClean="0"/>
              <a:t>Conclusion</a:t>
            </a:r>
            <a:br>
              <a:rPr lang="en-CA" dirty="0" smtClean="0"/>
            </a:br>
            <a:endParaRPr lang="en-CA" dirty="0"/>
          </a:p>
        </p:txBody>
      </p:sp>
      <p:pic>
        <p:nvPicPr>
          <p:cNvPr id="5" name="Content Placeholder 4" descr="the end.JPG"/>
          <p:cNvPicPr>
            <a:picLocks noGrp="1" noChangeAspect="1"/>
          </p:cNvPicPr>
          <p:nvPr>
            <p:ph sz="quarter" idx="13"/>
          </p:nvPr>
        </p:nvPicPr>
        <p:blipFill>
          <a:blip r:embed="rId3" cstate="print"/>
          <a:stretch>
            <a:fillRect/>
          </a:stretch>
        </p:blipFill>
        <p:spPr>
          <a:xfrm>
            <a:off x="1475656" y="980728"/>
            <a:ext cx="6184449" cy="41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320" y="182880"/>
            <a:ext cx="1331211" cy="365760"/>
          </a:xfrm>
          <a:prstGeom prst="rect">
            <a:avLst/>
          </a:prstGeom>
        </p:spPr>
      </p:pic>
    </p:spTree>
    <p:extLst>
      <p:ext uri="{BB962C8B-B14F-4D97-AF65-F5344CB8AC3E}">
        <p14:creationId xmlns="" xmlns:p14="http://schemas.microsoft.com/office/powerpoint/2010/main" val="3035729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229200"/>
            <a:ext cx="6512511" cy="1143000"/>
          </a:xfrm>
        </p:spPr>
        <p:txBody>
          <a:bodyPr/>
          <a:lstStyle/>
          <a:p>
            <a:pPr marL="0" indent="0">
              <a:buNone/>
            </a:pPr>
            <a:r>
              <a:rPr lang="en-CA" dirty="0" smtClean="0"/>
              <a:t>ARIEL (Advanced Rare </a:t>
            </a:r>
            <a:r>
              <a:rPr lang="en-CA" dirty="0" err="1" smtClean="0"/>
              <a:t>IsotopE</a:t>
            </a:r>
            <a:r>
              <a:rPr lang="en-CA" dirty="0" smtClean="0"/>
              <a:t> Laboratory)</a:t>
            </a:r>
            <a:br>
              <a:rPr lang="en-CA" dirty="0" smtClean="0"/>
            </a:br>
            <a:r>
              <a:rPr lang="en-CA" dirty="0" smtClean="0"/>
              <a:t/>
            </a:r>
            <a:br>
              <a:rPr lang="en-CA" dirty="0" smtClean="0"/>
            </a:br>
            <a:endParaRPr lang="en-CA" dirty="0"/>
          </a:p>
        </p:txBody>
      </p:sp>
      <p:pic>
        <p:nvPicPr>
          <p:cNvPr id="4" name="Content Placeholder 3"/>
          <p:cNvPicPr>
            <a:picLocks noGrp="1" noChangeAspect="1"/>
          </p:cNvPicPr>
          <p:nvPr>
            <p:ph sz="quarter" idx="13"/>
          </p:nvPr>
        </p:nvPicPr>
        <p:blipFill>
          <a:blip r:embed="rId3" cstate="print">
            <a:extLst>
              <a:ext uri="{28A0092B-C50C-407E-A947-70E740481C1C}">
                <a14:useLocalDpi xmlns="" xmlns:a14="http://schemas.microsoft.com/office/drawing/2010/main" val="0"/>
              </a:ext>
            </a:extLst>
          </a:blip>
          <a:stretch>
            <a:fillRect/>
          </a:stretch>
        </p:blipFill>
        <p:spPr>
          <a:xfrm>
            <a:off x="324000" y="941883"/>
            <a:ext cx="8598800" cy="410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extLst>
      <p:ext uri="{BB962C8B-B14F-4D97-AF65-F5344CB8AC3E}">
        <p14:creationId xmlns="" xmlns:p14="http://schemas.microsoft.com/office/powerpoint/2010/main" val="316192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5517232"/>
            <a:ext cx="6512511" cy="1143000"/>
          </a:xfrm>
        </p:spPr>
        <p:txBody>
          <a:bodyPr/>
          <a:lstStyle/>
          <a:p>
            <a:pPr>
              <a:buNone/>
            </a:pPr>
            <a:r>
              <a:rPr lang="en-CA" dirty="0" smtClean="0"/>
              <a:t>The Experimental Hall</a:t>
            </a:r>
            <a:br>
              <a:rPr lang="en-CA" dirty="0" smtClean="0"/>
            </a:br>
            <a:endParaRPr lang="en-CA" dirty="0"/>
          </a:p>
        </p:txBody>
      </p:sp>
      <p:pic>
        <p:nvPicPr>
          <p:cNvPr id="4" name="Content Placeholder 3" descr="PHall Autocad.jpg"/>
          <p:cNvPicPr>
            <a:picLocks noGrp="1" noChangeAspect="1"/>
          </p:cNvPicPr>
          <p:nvPr>
            <p:ph sz="quarter" idx="13"/>
          </p:nvPr>
        </p:nvPicPr>
        <p:blipFill>
          <a:blip r:embed="rId3" cstate="print"/>
          <a:stretch>
            <a:fillRect/>
          </a:stretch>
        </p:blipFill>
        <p:spPr>
          <a:xfrm>
            <a:off x="1692000" y="764704"/>
            <a:ext cx="5850842" cy="471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buNone/>
            </a:pPr>
            <a:r>
              <a:rPr lang="en-CA" dirty="0" smtClean="0"/>
              <a:t>Whose equipment is this?</a:t>
            </a:r>
            <a:br>
              <a:rPr lang="en-CA" dirty="0" smtClean="0"/>
            </a:br>
            <a:endParaRPr lang="en-CA" dirty="0"/>
          </a:p>
        </p:txBody>
      </p:sp>
      <p:graphicFrame>
        <p:nvGraphicFramePr>
          <p:cNvPr id="5" name="Content Placeholder 4"/>
          <p:cNvGraphicFramePr>
            <a:graphicFrameLocks noGrp="1"/>
          </p:cNvGraphicFramePr>
          <p:nvPr>
            <p:ph sz="quarter" idx="13"/>
            <p:extLst>
              <p:ext uri="{D42A27DB-BD31-4B8C-83A1-F6EECF244321}">
                <p14:modId xmlns="" xmlns:p14="http://schemas.microsoft.com/office/powerpoint/2010/main" val="747662163"/>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extLst>
      <p:ext uri="{BB962C8B-B14F-4D97-AF65-F5344CB8AC3E}">
        <p14:creationId xmlns="" xmlns:p14="http://schemas.microsoft.com/office/powerpoint/2010/main" val="2008095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0" indent="0">
              <a:buNone/>
            </a:pPr>
            <a:r>
              <a:rPr lang="en-CA" dirty="0" smtClean="0"/>
              <a:t>What should we do with these?</a:t>
            </a:r>
            <a:br>
              <a:rPr lang="en-CA" dirty="0" smtClean="0"/>
            </a:br>
            <a:endParaRPr lang="en-CA" dirty="0"/>
          </a:p>
        </p:txBody>
      </p:sp>
      <p:graphicFrame>
        <p:nvGraphicFramePr>
          <p:cNvPr id="5" name="Content Placeholder 4"/>
          <p:cNvGraphicFramePr>
            <a:graphicFrameLocks noGrp="1"/>
          </p:cNvGraphicFramePr>
          <p:nvPr>
            <p:ph sz="quarter" idx="13"/>
            <p:extLst>
              <p:ext uri="{D42A27DB-BD31-4B8C-83A1-F6EECF244321}">
                <p14:modId xmlns="" xmlns:p14="http://schemas.microsoft.com/office/powerpoint/2010/main" val="3131912134"/>
              </p:ext>
            </p:extLst>
          </p:nvPr>
        </p:nvGraphicFramePr>
        <p:xfrm>
          <a:off x="1143000" y="731838"/>
          <a:ext cx="6400800" cy="347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extLst>
      <p:ext uri="{BB962C8B-B14F-4D97-AF65-F5344CB8AC3E}">
        <p14:creationId xmlns="" xmlns:p14="http://schemas.microsoft.com/office/powerpoint/2010/main" val="3375583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5715000"/>
            <a:ext cx="6512511" cy="1143000"/>
          </a:xfrm>
        </p:spPr>
        <p:txBody>
          <a:bodyPr/>
          <a:lstStyle/>
          <a:p>
            <a:pPr>
              <a:buNone/>
            </a:pPr>
            <a:r>
              <a:rPr lang="en-CA" dirty="0" smtClean="0"/>
              <a:t>SASP and MRS</a:t>
            </a:r>
            <a:endParaRPr lang="en-CA" dirty="0"/>
          </a:p>
        </p:txBody>
      </p:sp>
      <p:pic>
        <p:nvPicPr>
          <p:cNvPr id="5" name="Content Placeholder 4" descr="SASP 01.jpg"/>
          <p:cNvPicPr>
            <a:picLocks noGrp="1" noChangeAspect="1"/>
          </p:cNvPicPr>
          <p:nvPr>
            <p:ph sz="quarter" idx="13"/>
          </p:nvPr>
        </p:nvPicPr>
        <p:blipFill>
          <a:blip r:embed="rId3" cstate="print"/>
          <a:stretch>
            <a:fillRect/>
          </a:stretch>
        </p:blipFill>
        <p:spPr>
          <a:xfrm>
            <a:off x="467544" y="1052736"/>
            <a:ext cx="3132000" cy="417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MRScrop.jpg"/>
          <p:cNvPicPr>
            <a:picLocks noGrp="1" noChangeAspect="1"/>
          </p:cNvPicPr>
          <p:nvPr>
            <p:ph sz="quarter" idx="14"/>
          </p:nvPr>
        </p:nvPicPr>
        <p:blipFill>
          <a:blip r:embed="rId4" cstate="print"/>
          <a:stretch>
            <a:fillRect/>
          </a:stretch>
        </p:blipFill>
        <p:spPr>
          <a:xfrm>
            <a:off x="3995936" y="1196752"/>
            <a:ext cx="4732742" cy="363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5517232"/>
            <a:ext cx="6512511" cy="1143000"/>
          </a:xfrm>
        </p:spPr>
        <p:txBody>
          <a:bodyPr/>
          <a:lstStyle/>
          <a:p>
            <a:pPr>
              <a:buNone/>
            </a:pPr>
            <a:r>
              <a:rPr lang="en-CA" dirty="0" smtClean="0"/>
              <a:t>SASP and MRS</a:t>
            </a:r>
            <a:br>
              <a:rPr lang="en-CA" dirty="0" smtClean="0"/>
            </a:br>
            <a:endParaRPr lang="en-CA" dirty="0"/>
          </a:p>
        </p:txBody>
      </p:sp>
      <p:pic>
        <p:nvPicPr>
          <p:cNvPr id="6" name="Content Placeholder 5" descr="spectrometers.JPG"/>
          <p:cNvPicPr>
            <a:picLocks noGrp="1" noChangeAspect="1"/>
          </p:cNvPicPr>
          <p:nvPr>
            <p:ph sz="quarter" idx="13"/>
          </p:nvPr>
        </p:nvPicPr>
        <p:blipFill>
          <a:blip r:embed="rId2" cstate="print"/>
          <a:stretch>
            <a:fillRect/>
          </a:stretch>
        </p:blipFill>
        <p:spPr>
          <a:xfrm>
            <a:off x="1260000" y="731837"/>
            <a:ext cx="6560895" cy="439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5373216"/>
            <a:ext cx="6512511" cy="1143000"/>
          </a:xfrm>
        </p:spPr>
        <p:txBody>
          <a:bodyPr/>
          <a:lstStyle/>
          <a:p>
            <a:pPr>
              <a:buNone/>
            </a:pPr>
            <a:r>
              <a:rPr lang="en-CA" dirty="0" smtClean="0"/>
              <a:t>Neutron Collimator</a:t>
            </a:r>
            <a:br>
              <a:rPr lang="en-CA" dirty="0" smtClean="0"/>
            </a:br>
            <a:r>
              <a:rPr lang="en-CA" dirty="0" smtClean="0"/>
              <a:t/>
            </a:r>
            <a:br>
              <a:rPr lang="en-CA" dirty="0" smtClean="0"/>
            </a:br>
            <a:endParaRPr lang="en-CA" dirty="0"/>
          </a:p>
        </p:txBody>
      </p:sp>
      <p:pic>
        <p:nvPicPr>
          <p:cNvPr id="5" name="Content Placeholder 4" descr="collimater2.JPG"/>
          <p:cNvPicPr>
            <a:picLocks noGrp="1" noChangeAspect="1"/>
          </p:cNvPicPr>
          <p:nvPr>
            <p:ph sz="quarter" idx="13"/>
          </p:nvPr>
        </p:nvPicPr>
        <p:blipFill>
          <a:blip r:embed="rId3" cstate="print"/>
          <a:stretch>
            <a:fillRect/>
          </a:stretch>
        </p:blipFill>
        <p:spPr>
          <a:xfrm>
            <a:off x="179512" y="1268760"/>
            <a:ext cx="4079999" cy="30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collimater bender quads.JPG"/>
          <p:cNvPicPr>
            <a:picLocks noGrp="1" noChangeAspect="1"/>
          </p:cNvPicPr>
          <p:nvPr>
            <p:ph sz="quarter" idx="14"/>
          </p:nvPr>
        </p:nvPicPr>
        <p:blipFill>
          <a:blip r:embed="rId4" cstate="print"/>
          <a:stretch>
            <a:fillRect/>
          </a:stretch>
        </p:blipFill>
        <p:spPr>
          <a:xfrm>
            <a:off x="4860032" y="1268760"/>
            <a:ext cx="4079999" cy="30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74320" y="182880"/>
            <a:ext cx="1331210" cy="3657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11302</TotalTime>
  <Words>1234</Words>
  <Application>Microsoft Office PowerPoint</Application>
  <PresentationFormat>On-screen Show (4:3)</PresentationFormat>
  <Paragraphs>166</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Dismantling the Proton Hall  </vt:lpstr>
      <vt:lpstr>Proton Hall 1974</vt:lpstr>
      <vt:lpstr>ARIEL (Advanced Rare IsotopE Laboratory)  </vt:lpstr>
      <vt:lpstr>The Experimental Hall </vt:lpstr>
      <vt:lpstr>Whose equipment is this? </vt:lpstr>
      <vt:lpstr>What should we do with these? </vt:lpstr>
      <vt:lpstr>SASP and MRS</vt:lpstr>
      <vt:lpstr>SASP and MRS </vt:lpstr>
      <vt:lpstr>Neutron Collimator  </vt:lpstr>
      <vt:lpstr>What should we discard? </vt:lpstr>
      <vt:lpstr>What should we discard? </vt:lpstr>
      <vt:lpstr>What should we keep?</vt:lpstr>
      <vt:lpstr>What should we keep? </vt:lpstr>
      <vt:lpstr>How do we handle the radioactivity?   </vt:lpstr>
      <vt:lpstr>How do we handle the radioactivity? </vt:lpstr>
      <vt:lpstr>Beam Dump Activities   </vt:lpstr>
      <vt:lpstr>Other Surprises</vt:lpstr>
      <vt:lpstr>Other Challenges</vt:lpstr>
      <vt:lpstr>Design Considerations for the New Facility </vt:lpstr>
      <vt:lpstr>Tunnel – Before and After </vt:lpstr>
      <vt:lpstr>Conclusion </vt:lpstr>
    </vt:vector>
  </TitlesOfParts>
  <Company>TRIUMF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OPS13</dc:creator>
  <cp:lastModifiedBy>angela</cp:lastModifiedBy>
  <cp:revision>370</cp:revision>
  <dcterms:created xsi:type="dcterms:W3CDTF">2012-05-07T17:58:36Z</dcterms:created>
  <dcterms:modified xsi:type="dcterms:W3CDTF">2012-08-01T04:41:19Z</dcterms:modified>
</cp:coreProperties>
</file>