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20"/>
  </p:notesMasterIdLst>
  <p:sldIdLst>
    <p:sldId id="256" r:id="rId5"/>
    <p:sldId id="296" r:id="rId6"/>
    <p:sldId id="313" r:id="rId7"/>
    <p:sldId id="321" r:id="rId8"/>
    <p:sldId id="263" r:id="rId9"/>
    <p:sldId id="304" r:id="rId10"/>
    <p:sldId id="316" r:id="rId11"/>
    <p:sldId id="319" r:id="rId12"/>
    <p:sldId id="318" r:id="rId13"/>
    <p:sldId id="317" r:id="rId14"/>
    <p:sldId id="314" r:id="rId15"/>
    <p:sldId id="320" r:id="rId16"/>
    <p:sldId id="297" r:id="rId17"/>
    <p:sldId id="300" r:id="rId18"/>
    <p:sldId id="302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66FF66"/>
    <a:srgbClr val="FF0000"/>
    <a:srgbClr val="800080"/>
    <a:srgbClr val="000080"/>
    <a:srgbClr val="00FF00"/>
    <a:srgbClr val="00FFFF"/>
    <a:srgbClr val="FF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76" autoAdjust="0"/>
    <p:restoredTop sz="95426" autoAdjust="0"/>
  </p:normalViewPr>
  <p:slideViewPr>
    <p:cSldViewPr showGuides="1">
      <p:cViewPr>
        <p:scale>
          <a:sx n="103" d="100"/>
          <a:sy n="103" d="100"/>
        </p:scale>
        <p:origin x="-280" y="-192"/>
      </p:cViewPr>
      <p:guideLst>
        <p:guide orient="horz" pos="144"/>
        <p:guide orient="horz" pos="4176"/>
        <p:guide pos="3120"/>
        <p:guide pos="5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zx:Desktop:FY12-2:NP_efficiency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4324365704287"/>
          <c:y val="0.0495088557879305"/>
          <c:w val="0.864864864864865"/>
          <c:h val="0.8702018736805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'DT by year'!$M$42</c:f>
              <c:strCache>
                <c:ptCount val="1"/>
                <c:pt idx="0">
                  <c:v>Hrs. delivered</c:v>
                </c:pt>
              </c:strCache>
            </c:strRef>
          </c:tx>
          <c:spPr>
            <a:solidFill>
              <a:srgbClr val="66FF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year'!$K$43:$K$48</c:f>
              <c:strCache>
                <c:ptCount val="6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</c:strCache>
            </c:strRef>
          </c:cat>
          <c:val>
            <c:numRef>
              <c:f>'DT by year'!$M$43:$M$48</c:f>
              <c:numCache>
                <c:formatCode>0.0</c:formatCode>
                <c:ptCount val="6"/>
                <c:pt idx="0">
                  <c:v>2113.4</c:v>
                </c:pt>
                <c:pt idx="1">
                  <c:v>2806.6</c:v>
                </c:pt>
                <c:pt idx="2">
                  <c:v>3553.2</c:v>
                </c:pt>
                <c:pt idx="3" formatCode="General">
                  <c:v>4249.7</c:v>
                </c:pt>
                <c:pt idx="4" formatCode="General">
                  <c:v>5006.2</c:v>
                </c:pt>
                <c:pt idx="5" formatCode="General">
                  <c:v>4092.0</c:v>
                </c:pt>
              </c:numCache>
            </c:numRef>
          </c:val>
        </c:ser>
        <c:ser>
          <c:idx val="0"/>
          <c:order val="1"/>
          <c:tx>
            <c:strRef>
              <c:f>'DT by year'!$N$42</c:f>
              <c:strCache>
                <c:ptCount val="1"/>
                <c:pt idx="0">
                  <c:v>MWh delivered to target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year'!$K$43:$K$48</c:f>
              <c:strCache>
                <c:ptCount val="6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</c:strCache>
            </c:strRef>
          </c:cat>
          <c:val>
            <c:numRef>
              <c:f>'DT by year'!$N$43:$N$48</c:f>
              <c:numCache>
                <c:formatCode>0.0</c:formatCode>
                <c:ptCount val="6"/>
                <c:pt idx="0">
                  <c:v>158.5</c:v>
                </c:pt>
                <c:pt idx="1">
                  <c:v>944.6</c:v>
                </c:pt>
                <c:pt idx="2">
                  <c:v>2165.7</c:v>
                </c:pt>
                <c:pt idx="3">
                  <c:v>3456.0</c:v>
                </c:pt>
                <c:pt idx="4">
                  <c:v>4132.0</c:v>
                </c:pt>
                <c:pt idx="5">
                  <c:v>3750.8</c:v>
                </c:pt>
              </c:numCache>
            </c:numRef>
          </c:val>
        </c:ser>
        <c:ser>
          <c:idx val="2"/>
          <c:order val="2"/>
          <c:tx>
            <c:strRef>
              <c:f>'DT by year'!$P$42</c:f>
              <c:strCache>
                <c:ptCount val="1"/>
                <c:pt idx="0">
                  <c:v>Downtime</c:v>
                </c:pt>
              </c:strCache>
            </c:strRef>
          </c:tx>
          <c:spPr>
            <a:solidFill>
              <a:srgbClr val="FFFF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'DT by year'!$K$43:$K$48</c:f>
              <c:strCache>
                <c:ptCount val="6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</c:strCache>
            </c:strRef>
          </c:cat>
          <c:val>
            <c:numRef>
              <c:f>'DT by year'!$P$43:$P$48</c:f>
              <c:numCache>
                <c:formatCode>0.0</c:formatCode>
                <c:ptCount val="6"/>
                <c:pt idx="0">
                  <c:v>1989.7</c:v>
                </c:pt>
                <c:pt idx="1">
                  <c:v>1494.1</c:v>
                </c:pt>
                <c:pt idx="2">
                  <c:v>1111.0</c:v>
                </c:pt>
                <c:pt idx="3">
                  <c:v>886.8</c:v>
                </c:pt>
                <c:pt idx="4">
                  <c:v>497.7</c:v>
                </c:pt>
                <c:pt idx="5">
                  <c:v>315.5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452920"/>
        <c:axId val="573936520"/>
      </c:barChart>
      <c:lineChart>
        <c:grouping val="standard"/>
        <c:varyColors val="0"/>
        <c:ser>
          <c:idx val="3"/>
          <c:order val="3"/>
          <c:tx>
            <c:strRef>
              <c:f>'DT by year'!$O$42</c:f>
              <c:strCache>
                <c:ptCount val="1"/>
                <c:pt idx="0">
                  <c:v>Availability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'DT by year'!$O$43:$O$48</c:f>
              <c:numCache>
                <c:formatCode>0.0</c:formatCode>
                <c:ptCount val="6"/>
                <c:pt idx="0">
                  <c:v>66.85647401221068</c:v>
                </c:pt>
                <c:pt idx="1">
                  <c:v>71.98440585806253</c:v>
                </c:pt>
                <c:pt idx="2">
                  <c:v>80.7361963190184</c:v>
                </c:pt>
                <c:pt idx="3">
                  <c:v>85.64490124949615</c:v>
                </c:pt>
                <c:pt idx="4">
                  <c:v>92.11887018124941</c:v>
                </c:pt>
                <c:pt idx="5">
                  <c:v>93.6405867411154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455944"/>
        <c:axId val="574457352"/>
      </c:lineChart>
      <c:catAx>
        <c:axId val="574452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39365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73936520"/>
        <c:scaling>
          <c:orientation val="minMax"/>
          <c:max val="550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4452920"/>
        <c:crosses val="autoZero"/>
        <c:crossBetween val="between"/>
        <c:majorUnit val="500.0"/>
      </c:valAx>
      <c:catAx>
        <c:axId val="574455944"/>
        <c:scaling>
          <c:orientation val="minMax"/>
        </c:scaling>
        <c:delete val="1"/>
        <c:axPos val="b"/>
        <c:majorTickMark val="out"/>
        <c:minorTickMark val="none"/>
        <c:tickLblPos val="nextTo"/>
        <c:crossAx val="574457352"/>
        <c:crosses val="autoZero"/>
        <c:auto val="1"/>
        <c:lblAlgn val="ctr"/>
        <c:lblOffset val="100"/>
        <c:noMultiLvlLbl val="0"/>
      </c:catAx>
      <c:valAx>
        <c:axId val="574457352"/>
        <c:scaling>
          <c:orientation val="minMax"/>
          <c:min val="60.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4455944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080703302712161"/>
          <c:y val="0.0635142408939936"/>
          <c:w val="0.250650153105862"/>
          <c:h val="0.2132473048786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1464C-BBB9-5744-853E-D3B4B86A7DB5}" type="doc">
      <dgm:prSet loTypeId="urn:microsoft.com/office/officeart/2005/8/layout/hierarchy3" loCatId="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AB2781D-319A-C844-A73A-674587B9DEC1}">
      <dgm:prSet phldrT="[Text]"/>
      <dgm:spPr/>
      <dgm:t>
        <a:bodyPr/>
        <a:lstStyle/>
        <a:p>
          <a:r>
            <a:rPr lang="en-US" dirty="0" smtClean="0"/>
            <a:t>Facility Operations</a:t>
          </a:r>
        </a:p>
        <a:p>
          <a:r>
            <a:rPr lang="en-US" dirty="0" smtClean="0"/>
            <a:t>(70)</a:t>
          </a:r>
          <a:endParaRPr lang="en-US" dirty="0"/>
        </a:p>
      </dgm:t>
    </dgm:pt>
    <dgm:pt modelId="{79CC9C00-8190-8B49-9F4A-224039147EBF}" type="parTrans" cxnId="{78696854-CD79-CD49-9ECD-9001505EB04F}">
      <dgm:prSet/>
      <dgm:spPr/>
      <dgm:t>
        <a:bodyPr/>
        <a:lstStyle/>
        <a:p>
          <a:endParaRPr lang="en-US"/>
        </a:p>
      </dgm:t>
    </dgm:pt>
    <dgm:pt modelId="{85356266-F4FF-4847-9BDA-6488B327207E}" type="sibTrans" cxnId="{78696854-CD79-CD49-9ECD-9001505EB04F}">
      <dgm:prSet/>
      <dgm:spPr/>
      <dgm:t>
        <a:bodyPr/>
        <a:lstStyle/>
        <a:p>
          <a:endParaRPr lang="en-US"/>
        </a:p>
      </dgm:t>
    </dgm:pt>
    <dgm:pt modelId="{7A7D9279-E4EE-5B42-B882-9301B1E80839}">
      <dgm:prSet phldrT="[Text]"/>
      <dgm:spPr/>
      <dgm:t>
        <a:bodyPr/>
        <a:lstStyle/>
        <a:p>
          <a:r>
            <a:rPr lang="en-US" dirty="0" smtClean="0"/>
            <a:t>Facility Maintenance</a:t>
          </a:r>
          <a:endParaRPr lang="en-US" dirty="0"/>
        </a:p>
      </dgm:t>
    </dgm:pt>
    <dgm:pt modelId="{E7A2A499-A051-CD49-ADBC-A4B98BA0023A}" type="parTrans" cxnId="{14474539-B3FF-E946-B996-693151F18603}">
      <dgm:prSet/>
      <dgm:spPr/>
      <dgm:t>
        <a:bodyPr/>
        <a:lstStyle/>
        <a:p>
          <a:endParaRPr lang="en-US"/>
        </a:p>
      </dgm:t>
    </dgm:pt>
    <dgm:pt modelId="{9A0AA726-51E1-114B-B888-D5237EBDE85C}" type="sibTrans" cxnId="{14474539-B3FF-E946-B996-693151F18603}">
      <dgm:prSet/>
      <dgm:spPr/>
      <dgm:t>
        <a:bodyPr/>
        <a:lstStyle/>
        <a:p>
          <a:endParaRPr lang="en-US"/>
        </a:p>
      </dgm:t>
    </dgm:pt>
    <dgm:pt modelId="{EB218AC6-CAEF-2A45-822A-00D1547BF49D}">
      <dgm:prSet phldrT="[Text]"/>
      <dgm:spPr/>
      <dgm:t>
        <a:bodyPr/>
        <a:lstStyle/>
        <a:p>
          <a:r>
            <a:rPr lang="en-US" dirty="0" smtClean="0"/>
            <a:t>Site Services</a:t>
          </a:r>
          <a:endParaRPr lang="en-US" dirty="0"/>
        </a:p>
      </dgm:t>
    </dgm:pt>
    <dgm:pt modelId="{05E8A6A3-1B8F-8341-B4BE-2B6C4DB2F879}" type="parTrans" cxnId="{381C5023-A0F7-4C4F-B2DF-ADE35200C554}">
      <dgm:prSet/>
      <dgm:spPr/>
      <dgm:t>
        <a:bodyPr/>
        <a:lstStyle/>
        <a:p>
          <a:endParaRPr lang="en-US"/>
        </a:p>
      </dgm:t>
    </dgm:pt>
    <dgm:pt modelId="{6ED8C936-A966-D74D-847D-75276328B4ED}" type="sibTrans" cxnId="{381C5023-A0F7-4C4F-B2DF-ADE35200C554}">
      <dgm:prSet/>
      <dgm:spPr/>
      <dgm:t>
        <a:bodyPr/>
        <a:lstStyle/>
        <a:p>
          <a:endParaRPr lang="en-US"/>
        </a:p>
      </dgm:t>
    </dgm:pt>
    <dgm:pt modelId="{A4CAA3D2-65CD-C047-AE85-4C92E3002233}">
      <dgm:prSet phldrT="[Text]"/>
      <dgm:spPr/>
      <dgm:t>
        <a:bodyPr/>
        <a:lstStyle/>
        <a:p>
          <a:r>
            <a:rPr lang="en-US" dirty="0" smtClean="0"/>
            <a:t>Data Operations</a:t>
          </a:r>
        </a:p>
        <a:p>
          <a:r>
            <a:rPr lang="en-US" dirty="0" smtClean="0"/>
            <a:t>(72)</a:t>
          </a:r>
          <a:endParaRPr lang="en-US" dirty="0"/>
        </a:p>
      </dgm:t>
    </dgm:pt>
    <dgm:pt modelId="{3D85B5CC-091B-4548-B015-D4D62F96BE64}" type="parTrans" cxnId="{8E854FBF-D589-5D47-87D5-93EE02218A9A}">
      <dgm:prSet/>
      <dgm:spPr/>
      <dgm:t>
        <a:bodyPr/>
        <a:lstStyle/>
        <a:p>
          <a:endParaRPr lang="en-US"/>
        </a:p>
      </dgm:t>
    </dgm:pt>
    <dgm:pt modelId="{24AB1D3D-A41E-AE4C-B039-B7BE5AF9FC35}" type="sibTrans" cxnId="{8E854FBF-D589-5D47-87D5-93EE02218A9A}">
      <dgm:prSet/>
      <dgm:spPr/>
      <dgm:t>
        <a:bodyPr/>
        <a:lstStyle/>
        <a:p>
          <a:endParaRPr lang="en-US"/>
        </a:p>
      </dgm:t>
    </dgm:pt>
    <dgm:pt modelId="{BC9648C0-F92E-2E46-87C9-7A1DA835A728}">
      <dgm:prSet phldrT="[Text]"/>
      <dgm:spPr/>
      <dgm:t>
        <a:bodyPr/>
        <a:lstStyle/>
        <a:p>
          <a:r>
            <a:rPr lang="en-US" dirty="0" smtClean="0"/>
            <a:t>Control Systems</a:t>
          </a:r>
          <a:endParaRPr lang="en-US" dirty="0"/>
        </a:p>
      </dgm:t>
    </dgm:pt>
    <dgm:pt modelId="{653645E2-A77F-1B41-AC55-489DD3F2BA6C}" type="parTrans" cxnId="{AB7BB58E-8B6C-5446-9A3F-DD42AAC2C36D}">
      <dgm:prSet/>
      <dgm:spPr/>
      <dgm:t>
        <a:bodyPr/>
        <a:lstStyle/>
        <a:p>
          <a:endParaRPr lang="en-US"/>
        </a:p>
      </dgm:t>
    </dgm:pt>
    <dgm:pt modelId="{6D126C2E-2084-8241-AC18-9F62577D74C1}" type="sibTrans" cxnId="{AB7BB58E-8B6C-5446-9A3F-DD42AAC2C36D}">
      <dgm:prSet/>
      <dgm:spPr/>
      <dgm:t>
        <a:bodyPr/>
        <a:lstStyle/>
        <a:p>
          <a:endParaRPr lang="en-US"/>
        </a:p>
      </dgm:t>
    </dgm:pt>
    <dgm:pt modelId="{243B8052-D971-0E43-9CA4-8F40E439C308}">
      <dgm:prSet phldrT="[Text]"/>
      <dgm:spPr/>
      <dgm:t>
        <a:bodyPr/>
        <a:lstStyle/>
        <a:p>
          <a:r>
            <a:rPr lang="en-US" dirty="0" smtClean="0"/>
            <a:t>Instrument Data Acquisition and Controls</a:t>
          </a:r>
        </a:p>
      </dgm:t>
    </dgm:pt>
    <dgm:pt modelId="{459BC552-4B4B-AF4D-914D-FA1B268323DE}" type="parTrans" cxnId="{D9AA2A20-7096-3549-842E-41F30D140A95}">
      <dgm:prSet/>
      <dgm:spPr/>
      <dgm:t>
        <a:bodyPr/>
        <a:lstStyle/>
        <a:p>
          <a:endParaRPr lang="en-US"/>
        </a:p>
      </dgm:t>
    </dgm:pt>
    <dgm:pt modelId="{470E579D-0D24-174C-A533-D7F4FEB25858}" type="sibTrans" cxnId="{D9AA2A20-7096-3549-842E-41F30D140A95}">
      <dgm:prSet/>
      <dgm:spPr/>
      <dgm:t>
        <a:bodyPr/>
        <a:lstStyle/>
        <a:p>
          <a:endParaRPr lang="en-US"/>
        </a:p>
      </dgm:t>
    </dgm:pt>
    <dgm:pt modelId="{73A95B0C-21EF-254B-9B17-002FC5F9DFFA}">
      <dgm:prSet/>
      <dgm:spPr/>
      <dgm:t>
        <a:bodyPr/>
        <a:lstStyle/>
        <a:p>
          <a:r>
            <a:rPr lang="en-US" dirty="0" smtClean="0"/>
            <a:t>Instrument Operations</a:t>
          </a:r>
        </a:p>
        <a:p>
          <a:r>
            <a:rPr lang="en-US" dirty="0" smtClean="0"/>
            <a:t>(46)</a:t>
          </a:r>
          <a:endParaRPr lang="en-US" dirty="0"/>
        </a:p>
      </dgm:t>
    </dgm:pt>
    <dgm:pt modelId="{BA1E4292-090E-564F-8C12-2EA1E67C7769}" type="parTrans" cxnId="{8F49E339-0724-714F-8D15-F41FDE7EF6AC}">
      <dgm:prSet/>
      <dgm:spPr/>
      <dgm:t>
        <a:bodyPr/>
        <a:lstStyle/>
        <a:p>
          <a:endParaRPr lang="en-US"/>
        </a:p>
      </dgm:t>
    </dgm:pt>
    <dgm:pt modelId="{B355CB6C-BFCB-EA4E-88FF-61A27255CB56}" type="sibTrans" cxnId="{8F49E339-0724-714F-8D15-F41FDE7EF6AC}">
      <dgm:prSet/>
      <dgm:spPr/>
      <dgm:t>
        <a:bodyPr/>
        <a:lstStyle/>
        <a:p>
          <a:endParaRPr lang="en-US"/>
        </a:p>
      </dgm:t>
    </dgm:pt>
    <dgm:pt modelId="{E95A8278-CE21-CB47-8C72-DF29B067E8A8}">
      <dgm:prSet/>
      <dgm:spPr/>
      <dgm:t>
        <a:bodyPr/>
        <a:lstStyle/>
        <a:p>
          <a:r>
            <a:rPr lang="en-US" dirty="0" smtClean="0"/>
            <a:t>Accelerator and Target Operations</a:t>
          </a:r>
        </a:p>
        <a:p>
          <a:r>
            <a:rPr lang="en-US" dirty="0" smtClean="0"/>
            <a:t>(157)</a:t>
          </a:r>
          <a:endParaRPr lang="en-US" dirty="0"/>
        </a:p>
      </dgm:t>
    </dgm:pt>
    <dgm:pt modelId="{984813E2-C997-504D-83E4-E47B3CC3AE7B}" type="parTrans" cxnId="{C822067A-0248-D942-BB53-F75EE6A36165}">
      <dgm:prSet/>
      <dgm:spPr/>
      <dgm:t>
        <a:bodyPr/>
        <a:lstStyle/>
        <a:p>
          <a:endParaRPr lang="en-US"/>
        </a:p>
      </dgm:t>
    </dgm:pt>
    <dgm:pt modelId="{B46F55FC-90CB-8842-A54C-5AD227B1CA1E}" type="sibTrans" cxnId="{C822067A-0248-D942-BB53-F75EE6A36165}">
      <dgm:prSet/>
      <dgm:spPr/>
      <dgm:t>
        <a:bodyPr/>
        <a:lstStyle/>
        <a:p>
          <a:endParaRPr lang="en-US"/>
        </a:p>
      </dgm:t>
    </dgm:pt>
    <dgm:pt modelId="{10446972-B5C8-764F-9263-F65542ED6F5F}">
      <dgm:prSet/>
      <dgm:spPr/>
      <dgm:t>
        <a:bodyPr/>
        <a:lstStyle/>
        <a:p>
          <a:r>
            <a:rPr lang="en-US" dirty="0" smtClean="0"/>
            <a:t>Electrical and RF</a:t>
          </a:r>
          <a:endParaRPr lang="en-US" dirty="0"/>
        </a:p>
      </dgm:t>
    </dgm:pt>
    <dgm:pt modelId="{D961D130-8822-914E-8E9F-AF75C0C40AE3}" type="parTrans" cxnId="{B5349875-C43F-1E49-BE98-49A4F5E69B21}">
      <dgm:prSet/>
      <dgm:spPr/>
      <dgm:t>
        <a:bodyPr/>
        <a:lstStyle/>
        <a:p>
          <a:endParaRPr lang="en-US"/>
        </a:p>
      </dgm:t>
    </dgm:pt>
    <dgm:pt modelId="{B4150781-4DA1-1140-80FE-273A73FAE3B0}" type="sibTrans" cxnId="{B5349875-C43F-1E49-BE98-49A4F5E69B21}">
      <dgm:prSet/>
      <dgm:spPr/>
      <dgm:t>
        <a:bodyPr/>
        <a:lstStyle/>
        <a:p>
          <a:endParaRPr lang="en-US"/>
        </a:p>
      </dgm:t>
    </dgm:pt>
    <dgm:pt modelId="{E28818F8-97F3-BE4A-AB4D-329004C68EB7}">
      <dgm:prSet/>
      <dgm:spPr/>
      <dgm:t>
        <a:bodyPr/>
        <a:lstStyle/>
        <a:p>
          <a:r>
            <a:rPr lang="en-US" dirty="0" smtClean="0"/>
            <a:t>Superconducting </a:t>
          </a:r>
          <a:r>
            <a:rPr lang="en-US" dirty="0" err="1" smtClean="0"/>
            <a:t>Linac</a:t>
          </a:r>
          <a:r>
            <a:rPr lang="en-US" dirty="0" smtClean="0"/>
            <a:t> Systems</a:t>
          </a:r>
          <a:endParaRPr lang="en-US" dirty="0"/>
        </a:p>
      </dgm:t>
    </dgm:pt>
    <dgm:pt modelId="{62FFBD43-5C42-5745-B12F-23852D4E066D}" type="parTrans" cxnId="{48DF7D24-CAF3-3E4E-9C84-82BC331B7BB8}">
      <dgm:prSet/>
      <dgm:spPr/>
      <dgm:t>
        <a:bodyPr/>
        <a:lstStyle/>
        <a:p>
          <a:endParaRPr lang="en-US"/>
        </a:p>
      </dgm:t>
    </dgm:pt>
    <dgm:pt modelId="{273DB5AA-BE4B-044A-8F0F-654CF47EBBE3}" type="sibTrans" cxnId="{48DF7D24-CAF3-3E4E-9C84-82BC331B7BB8}">
      <dgm:prSet/>
      <dgm:spPr/>
      <dgm:t>
        <a:bodyPr/>
        <a:lstStyle/>
        <a:p>
          <a:endParaRPr lang="en-US"/>
        </a:p>
      </dgm:t>
    </dgm:pt>
    <dgm:pt modelId="{1D8EED4E-4E4F-A24B-B6A5-10B68CC57EC1}">
      <dgm:prSet/>
      <dgm:spPr/>
      <dgm:t>
        <a:bodyPr/>
        <a:lstStyle/>
        <a:p>
          <a:r>
            <a:rPr lang="en-US" dirty="0" smtClean="0"/>
            <a:t>Accelerator Physics, Beam Instrumentation, Ion Source</a:t>
          </a:r>
          <a:endParaRPr lang="en-US" dirty="0"/>
        </a:p>
      </dgm:t>
    </dgm:pt>
    <dgm:pt modelId="{718573ED-EF4B-9548-835D-D970E380EE0D}" type="parTrans" cxnId="{8E677493-FF21-434B-9378-45CC74011968}">
      <dgm:prSet/>
      <dgm:spPr/>
      <dgm:t>
        <a:bodyPr/>
        <a:lstStyle/>
        <a:p>
          <a:endParaRPr lang="en-US"/>
        </a:p>
      </dgm:t>
    </dgm:pt>
    <dgm:pt modelId="{479CAB96-D3C8-F548-9144-3C70E4D458F9}" type="sibTrans" cxnId="{8E677493-FF21-434B-9378-45CC74011968}">
      <dgm:prSet/>
      <dgm:spPr/>
      <dgm:t>
        <a:bodyPr/>
        <a:lstStyle/>
        <a:p>
          <a:endParaRPr lang="en-US"/>
        </a:p>
      </dgm:t>
    </dgm:pt>
    <dgm:pt modelId="{E23AC07A-4CE8-774E-AEF2-C9FA3EECD69B}">
      <dgm:prSet/>
      <dgm:spPr/>
      <dgm:t>
        <a:bodyPr/>
        <a:lstStyle/>
        <a:p>
          <a:r>
            <a:rPr lang="en-US" dirty="0" smtClean="0"/>
            <a:t>Mechanical Systems and Operations</a:t>
          </a:r>
          <a:endParaRPr lang="en-US" dirty="0"/>
        </a:p>
      </dgm:t>
    </dgm:pt>
    <dgm:pt modelId="{6388C152-1EA9-0747-BC5D-BDC0D8EA8D17}" type="parTrans" cxnId="{6E879A14-6CC4-0245-87D3-B1DA7B7CA043}">
      <dgm:prSet/>
      <dgm:spPr/>
      <dgm:t>
        <a:bodyPr/>
        <a:lstStyle/>
        <a:p>
          <a:endParaRPr lang="en-US"/>
        </a:p>
      </dgm:t>
    </dgm:pt>
    <dgm:pt modelId="{642053DA-5705-0749-AE56-7FD0E4A1CE43}" type="sibTrans" cxnId="{6E879A14-6CC4-0245-87D3-B1DA7B7CA043}">
      <dgm:prSet/>
      <dgm:spPr/>
      <dgm:t>
        <a:bodyPr/>
        <a:lstStyle/>
        <a:p>
          <a:endParaRPr lang="en-US"/>
        </a:p>
      </dgm:t>
    </dgm:pt>
    <dgm:pt modelId="{A5FBA596-EA5A-A54E-A7CF-614885C24CB5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Accelerator Operations</a:t>
          </a:r>
          <a:endParaRPr lang="en-US" dirty="0">
            <a:solidFill>
              <a:srgbClr val="FF0000"/>
            </a:solidFill>
          </a:endParaRPr>
        </a:p>
      </dgm:t>
    </dgm:pt>
    <dgm:pt modelId="{1B5308FD-99B0-1C47-9542-8EB0F85666C0}" type="parTrans" cxnId="{8E72C5C5-AF9B-BA4B-836A-E9A6850AA1D9}">
      <dgm:prSet/>
      <dgm:spPr/>
      <dgm:t>
        <a:bodyPr/>
        <a:lstStyle/>
        <a:p>
          <a:endParaRPr lang="en-US"/>
        </a:p>
      </dgm:t>
    </dgm:pt>
    <dgm:pt modelId="{129D8A97-DB69-6143-8A05-B22FF04BE18A}" type="sibTrans" cxnId="{8E72C5C5-AF9B-BA4B-836A-E9A6850AA1D9}">
      <dgm:prSet/>
      <dgm:spPr/>
      <dgm:t>
        <a:bodyPr/>
        <a:lstStyle/>
        <a:p>
          <a:endParaRPr lang="en-US"/>
        </a:p>
      </dgm:t>
    </dgm:pt>
    <dgm:pt modelId="{3E5CD06D-1B49-9043-90C0-AAEAA416CF04}">
      <dgm:prSet/>
      <dgm:spPr/>
      <dgm:t>
        <a:bodyPr/>
        <a:lstStyle/>
        <a:p>
          <a:r>
            <a:rPr lang="en-US" dirty="0" smtClean="0"/>
            <a:t>Instrument Support</a:t>
          </a:r>
        </a:p>
      </dgm:t>
    </dgm:pt>
    <dgm:pt modelId="{98DA0767-3DE8-6447-AB65-F3D61DFF422D}" type="parTrans" cxnId="{8AF0408B-31A7-0B44-A498-9C47CD3F5797}">
      <dgm:prSet/>
      <dgm:spPr/>
      <dgm:t>
        <a:bodyPr/>
        <a:lstStyle/>
        <a:p>
          <a:endParaRPr lang="en-US"/>
        </a:p>
      </dgm:t>
    </dgm:pt>
    <dgm:pt modelId="{7BAF645B-D773-0645-ABCF-43582D7F2BCE}" type="sibTrans" cxnId="{8AF0408B-31A7-0B44-A498-9C47CD3F5797}">
      <dgm:prSet/>
      <dgm:spPr/>
      <dgm:t>
        <a:bodyPr/>
        <a:lstStyle/>
        <a:p>
          <a:endParaRPr lang="en-US"/>
        </a:p>
      </dgm:t>
    </dgm:pt>
    <dgm:pt modelId="{6C0C52F0-4F9A-9845-87B1-7FF735907D64}">
      <dgm:prSet/>
      <dgm:spPr/>
      <dgm:t>
        <a:bodyPr/>
        <a:lstStyle/>
        <a:p>
          <a:r>
            <a:rPr lang="en-US" dirty="0" smtClean="0"/>
            <a:t>Scientific Support</a:t>
          </a:r>
        </a:p>
      </dgm:t>
    </dgm:pt>
    <dgm:pt modelId="{A24B0799-9C30-7B49-B6B7-D74FDF5FF824}" type="parTrans" cxnId="{8F91B4F0-B799-394E-BFB5-484EB92ECF4B}">
      <dgm:prSet/>
      <dgm:spPr/>
      <dgm:t>
        <a:bodyPr/>
        <a:lstStyle/>
        <a:p>
          <a:endParaRPr lang="en-US"/>
        </a:p>
      </dgm:t>
    </dgm:pt>
    <dgm:pt modelId="{6881E4D2-4E38-EE4A-8E38-48A38485B328}" type="sibTrans" cxnId="{8F91B4F0-B799-394E-BFB5-484EB92ECF4B}">
      <dgm:prSet/>
      <dgm:spPr/>
      <dgm:t>
        <a:bodyPr/>
        <a:lstStyle/>
        <a:p>
          <a:endParaRPr lang="en-US"/>
        </a:p>
      </dgm:t>
    </dgm:pt>
    <dgm:pt modelId="{612516A8-F43B-5644-BC7A-FA56C65E82E0}">
      <dgm:prSet/>
      <dgm:spPr/>
      <dgm:t>
        <a:bodyPr/>
        <a:lstStyle/>
        <a:p>
          <a:r>
            <a:rPr lang="en-US" dirty="0" smtClean="0"/>
            <a:t>Sample Environment</a:t>
          </a:r>
        </a:p>
      </dgm:t>
    </dgm:pt>
    <dgm:pt modelId="{24C5A4A0-86DB-0F49-B350-BCD685A74786}" type="parTrans" cxnId="{CB5346B8-190F-894C-9170-83EF1F961CF1}">
      <dgm:prSet/>
      <dgm:spPr/>
      <dgm:t>
        <a:bodyPr/>
        <a:lstStyle/>
        <a:p>
          <a:endParaRPr lang="en-US"/>
        </a:p>
      </dgm:t>
    </dgm:pt>
    <dgm:pt modelId="{4D67CDB5-CA0B-934F-B8A4-6F7A46BD6F26}" type="sibTrans" cxnId="{CB5346B8-190F-894C-9170-83EF1F961CF1}">
      <dgm:prSet/>
      <dgm:spPr/>
      <dgm:t>
        <a:bodyPr/>
        <a:lstStyle/>
        <a:p>
          <a:endParaRPr lang="en-US"/>
        </a:p>
      </dgm:t>
    </dgm:pt>
    <dgm:pt modelId="{A42A1E27-13BD-EE44-A669-B1441958C4D3}">
      <dgm:prSet phldrT="[Text]"/>
      <dgm:spPr/>
      <dgm:t>
        <a:bodyPr/>
        <a:lstStyle/>
        <a:p>
          <a:r>
            <a:rPr lang="en-US" dirty="0" smtClean="0"/>
            <a:t>Radiological Control</a:t>
          </a:r>
          <a:endParaRPr lang="en-US" dirty="0"/>
        </a:p>
      </dgm:t>
    </dgm:pt>
    <dgm:pt modelId="{F0748296-9DC5-DB44-812E-94BD0C588F93}" type="parTrans" cxnId="{1E60A729-98A9-594D-92A8-8871610F5D9D}">
      <dgm:prSet/>
      <dgm:spPr/>
      <dgm:t>
        <a:bodyPr/>
        <a:lstStyle/>
        <a:p>
          <a:endParaRPr lang="en-US"/>
        </a:p>
      </dgm:t>
    </dgm:pt>
    <dgm:pt modelId="{0454DD34-B373-204D-9F65-DF96F2F6E62B}" type="sibTrans" cxnId="{1E60A729-98A9-594D-92A8-8871610F5D9D}">
      <dgm:prSet/>
      <dgm:spPr/>
      <dgm:t>
        <a:bodyPr/>
        <a:lstStyle/>
        <a:p>
          <a:endParaRPr lang="en-US"/>
        </a:p>
      </dgm:t>
    </dgm:pt>
    <dgm:pt modelId="{3338E4CA-866C-824B-BEC5-52D2E417F99A}">
      <dgm:prSet phldrT="[Text]"/>
      <dgm:spPr/>
      <dgm:t>
        <a:bodyPr/>
        <a:lstStyle/>
        <a:p>
          <a:r>
            <a:rPr lang="en-US" dirty="0" smtClean="0"/>
            <a:t>Information Technology</a:t>
          </a:r>
        </a:p>
      </dgm:t>
    </dgm:pt>
    <dgm:pt modelId="{68787FF0-28A4-C640-9B73-73032D6E9EFE}" type="parTrans" cxnId="{73D68A5D-3F7D-6749-97BB-198ACC6263EA}">
      <dgm:prSet/>
      <dgm:spPr/>
      <dgm:t>
        <a:bodyPr/>
        <a:lstStyle/>
        <a:p>
          <a:endParaRPr lang="en-US"/>
        </a:p>
      </dgm:t>
    </dgm:pt>
    <dgm:pt modelId="{205E31B3-2D8A-7446-9134-54AE60B2AAFF}" type="sibTrans" cxnId="{73D68A5D-3F7D-6749-97BB-198ACC6263EA}">
      <dgm:prSet/>
      <dgm:spPr/>
      <dgm:t>
        <a:bodyPr/>
        <a:lstStyle/>
        <a:p>
          <a:endParaRPr lang="en-US"/>
        </a:p>
      </dgm:t>
    </dgm:pt>
    <dgm:pt modelId="{1E59C4DD-4460-FF46-9839-313AB64C3DBC}" type="pres">
      <dgm:prSet presAssocID="{5431464C-BBB9-5744-853E-D3B4B86A7D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CEBE07-AB71-4349-85A6-D4F40A18EF45}" type="pres">
      <dgm:prSet presAssocID="{AAB2781D-319A-C844-A73A-674587B9DEC1}" presName="root" presStyleCnt="0"/>
      <dgm:spPr/>
      <dgm:t>
        <a:bodyPr/>
        <a:lstStyle/>
        <a:p>
          <a:endParaRPr lang="en-US"/>
        </a:p>
      </dgm:t>
    </dgm:pt>
    <dgm:pt modelId="{C6A8C92F-17D8-764E-B112-26FA8292BB57}" type="pres">
      <dgm:prSet presAssocID="{AAB2781D-319A-C844-A73A-674587B9DEC1}" presName="rootComposite" presStyleCnt="0"/>
      <dgm:spPr/>
      <dgm:t>
        <a:bodyPr/>
        <a:lstStyle/>
        <a:p>
          <a:endParaRPr lang="en-US"/>
        </a:p>
      </dgm:t>
    </dgm:pt>
    <dgm:pt modelId="{3B72E76E-8CDE-914C-9501-7880CC270A25}" type="pres">
      <dgm:prSet presAssocID="{AAB2781D-319A-C844-A73A-674587B9DEC1}" presName="rootText" presStyleLbl="node1" presStyleIdx="0" presStyleCnt="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FBD82A9-035A-7842-AF67-82510E1BFE15}" type="pres">
      <dgm:prSet presAssocID="{AAB2781D-319A-C844-A73A-674587B9DEC1}" presName="rootConnector" presStyleLbl="node1" presStyleIdx="0" presStyleCnt="4"/>
      <dgm:spPr/>
      <dgm:t>
        <a:bodyPr/>
        <a:lstStyle/>
        <a:p>
          <a:endParaRPr lang="en-US"/>
        </a:p>
      </dgm:t>
    </dgm:pt>
    <dgm:pt modelId="{9CFCED7F-7B37-3048-863C-90AD53227400}" type="pres">
      <dgm:prSet presAssocID="{AAB2781D-319A-C844-A73A-674587B9DEC1}" presName="childShape" presStyleCnt="0"/>
      <dgm:spPr/>
      <dgm:t>
        <a:bodyPr/>
        <a:lstStyle/>
        <a:p>
          <a:endParaRPr lang="en-US"/>
        </a:p>
      </dgm:t>
    </dgm:pt>
    <dgm:pt modelId="{FC5546D1-1708-0E48-AA0D-240B84143318}" type="pres">
      <dgm:prSet presAssocID="{E7A2A499-A051-CD49-ADBC-A4B98BA0023A}" presName="Name13" presStyleLbl="parChTrans1D2" presStyleIdx="0" presStyleCnt="14"/>
      <dgm:spPr/>
      <dgm:t>
        <a:bodyPr/>
        <a:lstStyle/>
        <a:p>
          <a:endParaRPr lang="en-US"/>
        </a:p>
      </dgm:t>
    </dgm:pt>
    <dgm:pt modelId="{6F3860C5-45D3-AD46-8D5F-49156A0838D7}" type="pres">
      <dgm:prSet presAssocID="{7A7D9279-E4EE-5B42-B882-9301B1E8083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A2021-FCC2-824C-9EA1-E42ABE84CE42}" type="pres">
      <dgm:prSet presAssocID="{05E8A6A3-1B8F-8341-B4BE-2B6C4DB2F879}" presName="Name13" presStyleLbl="parChTrans1D2" presStyleIdx="1" presStyleCnt="14"/>
      <dgm:spPr/>
      <dgm:t>
        <a:bodyPr/>
        <a:lstStyle/>
        <a:p>
          <a:endParaRPr lang="en-US"/>
        </a:p>
      </dgm:t>
    </dgm:pt>
    <dgm:pt modelId="{22C24D80-19C5-5A4D-A115-E9CD670B44D1}" type="pres">
      <dgm:prSet presAssocID="{EB218AC6-CAEF-2A45-822A-00D1547BF49D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66664-3938-E549-8B79-CD7F0C0EA6C2}" type="pres">
      <dgm:prSet presAssocID="{F0748296-9DC5-DB44-812E-94BD0C588F93}" presName="Name13" presStyleLbl="parChTrans1D2" presStyleIdx="2" presStyleCnt="14"/>
      <dgm:spPr/>
      <dgm:t>
        <a:bodyPr/>
        <a:lstStyle/>
        <a:p>
          <a:endParaRPr lang="en-US"/>
        </a:p>
      </dgm:t>
    </dgm:pt>
    <dgm:pt modelId="{4BE6DF3B-C10D-5948-A88B-89661F989841}" type="pres">
      <dgm:prSet presAssocID="{A42A1E27-13BD-EE44-A669-B1441958C4D3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D1F62-05D2-E345-86AE-708D9F8B5FE0}" type="pres">
      <dgm:prSet presAssocID="{A4CAA3D2-65CD-C047-AE85-4C92E3002233}" presName="root" presStyleCnt="0"/>
      <dgm:spPr/>
      <dgm:t>
        <a:bodyPr/>
        <a:lstStyle/>
        <a:p>
          <a:endParaRPr lang="en-US"/>
        </a:p>
      </dgm:t>
    </dgm:pt>
    <dgm:pt modelId="{78C8A7C4-E5C2-2D45-8C01-B87FA8584D9D}" type="pres">
      <dgm:prSet presAssocID="{A4CAA3D2-65CD-C047-AE85-4C92E3002233}" presName="rootComposite" presStyleCnt="0"/>
      <dgm:spPr/>
      <dgm:t>
        <a:bodyPr/>
        <a:lstStyle/>
        <a:p>
          <a:endParaRPr lang="en-US"/>
        </a:p>
      </dgm:t>
    </dgm:pt>
    <dgm:pt modelId="{DEEEBB0A-7483-CC45-8E95-C7031E903411}" type="pres">
      <dgm:prSet presAssocID="{A4CAA3D2-65CD-C047-AE85-4C92E3002233}" presName="rootText" presStyleLbl="node1" presStyleIdx="1" presStyleCnt="4"/>
      <dgm:spPr/>
      <dgm:t>
        <a:bodyPr/>
        <a:lstStyle/>
        <a:p>
          <a:endParaRPr lang="en-US"/>
        </a:p>
      </dgm:t>
    </dgm:pt>
    <dgm:pt modelId="{787CD438-25B4-864A-8B58-AA4F75D17072}" type="pres">
      <dgm:prSet presAssocID="{A4CAA3D2-65CD-C047-AE85-4C92E3002233}" presName="rootConnector" presStyleLbl="node1" presStyleIdx="1" presStyleCnt="4"/>
      <dgm:spPr/>
      <dgm:t>
        <a:bodyPr/>
        <a:lstStyle/>
        <a:p>
          <a:endParaRPr lang="en-US"/>
        </a:p>
      </dgm:t>
    </dgm:pt>
    <dgm:pt modelId="{234AD5FE-D3D1-804A-9F36-295100EA8970}" type="pres">
      <dgm:prSet presAssocID="{A4CAA3D2-65CD-C047-AE85-4C92E3002233}" presName="childShape" presStyleCnt="0"/>
      <dgm:spPr/>
      <dgm:t>
        <a:bodyPr/>
        <a:lstStyle/>
        <a:p>
          <a:endParaRPr lang="en-US"/>
        </a:p>
      </dgm:t>
    </dgm:pt>
    <dgm:pt modelId="{C539A66C-2E36-BF44-9A32-7F3B0516CE8C}" type="pres">
      <dgm:prSet presAssocID="{653645E2-A77F-1B41-AC55-489DD3F2BA6C}" presName="Name13" presStyleLbl="parChTrans1D2" presStyleIdx="3" presStyleCnt="14"/>
      <dgm:spPr/>
      <dgm:t>
        <a:bodyPr/>
        <a:lstStyle/>
        <a:p>
          <a:endParaRPr lang="en-US"/>
        </a:p>
      </dgm:t>
    </dgm:pt>
    <dgm:pt modelId="{2EFC8F28-DF3C-0643-A674-ECD7701D6347}" type="pres">
      <dgm:prSet presAssocID="{BC9648C0-F92E-2E46-87C9-7A1DA835A728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9259D-F7BC-4746-8E8A-B6BE60D3FBD5}" type="pres">
      <dgm:prSet presAssocID="{459BC552-4B4B-AF4D-914D-FA1B268323DE}" presName="Name13" presStyleLbl="parChTrans1D2" presStyleIdx="4" presStyleCnt="14"/>
      <dgm:spPr/>
      <dgm:t>
        <a:bodyPr/>
        <a:lstStyle/>
        <a:p>
          <a:endParaRPr lang="en-US"/>
        </a:p>
      </dgm:t>
    </dgm:pt>
    <dgm:pt modelId="{AF6F9BF2-EB1A-DC45-BB0A-6B04F04D92C8}" type="pres">
      <dgm:prSet presAssocID="{243B8052-D971-0E43-9CA4-8F40E439C308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083FE-A56C-164B-B408-C924DF1A6666}" type="pres">
      <dgm:prSet presAssocID="{68787FF0-28A4-C640-9B73-73032D6E9EFE}" presName="Name13" presStyleLbl="parChTrans1D2" presStyleIdx="5" presStyleCnt="14"/>
      <dgm:spPr/>
      <dgm:t>
        <a:bodyPr/>
        <a:lstStyle/>
        <a:p>
          <a:endParaRPr lang="en-US"/>
        </a:p>
      </dgm:t>
    </dgm:pt>
    <dgm:pt modelId="{8F808901-B90C-E242-B2F7-97974D3A0602}" type="pres">
      <dgm:prSet presAssocID="{3338E4CA-866C-824B-BEC5-52D2E417F99A}" presName="childText" presStyleLbl="bgAcc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64D74-734D-674F-951D-A0C91EC202B1}" type="pres">
      <dgm:prSet presAssocID="{73A95B0C-21EF-254B-9B17-002FC5F9DFFA}" presName="root" presStyleCnt="0"/>
      <dgm:spPr/>
      <dgm:t>
        <a:bodyPr/>
        <a:lstStyle/>
        <a:p>
          <a:endParaRPr lang="en-US"/>
        </a:p>
      </dgm:t>
    </dgm:pt>
    <dgm:pt modelId="{2A9E70BD-402E-1047-BB75-63D0085276C3}" type="pres">
      <dgm:prSet presAssocID="{73A95B0C-21EF-254B-9B17-002FC5F9DFFA}" presName="rootComposite" presStyleCnt="0"/>
      <dgm:spPr/>
      <dgm:t>
        <a:bodyPr/>
        <a:lstStyle/>
        <a:p>
          <a:endParaRPr lang="en-US"/>
        </a:p>
      </dgm:t>
    </dgm:pt>
    <dgm:pt modelId="{16D78720-2BA5-274F-B0A3-652BDD9FEC19}" type="pres">
      <dgm:prSet presAssocID="{73A95B0C-21EF-254B-9B17-002FC5F9DFFA}" presName="rootText" presStyleLbl="node1" presStyleIdx="2" presStyleCnt="4"/>
      <dgm:spPr/>
      <dgm:t>
        <a:bodyPr/>
        <a:lstStyle/>
        <a:p>
          <a:endParaRPr lang="en-US"/>
        </a:p>
      </dgm:t>
    </dgm:pt>
    <dgm:pt modelId="{F49B0094-8A95-C649-A87B-C060BFD16CB7}" type="pres">
      <dgm:prSet presAssocID="{73A95B0C-21EF-254B-9B17-002FC5F9DFFA}" presName="rootConnector" presStyleLbl="node1" presStyleIdx="2" presStyleCnt="4"/>
      <dgm:spPr/>
      <dgm:t>
        <a:bodyPr/>
        <a:lstStyle/>
        <a:p>
          <a:endParaRPr lang="en-US"/>
        </a:p>
      </dgm:t>
    </dgm:pt>
    <dgm:pt modelId="{83599708-974B-7C42-8767-4C35E0F1BD73}" type="pres">
      <dgm:prSet presAssocID="{73A95B0C-21EF-254B-9B17-002FC5F9DFFA}" presName="childShape" presStyleCnt="0"/>
      <dgm:spPr/>
      <dgm:t>
        <a:bodyPr/>
        <a:lstStyle/>
        <a:p>
          <a:endParaRPr lang="en-US"/>
        </a:p>
      </dgm:t>
    </dgm:pt>
    <dgm:pt modelId="{2B23A047-846C-944D-9ACE-C7DE2C4F1279}" type="pres">
      <dgm:prSet presAssocID="{98DA0767-3DE8-6447-AB65-F3D61DFF422D}" presName="Name13" presStyleLbl="parChTrans1D2" presStyleIdx="6" presStyleCnt="14"/>
      <dgm:spPr/>
      <dgm:t>
        <a:bodyPr/>
        <a:lstStyle/>
        <a:p>
          <a:endParaRPr lang="en-US"/>
        </a:p>
      </dgm:t>
    </dgm:pt>
    <dgm:pt modelId="{9253468D-434B-4A41-A405-75EAD52BA22A}" type="pres">
      <dgm:prSet presAssocID="{3E5CD06D-1B49-9043-90C0-AAEAA416CF04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A3ADA-8917-1447-9976-D7A83E94AB94}" type="pres">
      <dgm:prSet presAssocID="{A24B0799-9C30-7B49-B6B7-D74FDF5FF824}" presName="Name13" presStyleLbl="parChTrans1D2" presStyleIdx="7" presStyleCnt="14"/>
      <dgm:spPr/>
      <dgm:t>
        <a:bodyPr/>
        <a:lstStyle/>
        <a:p>
          <a:endParaRPr lang="en-US"/>
        </a:p>
      </dgm:t>
    </dgm:pt>
    <dgm:pt modelId="{AB2A2329-DB43-194F-9763-A101D2505835}" type="pres">
      <dgm:prSet presAssocID="{6C0C52F0-4F9A-9845-87B1-7FF735907D64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3D4FC-5364-9C43-BBC1-E63041F0D2D1}" type="pres">
      <dgm:prSet presAssocID="{24C5A4A0-86DB-0F49-B350-BCD685A74786}" presName="Name13" presStyleLbl="parChTrans1D2" presStyleIdx="8" presStyleCnt="14"/>
      <dgm:spPr/>
      <dgm:t>
        <a:bodyPr/>
        <a:lstStyle/>
        <a:p>
          <a:endParaRPr lang="en-US"/>
        </a:p>
      </dgm:t>
    </dgm:pt>
    <dgm:pt modelId="{DDA17A9F-0208-1641-9138-7EECA1CD3C02}" type="pres">
      <dgm:prSet presAssocID="{612516A8-F43B-5644-BC7A-FA56C65E82E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3FC5B-116F-C144-8465-DEA37CCEEA07}" type="pres">
      <dgm:prSet presAssocID="{E95A8278-CE21-CB47-8C72-DF29B067E8A8}" presName="root" presStyleCnt="0"/>
      <dgm:spPr/>
      <dgm:t>
        <a:bodyPr/>
        <a:lstStyle/>
        <a:p>
          <a:endParaRPr lang="en-US"/>
        </a:p>
      </dgm:t>
    </dgm:pt>
    <dgm:pt modelId="{C55743FD-5F62-F04F-9DE7-DF8FCC4312A2}" type="pres">
      <dgm:prSet presAssocID="{E95A8278-CE21-CB47-8C72-DF29B067E8A8}" presName="rootComposite" presStyleCnt="0"/>
      <dgm:spPr/>
      <dgm:t>
        <a:bodyPr/>
        <a:lstStyle/>
        <a:p>
          <a:endParaRPr lang="en-US"/>
        </a:p>
      </dgm:t>
    </dgm:pt>
    <dgm:pt modelId="{05DF87D2-484E-BE4F-8E01-CBA3DFE61A94}" type="pres">
      <dgm:prSet presAssocID="{E95A8278-CE21-CB47-8C72-DF29B067E8A8}" presName="rootText" presStyleLbl="node1" presStyleIdx="3" presStyleCnt="4"/>
      <dgm:spPr/>
      <dgm:t>
        <a:bodyPr/>
        <a:lstStyle/>
        <a:p>
          <a:endParaRPr lang="en-US"/>
        </a:p>
      </dgm:t>
    </dgm:pt>
    <dgm:pt modelId="{8A59F6A6-ECF5-CC48-8A94-B59B4F933FB4}" type="pres">
      <dgm:prSet presAssocID="{E95A8278-CE21-CB47-8C72-DF29B067E8A8}" presName="rootConnector" presStyleLbl="node1" presStyleIdx="3" presStyleCnt="4"/>
      <dgm:spPr/>
      <dgm:t>
        <a:bodyPr/>
        <a:lstStyle/>
        <a:p>
          <a:endParaRPr lang="en-US"/>
        </a:p>
      </dgm:t>
    </dgm:pt>
    <dgm:pt modelId="{96C99E40-21BA-7748-BBF2-E4CEE66BDC9E}" type="pres">
      <dgm:prSet presAssocID="{E95A8278-CE21-CB47-8C72-DF29B067E8A8}" presName="childShape" presStyleCnt="0"/>
      <dgm:spPr/>
      <dgm:t>
        <a:bodyPr/>
        <a:lstStyle/>
        <a:p>
          <a:endParaRPr lang="en-US"/>
        </a:p>
      </dgm:t>
    </dgm:pt>
    <dgm:pt modelId="{CC1DA054-BEF0-724C-842E-930007CE8365}" type="pres">
      <dgm:prSet presAssocID="{D961D130-8822-914E-8E9F-AF75C0C40AE3}" presName="Name13" presStyleLbl="parChTrans1D2" presStyleIdx="9" presStyleCnt="14"/>
      <dgm:spPr/>
      <dgm:t>
        <a:bodyPr/>
        <a:lstStyle/>
        <a:p>
          <a:endParaRPr lang="en-US"/>
        </a:p>
      </dgm:t>
    </dgm:pt>
    <dgm:pt modelId="{B458EEEB-BB7D-DB41-AABC-89C0F32648EC}" type="pres">
      <dgm:prSet presAssocID="{10446972-B5C8-764F-9263-F65542ED6F5F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B87AE-770C-684C-83C1-5C5FA8763D04}" type="pres">
      <dgm:prSet presAssocID="{62FFBD43-5C42-5745-B12F-23852D4E066D}" presName="Name13" presStyleLbl="parChTrans1D2" presStyleIdx="10" presStyleCnt="14"/>
      <dgm:spPr/>
      <dgm:t>
        <a:bodyPr/>
        <a:lstStyle/>
        <a:p>
          <a:endParaRPr lang="en-US"/>
        </a:p>
      </dgm:t>
    </dgm:pt>
    <dgm:pt modelId="{83693C64-7AAA-2E45-9A78-6190176407BF}" type="pres">
      <dgm:prSet presAssocID="{E28818F8-97F3-BE4A-AB4D-329004C68EB7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7031C-B2B8-CF43-8B1E-CF51AF2E692F}" type="pres">
      <dgm:prSet presAssocID="{718573ED-EF4B-9548-835D-D970E380EE0D}" presName="Name13" presStyleLbl="parChTrans1D2" presStyleIdx="11" presStyleCnt="14"/>
      <dgm:spPr/>
      <dgm:t>
        <a:bodyPr/>
        <a:lstStyle/>
        <a:p>
          <a:endParaRPr lang="en-US"/>
        </a:p>
      </dgm:t>
    </dgm:pt>
    <dgm:pt modelId="{1C88928B-4623-CF4A-8F11-CED2AAC704C9}" type="pres">
      <dgm:prSet presAssocID="{1D8EED4E-4E4F-A24B-B6A5-10B68CC57EC1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510D6-F1AC-A541-B20E-5A92FB7CC1D1}" type="pres">
      <dgm:prSet presAssocID="{6388C152-1EA9-0747-BC5D-BDC0D8EA8D17}" presName="Name13" presStyleLbl="parChTrans1D2" presStyleIdx="12" presStyleCnt="14"/>
      <dgm:spPr/>
      <dgm:t>
        <a:bodyPr/>
        <a:lstStyle/>
        <a:p>
          <a:endParaRPr lang="en-US"/>
        </a:p>
      </dgm:t>
    </dgm:pt>
    <dgm:pt modelId="{53294FDB-36E3-A74F-B9ED-35E48905E066}" type="pres">
      <dgm:prSet presAssocID="{E23AC07A-4CE8-774E-AEF2-C9FA3EECD69B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79A23-71EB-A444-9E65-BA41D4BC9DCF}" type="pres">
      <dgm:prSet presAssocID="{1B5308FD-99B0-1C47-9542-8EB0F85666C0}" presName="Name13" presStyleLbl="parChTrans1D2" presStyleIdx="13" presStyleCnt="14"/>
      <dgm:spPr/>
      <dgm:t>
        <a:bodyPr/>
        <a:lstStyle/>
        <a:p>
          <a:endParaRPr lang="en-US"/>
        </a:p>
      </dgm:t>
    </dgm:pt>
    <dgm:pt modelId="{24F344A3-D973-BD43-B4D5-1A3F7F522A8B}" type="pres">
      <dgm:prSet presAssocID="{A5FBA596-EA5A-A54E-A7CF-614885C24CB5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7209F-F062-604B-B7D7-B26C3FD2B32E}" type="presOf" srcId="{E23AC07A-4CE8-774E-AEF2-C9FA3EECD69B}" destId="{53294FDB-36E3-A74F-B9ED-35E48905E066}" srcOrd="0" destOrd="0" presId="urn:microsoft.com/office/officeart/2005/8/layout/hierarchy3"/>
    <dgm:cxn modelId="{7EF039FC-25B9-5747-896E-CF02B964BCE0}" type="presOf" srcId="{10446972-B5C8-764F-9263-F65542ED6F5F}" destId="{B458EEEB-BB7D-DB41-AABC-89C0F32648EC}" srcOrd="0" destOrd="0" presId="urn:microsoft.com/office/officeart/2005/8/layout/hierarchy3"/>
    <dgm:cxn modelId="{14474539-B3FF-E946-B996-693151F18603}" srcId="{AAB2781D-319A-C844-A73A-674587B9DEC1}" destId="{7A7D9279-E4EE-5B42-B882-9301B1E80839}" srcOrd="0" destOrd="0" parTransId="{E7A2A499-A051-CD49-ADBC-A4B98BA0023A}" sibTransId="{9A0AA726-51E1-114B-B888-D5237EBDE85C}"/>
    <dgm:cxn modelId="{9A7CEB45-1D0A-8D40-B069-3AF0549395B4}" type="presOf" srcId="{3338E4CA-866C-824B-BEC5-52D2E417F99A}" destId="{8F808901-B90C-E242-B2F7-97974D3A0602}" srcOrd="0" destOrd="0" presId="urn:microsoft.com/office/officeart/2005/8/layout/hierarchy3"/>
    <dgm:cxn modelId="{C822067A-0248-D942-BB53-F75EE6A36165}" srcId="{5431464C-BBB9-5744-853E-D3B4B86A7DB5}" destId="{E95A8278-CE21-CB47-8C72-DF29B067E8A8}" srcOrd="3" destOrd="0" parTransId="{984813E2-C997-504D-83E4-E47B3CC3AE7B}" sibTransId="{B46F55FC-90CB-8842-A54C-5AD227B1CA1E}"/>
    <dgm:cxn modelId="{381C5023-A0F7-4C4F-B2DF-ADE35200C554}" srcId="{AAB2781D-319A-C844-A73A-674587B9DEC1}" destId="{EB218AC6-CAEF-2A45-822A-00D1547BF49D}" srcOrd="1" destOrd="0" parTransId="{05E8A6A3-1B8F-8341-B4BE-2B6C4DB2F879}" sibTransId="{6ED8C936-A966-D74D-847D-75276328B4ED}"/>
    <dgm:cxn modelId="{E14281EF-AEE2-C742-8C65-5FEEF7C6EB9E}" type="presOf" srcId="{A5FBA596-EA5A-A54E-A7CF-614885C24CB5}" destId="{24F344A3-D973-BD43-B4D5-1A3F7F522A8B}" srcOrd="0" destOrd="0" presId="urn:microsoft.com/office/officeart/2005/8/layout/hierarchy3"/>
    <dgm:cxn modelId="{B0D7C20E-E4F4-A147-9BEC-EC75AE6863DD}" type="presOf" srcId="{AAB2781D-319A-C844-A73A-674587B9DEC1}" destId="{3B72E76E-8CDE-914C-9501-7880CC270A25}" srcOrd="0" destOrd="0" presId="urn:microsoft.com/office/officeart/2005/8/layout/hierarchy3"/>
    <dgm:cxn modelId="{319E526E-7B02-F543-BB95-8891756CF3A5}" type="presOf" srcId="{62FFBD43-5C42-5745-B12F-23852D4E066D}" destId="{176B87AE-770C-684C-83C1-5C5FA8763D04}" srcOrd="0" destOrd="0" presId="urn:microsoft.com/office/officeart/2005/8/layout/hierarchy3"/>
    <dgm:cxn modelId="{48DF7D24-CAF3-3E4E-9C84-82BC331B7BB8}" srcId="{E95A8278-CE21-CB47-8C72-DF29B067E8A8}" destId="{E28818F8-97F3-BE4A-AB4D-329004C68EB7}" srcOrd="1" destOrd="0" parTransId="{62FFBD43-5C42-5745-B12F-23852D4E066D}" sibTransId="{273DB5AA-BE4B-044A-8F0F-654CF47EBBE3}"/>
    <dgm:cxn modelId="{8E854FBF-D589-5D47-87D5-93EE02218A9A}" srcId="{5431464C-BBB9-5744-853E-D3B4B86A7DB5}" destId="{A4CAA3D2-65CD-C047-AE85-4C92E3002233}" srcOrd="1" destOrd="0" parTransId="{3D85B5CC-091B-4548-B015-D4D62F96BE64}" sibTransId="{24AB1D3D-A41E-AE4C-B039-B7BE5AF9FC35}"/>
    <dgm:cxn modelId="{8AF0408B-31A7-0B44-A498-9C47CD3F5797}" srcId="{73A95B0C-21EF-254B-9B17-002FC5F9DFFA}" destId="{3E5CD06D-1B49-9043-90C0-AAEAA416CF04}" srcOrd="0" destOrd="0" parTransId="{98DA0767-3DE8-6447-AB65-F3D61DFF422D}" sibTransId="{7BAF645B-D773-0645-ABCF-43582D7F2BCE}"/>
    <dgm:cxn modelId="{226906A1-6172-BA40-A0DE-DD192FC29FF5}" type="presOf" srcId="{D961D130-8822-914E-8E9F-AF75C0C40AE3}" destId="{CC1DA054-BEF0-724C-842E-930007CE8365}" srcOrd="0" destOrd="0" presId="urn:microsoft.com/office/officeart/2005/8/layout/hierarchy3"/>
    <dgm:cxn modelId="{78696854-CD79-CD49-9ECD-9001505EB04F}" srcId="{5431464C-BBB9-5744-853E-D3B4B86A7DB5}" destId="{AAB2781D-319A-C844-A73A-674587B9DEC1}" srcOrd="0" destOrd="0" parTransId="{79CC9C00-8190-8B49-9F4A-224039147EBF}" sibTransId="{85356266-F4FF-4847-9BDA-6488B327207E}"/>
    <dgm:cxn modelId="{F27BD108-ADA2-DE40-B570-3A665E3C127D}" type="presOf" srcId="{3E5CD06D-1B49-9043-90C0-AAEAA416CF04}" destId="{9253468D-434B-4A41-A405-75EAD52BA22A}" srcOrd="0" destOrd="0" presId="urn:microsoft.com/office/officeart/2005/8/layout/hierarchy3"/>
    <dgm:cxn modelId="{8E72C5C5-AF9B-BA4B-836A-E9A6850AA1D9}" srcId="{E95A8278-CE21-CB47-8C72-DF29B067E8A8}" destId="{A5FBA596-EA5A-A54E-A7CF-614885C24CB5}" srcOrd="4" destOrd="0" parTransId="{1B5308FD-99B0-1C47-9542-8EB0F85666C0}" sibTransId="{129D8A97-DB69-6143-8A05-B22FF04BE18A}"/>
    <dgm:cxn modelId="{7DE722F1-4359-7249-8553-38961AC57774}" type="presOf" srcId="{6388C152-1EA9-0747-BC5D-BDC0D8EA8D17}" destId="{29B510D6-F1AC-A541-B20E-5A92FB7CC1D1}" srcOrd="0" destOrd="0" presId="urn:microsoft.com/office/officeart/2005/8/layout/hierarchy3"/>
    <dgm:cxn modelId="{F9DBD4F2-4AC5-B243-8583-1A1E79245E18}" type="presOf" srcId="{EB218AC6-CAEF-2A45-822A-00D1547BF49D}" destId="{22C24D80-19C5-5A4D-A115-E9CD670B44D1}" srcOrd="0" destOrd="0" presId="urn:microsoft.com/office/officeart/2005/8/layout/hierarchy3"/>
    <dgm:cxn modelId="{C5BE77BA-2247-BF43-B51A-56D82EF740FC}" type="presOf" srcId="{98DA0767-3DE8-6447-AB65-F3D61DFF422D}" destId="{2B23A047-846C-944D-9ACE-C7DE2C4F1279}" srcOrd="0" destOrd="0" presId="urn:microsoft.com/office/officeart/2005/8/layout/hierarchy3"/>
    <dgm:cxn modelId="{B75A2179-5271-4E46-BE6B-B46D7218FB8A}" type="presOf" srcId="{459BC552-4B4B-AF4D-914D-FA1B268323DE}" destId="{3749259D-F7BC-4746-8E8A-B6BE60D3FBD5}" srcOrd="0" destOrd="0" presId="urn:microsoft.com/office/officeart/2005/8/layout/hierarchy3"/>
    <dgm:cxn modelId="{11D72430-023A-4D4A-B323-FA86F6AE9415}" type="presOf" srcId="{653645E2-A77F-1B41-AC55-489DD3F2BA6C}" destId="{C539A66C-2E36-BF44-9A32-7F3B0516CE8C}" srcOrd="0" destOrd="0" presId="urn:microsoft.com/office/officeart/2005/8/layout/hierarchy3"/>
    <dgm:cxn modelId="{8F49E339-0724-714F-8D15-F41FDE7EF6AC}" srcId="{5431464C-BBB9-5744-853E-D3B4B86A7DB5}" destId="{73A95B0C-21EF-254B-9B17-002FC5F9DFFA}" srcOrd="2" destOrd="0" parTransId="{BA1E4292-090E-564F-8C12-2EA1E67C7769}" sibTransId="{B355CB6C-BFCB-EA4E-88FF-61A27255CB56}"/>
    <dgm:cxn modelId="{B5349875-C43F-1E49-BE98-49A4F5E69B21}" srcId="{E95A8278-CE21-CB47-8C72-DF29B067E8A8}" destId="{10446972-B5C8-764F-9263-F65542ED6F5F}" srcOrd="0" destOrd="0" parTransId="{D961D130-8822-914E-8E9F-AF75C0C40AE3}" sibTransId="{B4150781-4DA1-1140-80FE-273A73FAE3B0}"/>
    <dgm:cxn modelId="{AB7BB58E-8B6C-5446-9A3F-DD42AAC2C36D}" srcId="{A4CAA3D2-65CD-C047-AE85-4C92E3002233}" destId="{BC9648C0-F92E-2E46-87C9-7A1DA835A728}" srcOrd="0" destOrd="0" parTransId="{653645E2-A77F-1B41-AC55-489DD3F2BA6C}" sibTransId="{6D126C2E-2084-8241-AC18-9F62577D74C1}"/>
    <dgm:cxn modelId="{905FE877-A9BA-D14A-852D-181475F068EB}" type="presOf" srcId="{AAB2781D-319A-C844-A73A-674587B9DEC1}" destId="{FFBD82A9-035A-7842-AF67-82510E1BFE15}" srcOrd="1" destOrd="0" presId="urn:microsoft.com/office/officeart/2005/8/layout/hierarchy3"/>
    <dgm:cxn modelId="{D310D769-73C4-3546-B074-CD1DB647A4EE}" type="presOf" srcId="{A4CAA3D2-65CD-C047-AE85-4C92E3002233}" destId="{DEEEBB0A-7483-CC45-8E95-C7031E903411}" srcOrd="0" destOrd="0" presId="urn:microsoft.com/office/officeart/2005/8/layout/hierarchy3"/>
    <dgm:cxn modelId="{BDB29643-B57A-9D4E-B7B0-C89827CB2288}" type="presOf" srcId="{24C5A4A0-86DB-0F49-B350-BCD685A74786}" destId="{8833D4FC-5364-9C43-BBC1-E63041F0D2D1}" srcOrd="0" destOrd="0" presId="urn:microsoft.com/office/officeart/2005/8/layout/hierarchy3"/>
    <dgm:cxn modelId="{5F1F4B37-C5C4-924C-A259-710DEBB473A0}" type="presOf" srcId="{68787FF0-28A4-C640-9B73-73032D6E9EFE}" destId="{264083FE-A56C-164B-B408-C924DF1A6666}" srcOrd="0" destOrd="0" presId="urn:microsoft.com/office/officeart/2005/8/layout/hierarchy3"/>
    <dgm:cxn modelId="{1E60A729-98A9-594D-92A8-8871610F5D9D}" srcId="{AAB2781D-319A-C844-A73A-674587B9DEC1}" destId="{A42A1E27-13BD-EE44-A669-B1441958C4D3}" srcOrd="2" destOrd="0" parTransId="{F0748296-9DC5-DB44-812E-94BD0C588F93}" sibTransId="{0454DD34-B373-204D-9F65-DF96F2F6E62B}"/>
    <dgm:cxn modelId="{6ECCB137-CFD1-B94D-B314-1E54862CF562}" type="presOf" srcId="{73A95B0C-21EF-254B-9B17-002FC5F9DFFA}" destId="{F49B0094-8A95-C649-A87B-C060BFD16CB7}" srcOrd="1" destOrd="0" presId="urn:microsoft.com/office/officeart/2005/8/layout/hierarchy3"/>
    <dgm:cxn modelId="{8B4E47DE-97D3-344E-B900-DEEE41483B70}" type="presOf" srcId="{E7A2A499-A051-CD49-ADBC-A4B98BA0023A}" destId="{FC5546D1-1708-0E48-AA0D-240B84143318}" srcOrd="0" destOrd="0" presId="urn:microsoft.com/office/officeart/2005/8/layout/hierarchy3"/>
    <dgm:cxn modelId="{913761B9-A23D-B344-B571-A5809818E352}" type="presOf" srcId="{5431464C-BBB9-5744-853E-D3B4B86A7DB5}" destId="{1E59C4DD-4460-FF46-9839-313AB64C3DBC}" srcOrd="0" destOrd="0" presId="urn:microsoft.com/office/officeart/2005/8/layout/hierarchy3"/>
    <dgm:cxn modelId="{6E879A14-6CC4-0245-87D3-B1DA7B7CA043}" srcId="{E95A8278-CE21-CB47-8C72-DF29B067E8A8}" destId="{E23AC07A-4CE8-774E-AEF2-C9FA3EECD69B}" srcOrd="3" destOrd="0" parTransId="{6388C152-1EA9-0747-BC5D-BDC0D8EA8D17}" sibTransId="{642053DA-5705-0749-AE56-7FD0E4A1CE43}"/>
    <dgm:cxn modelId="{FDD4A015-69A5-C346-B248-84A0327E34DF}" type="presOf" srcId="{BC9648C0-F92E-2E46-87C9-7A1DA835A728}" destId="{2EFC8F28-DF3C-0643-A674-ECD7701D6347}" srcOrd="0" destOrd="0" presId="urn:microsoft.com/office/officeart/2005/8/layout/hierarchy3"/>
    <dgm:cxn modelId="{C9A3E101-FD81-654A-A207-0CC12C5D720D}" type="presOf" srcId="{05E8A6A3-1B8F-8341-B4BE-2B6C4DB2F879}" destId="{098A2021-FCC2-824C-9EA1-E42ABE84CE42}" srcOrd="0" destOrd="0" presId="urn:microsoft.com/office/officeart/2005/8/layout/hierarchy3"/>
    <dgm:cxn modelId="{9436910D-6974-AD4E-8102-F2834AC3A65A}" type="presOf" srcId="{E95A8278-CE21-CB47-8C72-DF29B067E8A8}" destId="{8A59F6A6-ECF5-CC48-8A94-B59B4F933FB4}" srcOrd="1" destOrd="0" presId="urn:microsoft.com/office/officeart/2005/8/layout/hierarchy3"/>
    <dgm:cxn modelId="{8E677493-FF21-434B-9378-45CC74011968}" srcId="{E95A8278-CE21-CB47-8C72-DF29B067E8A8}" destId="{1D8EED4E-4E4F-A24B-B6A5-10B68CC57EC1}" srcOrd="2" destOrd="0" parTransId="{718573ED-EF4B-9548-835D-D970E380EE0D}" sibTransId="{479CAB96-D3C8-F548-9144-3C70E4D458F9}"/>
    <dgm:cxn modelId="{E8CBCA47-D40D-1944-BB16-F539FC4FB2E5}" type="presOf" srcId="{1B5308FD-99B0-1C47-9542-8EB0F85666C0}" destId="{DE079A23-71EB-A444-9E65-BA41D4BC9DCF}" srcOrd="0" destOrd="0" presId="urn:microsoft.com/office/officeart/2005/8/layout/hierarchy3"/>
    <dgm:cxn modelId="{C38E3F09-2B99-6244-A3AB-D6A07743FEA2}" type="presOf" srcId="{F0748296-9DC5-DB44-812E-94BD0C588F93}" destId="{E4766664-3938-E549-8B79-CD7F0C0EA6C2}" srcOrd="0" destOrd="0" presId="urn:microsoft.com/office/officeart/2005/8/layout/hierarchy3"/>
    <dgm:cxn modelId="{CB5346B8-190F-894C-9170-83EF1F961CF1}" srcId="{73A95B0C-21EF-254B-9B17-002FC5F9DFFA}" destId="{612516A8-F43B-5644-BC7A-FA56C65E82E0}" srcOrd="2" destOrd="0" parTransId="{24C5A4A0-86DB-0F49-B350-BCD685A74786}" sibTransId="{4D67CDB5-CA0B-934F-B8A4-6F7A46BD6F26}"/>
    <dgm:cxn modelId="{592947CE-C616-6449-A38C-311C1337E7CD}" type="presOf" srcId="{73A95B0C-21EF-254B-9B17-002FC5F9DFFA}" destId="{16D78720-2BA5-274F-B0A3-652BDD9FEC19}" srcOrd="0" destOrd="0" presId="urn:microsoft.com/office/officeart/2005/8/layout/hierarchy3"/>
    <dgm:cxn modelId="{578D227B-2CD0-6E48-B02A-2121352ACCE1}" type="presOf" srcId="{718573ED-EF4B-9548-835D-D970E380EE0D}" destId="{9C07031C-B2B8-CF43-8B1E-CF51AF2E692F}" srcOrd="0" destOrd="0" presId="urn:microsoft.com/office/officeart/2005/8/layout/hierarchy3"/>
    <dgm:cxn modelId="{68596226-8221-484C-B7FF-9520D1141E5B}" type="presOf" srcId="{7A7D9279-E4EE-5B42-B882-9301B1E80839}" destId="{6F3860C5-45D3-AD46-8D5F-49156A0838D7}" srcOrd="0" destOrd="0" presId="urn:microsoft.com/office/officeart/2005/8/layout/hierarchy3"/>
    <dgm:cxn modelId="{73D68A5D-3F7D-6749-97BB-198ACC6263EA}" srcId="{A4CAA3D2-65CD-C047-AE85-4C92E3002233}" destId="{3338E4CA-866C-824B-BEC5-52D2E417F99A}" srcOrd="2" destOrd="0" parTransId="{68787FF0-28A4-C640-9B73-73032D6E9EFE}" sibTransId="{205E31B3-2D8A-7446-9134-54AE60B2AAFF}"/>
    <dgm:cxn modelId="{30D81B8B-C214-C044-95BE-9E1793F78D86}" type="presOf" srcId="{6C0C52F0-4F9A-9845-87B1-7FF735907D64}" destId="{AB2A2329-DB43-194F-9763-A101D2505835}" srcOrd="0" destOrd="0" presId="urn:microsoft.com/office/officeart/2005/8/layout/hierarchy3"/>
    <dgm:cxn modelId="{D57C410F-56B7-B742-8EE3-5AD6F371A409}" type="presOf" srcId="{E95A8278-CE21-CB47-8C72-DF29B067E8A8}" destId="{05DF87D2-484E-BE4F-8E01-CBA3DFE61A94}" srcOrd="0" destOrd="0" presId="urn:microsoft.com/office/officeart/2005/8/layout/hierarchy3"/>
    <dgm:cxn modelId="{108A549E-4CD0-5445-8748-FA08F3C50F47}" type="presOf" srcId="{A42A1E27-13BD-EE44-A669-B1441958C4D3}" destId="{4BE6DF3B-C10D-5948-A88B-89661F989841}" srcOrd="0" destOrd="0" presId="urn:microsoft.com/office/officeart/2005/8/layout/hierarchy3"/>
    <dgm:cxn modelId="{6902FC3A-F8B0-AD44-9679-45639FAF4CCC}" type="presOf" srcId="{243B8052-D971-0E43-9CA4-8F40E439C308}" destId="{AF6F9BF2-EB1A-DC45-BB0A-6B04F04D92C8}" srcOrd="0" destOrd="0" presId="urn:microsoft.com/office/officeart/2005/8/layout/hierarchy3"/>
    <dgm:cxn modelId="{8F264635-BE36-924E-8AA9-497FE5F4F242}" type="presOf" srcId="{A24B0799-9C30-7B49-B6B7-D74FDF5FF824}" destId="{158A3ADA-8917-1447-9976-D7A83E94AB94}" srcOrd="0" destOrd="0" presId="urn:microsoft.com/office/officeart/2005/8/layout/hierarchy3"/>
    <dgm:cxn modelId="{BFEB3253-FA8B-F940-8BBD-2241C9B9707D}" type="presOf" srcId="{1D8EED4E-4E4F-A24B-B6A5-10B68CC57EC1}" destId="{1C88928B-4623-CF4A-8F11-CED2AAC704C9}" srcOrd="0" destOrd="0" presId="urn:microsoft.com/office/officeart/2005/8/layout/hierarchy3"/>
    <dgm:cxn modelId="{B27F2A90-DC76-0F4A-93A7-21F8E5846230}" type="presOf" srcId="{A4CAA3D2-65CD-C047-AE85-4C92E3002233}" destId="{787CD438-25B4-864A-8B58-AA4F75D17072}" srcOrd="1" destOrd="0" presId="urn:microsoft.com/office/officeart/2005/8/layout/hierarchy3"/>
    <dgm:cxn modelId="{E13C9928-7530-EC4C-BDBD-F16B0470850B}" type="presOf" srcId="{612516A8-F43B-5644-BC7A-FA56C65E82E0}" destId="{DDA17A9F-0208-1641-9138-7EECA1CD3C02}" srcOrd="0" destOrd="0" presId="urn:microsoft.com/office/officeart/2005/8/layout/hierarchy3"/>
    <dgm:cxn modelId="{8F91B4F0-B799-394E-BFB5-484EB92ECF4B}" srcId="{73A95B0C-21EF-254B-9B17-002FC5F9DFFA}" destId="{6C0C52F0-4F9A-9845-87B1-7FF735907D64}" srcOrd="1" destOrd="0" parTransId="{A24B0799-9C30-7B49-B6B7-D74FDF5FF824}" sibTransId="{6881E4D2-4E38-EE4A-8E38-48A38485B328}"/>
    <dgm:cxn modelId="{D9AA2A20-7096-3549-842E-41F30D140A95}" srcId="{A4CAA3D2-65CD-C047-AE85-4C92E3002233}" destId="{243B8052-D971-0E43-9CA4-8F40E439C308}" srcOrd="1" destOrd="0" parTransId="{459BC552-4B4B-AF4D-914D-FA1B268323DE}" sibTransId="{470E579D-0D24-174C-A533-D7F4FEB25858}"/>
    <dgm:cxn modelId="{D8A53188-C89A-714C-BFA2-95B722CEEF70}" type="presOf" srcId="{E28818F8-97F3-BE4A-AB4D-329004C68EB7}" destId="{83693C64-7AAA-2E45-9A78-6190176407BF}" srcOrd="0" destOrd="0" presId="urn:microsoft.com/office/officeart/2005/8/layout/hierarchy3"/>
    <dgm:cxn modelId="{9A69CBE6-64DA-5B48-8B5F-4EEB34CF547E}" type="presParOf" srcId="{1E59C4DD-4460-FF46-9839-313AB64C3DBC}" destId="{19CEBE07-AB71-4349-85A6-D4F40A18EF45}" srcOrd="0" destOrd="0" presId="urn:microsoft.com/office/officeart/2005/8/layout/hierarchy3"/>
    <dgm:cxn modelId="{AD093D5F-5990-E347-BD89-9A9D4B005591}" type="presParOf" srcId="{19CEBE07-AB71-4349-85A6-D4F40A18EF45}" destId="{C6A8C92F-17D8-764E-B112-26FA8292BB57}" srcOrd="0" destOrd="0" presId="urn:microsoft.com/office/officeart/2005/8/layout/hierarchy3"/>
    <dgm:cxn modelId="{DD7326C3-A929-B345-B171-B71C44A7D604}" type="presParOf" srcId="{C6A8C92F-17D8-764E-B112-26FA8292BB57}" destId="{3B72E76E-8CDE-914C-9501-7880CC270A25}" srcOrd="0" destOrd="0" presId="urn:microsoft.com/office/officeart/2005/8/layout/hierarchy3"/>
    <dgm:cxn modelId="{42FC601D-06DF-1143-98F6-DCC97F84F43A}" type="presParOf" srcId="{C6A8C92F-17D8-764E-B112-26FA8292BB57}" destId="{FFBD82A9-035A-7842-AF67-82510E1BFE15}" srcOrd="1" destOrd="0" presId="urn:microsoft.com/office/officeart/2005/8/layout/hierarchy3"/>
    <dgm:cxn modelId="{8F9A13ED-F797-6341-A927-AFC1E1C225B0}" type="presParOf" srcId="{19CEBE07-AB71-4349-85A6-D4F40A18EF45}" destId="{9CFCED7F-7B37-3048-863C-90AD53227400}" srcOrd="1" destOrd="0" presId="urn:microsoft.com/office/officeart/2005/8/layout/hierarchy3"/>
    <dgm:cxn modelId="{C18574CB-7B42-7844-AB27-5C3190533DD2}" type="presParOf" srcId="{9CFCED7F-7B37-3048-863C-90AD53227400}" destId="{FC5546D1-1708-0E48-AA0D-240B84143318}" srcOrd="0" destOrd="0" presId="urn:microsoft.com/office/officeart/2005/8/layout/hierarchy3"/>
    <dgm:cxn modelId="{A8AAAAF8-9BE5-9443-90C9-CCC2085C25EC}" type="presParOf" srcId="{9CFCED7F-7B37-3048-863C-90AD53227400}" destId="{6F3860C5-45D3-AD46-8D5F-49156A0838D7}" srcOrd="1" destOrd="0" presId="urn:microsoft.com/office/officeart/2005/8/layout/hierarchy3"/>
    <dgm:cxn modelId="{BEDC8696-967C-3A42-96DE-6A981B324089}" type="presParOf" srcId="{9CFCED7F-7B37-3048-863C-90AD53227400}" destId="{098A2021-FCC2-824C-9EA1-E42ABE84CE42}" srcOrd="2" destOrd="0" presId="urn:microsoft.com/office/officeart/2005/8/layout/hierarchy3"/>
    <dgm:cxn modelId="{5AFB5AB8-919E-5242-9E4A-1CC9047F9C20}" type="presParOf" srcId="{9CFCED7F-7B37-3048-863C-90AD53227400}" destId="{22C24D80-19C5-5A4D-A115-E9CD670B44D1}" srcOrd="3" destOrd="0" presId="urn:microsoft.com/office/officeart/2005/8/layout/hierarchy3"/>
    <dgm:cxn modelId="{AD020D9A-C191-6944-BFD5-9E773CC71026}" type="presParOf" srcId="{9CFCED7F-7B37-3048-863C-90AD53227400}" destId="{E4766664-3938-E549-8B79-CD7F0C0EA6C2}" srcOrd="4" destOrd="0" presId="urn:microsoft.com/office/officeart/2005/8/layout/hierarchy3"/>
    <dgm:cxn modelId="{88A95C59-8A58-7240-94E1-723168B332CE}" type="presParOf" srcId="{9CFCED7F-7B37-3048-863C-90AD53227400}" destId="{4BE6DF3B-C10D-5948-A88B-89661F989841}" srcOrd="5" destOrd="0" presId="urn:microsoft.com/office/officeart/2005/8/layout/hierarchy3"/>
    <dgm:cxn modelId="{01A49657-2AB5-0E49-BE73-9E7135ABED8D}" type="presParOf" srcId="{1E59C4DD-4460-FF46-9839-313AB64C3DBC}" destId="{E90D1F62-05D2-E345-86AE-708D9F8B5FE0}" srcOrd="1" destOrd="0" presId="urn:microsoft.com/office/officeart/2005/8/layout/hierarchy3"/>
    <dgm:cxn modelId="{0FCA077A-8894-2442-A7E6-15A3234FADFA}" type="presParOf" srcId="{E90D1F62-05D2-E345-86AE-708D9F8B5FE0}" destId="{78C8A7C4-E5C2-2D45-8C01-B87FA8584D9D}" srcOrd="0" destOrd="0" presId="urn:microsoft.com/office/officeart/2005/8/layout/hierarchy3"/>
    <dgm:cxn modelId="{2D0A32F5-EDDB-1345-B771-9A9CBEE5EBA7}" type="presParOf" srcId="{78C8A7C4-E5C2-2D45-8C01-B87FA8584D9D}" destId="{DEEEBB0A-7483-CC45-8E95-C7031E903411}" srcOrd="0" destOrd="0" presId="urn:microsoft.com/office/officeart/2005/8/layout/hierarchy3"/>
    <dgm:cxn modelId="{75033ACD-443A-1043-A117-8222AEE5CE18}" type="presParOf" srcId="{78C8A7C4-E5C2-2D45-8C01-B87FA8584D9D}" destId="{787CD438-25B4-864A-8B58-AA4F75D17072}" srcOrd="1" destOrd="0" presId="urn:microsoft.com/office/officeart/2005/8/layout/hierarchy3"/>
    <dgm:cxn modelId="{06179713-71DE-3D43-9D6D-5D92571F9639}" type="presParOf" srcId="{E90D1F62-05D2-E345-86AE-708D9F8B5FE0}" destId="{234AD5FE-D3D1-804A-9F36-295100EA8970}" srcOrd="1" destOrd="0" presId="urn:microsoft.com/office/officeart/2005/8/layout/hierarchy3"/>
    <dgm:cxn modelId="{A19615B6-EBC1-BC4C-8000-A641515D8177}" type="presParOf" srcId="{234AD5FE-D3D1-804A-9F36-295100EA8970}" destId="{C539A66C-2E36-BF44-9A32-7F3B0516CE8C}" srcOrd="0" destOrd="0" presId="urn:microsoft.com/office/officeart/2005/8/layout/hierarchy3"/>
    <dgm:cxn modelId="{C8A17E05-0A5D-3F4D-8446-358FA3124B2E}" type="presParOf" srcId="{234AD5FE-D3D1-804A-9F36-295100EA8970}" destId="{2EFC8F28-DF3C-0643-A674-ECD7701D6347}" srcOrd="1" destOrd="0" presId="urn:microsoft.com/office/officeart/2005/8/layout/hierarchy3"/>
    <dgm:cxn modelId="{AB083EBD-576B-9741-B6EF-0106ADEB7BE6}" type="presParOf" srcId="{234AD5FE-D3D1-804A-9F36-295100EA8970}" destId="{3749259D-F7BC-4746-8E8A-B6BE60D3FBD5}" srcOrd="2" destOrd="0" presId="urn:microsoft.com/office/officeart/2005/8/layout/hierarchy3"/>
    <dgm:cxn modelId="{9C187F24-D600-6C47-B684-9DB52C16E27A}" type="presParOf" srcId="{234AD5FE-D3D1-804A-9F36-295100EA8970}" destId="{AF6F9BF2-EB1A-DC45-BB0A-6B04F04D92C8}" srcOrd="3" destOrd="0" presId="urn:microsoft.com/office/officeart/2005/8/layout/hierarchy3"/>
    <dgm:cxn modelId="{D7F88186-469C-0447-976A-6796C648BD5C}" type="presParOf" srcId="{234AD5FE-D3D1-804A-9F36-295100EA8970}" destId="{264083FE-A56C-164B-B408-C924DF1A6666}" srcOrd="4" destOrd="0" presId="urn:microsoft.com/office/officeart/2005/8/layout/hierarchy3"/>
    <dgm:cxn modelId="{DEFEA6E0-A642-6740-9351-909E825F8763}" type="presParOf" srcId="{234AD5FE-D3D1-804A-9F36-295100EA8970}" destId="{8F808901-B90C-E242-B2F7-97974D3A0602}" srcOrd="5" destOrd="0" presId="urn:microsoft.com/office/officeart/2005/8/layout/hierarchy3"/>
    <dgm:cxn modelId="{FF9EC3CA-19A3-3442-BC8A-C3CB067E766A}" type="presParOf" srcId="{1E59C4DD-4460-FF46-9839-313AB64C3DBC}" destId="{6D064D74-734D-674F-951D-A0C91EC202B1}" srcOrd="2" destOrd="0" presId="urn:microsoft.com/office/officeart/2005/8/layout/hierarchy3"/>
    <dgm:cxn modelId="{B9A0A7ED-3960-6841-8EA1-F350346E4360}" type="presParOf" srcId="{6D064D74-734D-674F-951D-A0C91EC202B1}" destId="{2A9E70BD-402E-1047-BB75-63D0085276C3}" srcOrd="0" destOrd="0" presId="urn:microsoft.com/office/officeart/2005/8/layout/hierarchy3"/>
    <dgm:cxn modelId="{65E49AAC-8388-0248-90F0-2372D6B8132A}" type="presParOf" srcId="{2A9E70BD-402E-1047-BB75-63D0085276C3}" destId="{16D78720-2BA5-274F-B0A3-652BDD9FEC19}" srcOrd="0" destOrd="0" presId="urn:microsoft.com/office/officeart/2005/8/layout/hierarchy3"/>
    <dgm:cxn modelId="{AC8F25E4-B4DF-CF49-B09C-24884AF88F5F}" type="presParOf" srcId="{2A9E70BD-402E-1047-BB75-63D0085276C3}" destId="{F49B0094-8A95-C649-A87B-C060BFD16CB7}" srcOrd="1" destOrd="0" presId="urn:microsoft.com/office/officeart/2005/8/layout/hierarchy3"/>
    <dgm:cxn modelId="{0FE36209-197D-4D4A-AAAE-EAA1D85C61A2}" type="presParOf" srcId="{6D064D74-734D-674F-951D-A0C91EC202B1}" destId="{83599708-974B-7C42-8767-4C35E0F1BD73}" srcOrd="1" destOrd="0" presId="urn:microsoft.com/office/officeart/2005/8/layout/hierarchy3"/>
    <dgm:cxn modelId="{CCA95B35-C860-AE42-A8E9-0F4D689DB4B5}" type="presParOf" srcId="{83599708-974B-7C42-8767-4C35E0F1BD73}" destId="{2B23A047-846C-944D-9ACE-C7DE2C4F1279}" srcOrd="0" destOrd="0" presId="urn:microsoft.com/office/officeart/2005/8/layout/hierarchy3"/>
    <dgm:cxn modelId="{F63A735D-AFFC-1348-AB6B-719A601FA456}" type="presParOf" srcId="{83599708-974B-7C42-8767-4C35E0F1BD73}" destId="{9253468D-434B-4A41-A405-75EAD52BA22A}" srcOrd="1" destOrd="0" presId="urn:microsoft.com/office/officeart/2005/8/layout/hierarchy3"/>
    <dgm:cxn modelId="{F440C06C-8B69-6D41-A745-2D0EB933843B}" type="presParOf" srcId="{83599708-974B-7C42-8767-4C35E0F1BD73}" destId="{158A3ADA-8917-1447-9976-D7A83E94AB94}" srcOrd="2" destOrd="0" presId="urn:microsoft.com/office/officeart/2005/8/layout/hierarchy3"/>
    <dgm:cxn modelId="{F04CFC27-74A4-2F4C-9AB0-B32CC2ECA8F7}" type="presParOf" srcId="{83599708-974B-7C42-8767-4C35E0F1BD73}" destId="{AB2A2329-DB43-194F-9763-A101D2505835}" srcOrd="3" destOrd="0" presId="urn:microsoft.com/office/officeart/2005/8/layout/hierarchy3"/>
    <dgm:cxn modelId="{FF89FD5A-4135-2543-971E-AB5525F656CA}" type="presParOf" srcId="{83599708-974B-7C42-8767-4C35E0F1BD73}" destId="{8833D4FC-5364-9C43-BBC1-E63041F0D2D1}" srcOrd="4" destOrd="0" presId="urn:microsoft.com/office/officeart/2005/8/layout/hierarchy3"/>
    <dgm:cxn modelId="{B898FB2B-FEB7-EC4A-ADF3-E7FF98E5CC28}" type="presParOf" srcId="{83599708-974B-7C42-8767-4C35E0F1BD73}" destId="{DDA17A9F-0208-1641-9138-7EECA1CD3C02}" srcOrd="5" destOrd="0" presId="urn:microsoft.com/office/officeart/2005/8/layout/hierarchy3"/>
    <dgm:cxn modelId="{EC7CC3D9-8EB6-CA4C-83B7-003921A56619}" type="presParOf" srcId="{1E59C4DD-4460-FF46-9839-313AB64C3DBC}" destId="{B823FC5B-116F-C144-8465-DEA37CCEEA07}" srcOrd="3" destOrd="0" presId="urn:microsoft.com/office/officeart/2005/8/layout/hierarchy3"/>
    <dgm:cxn modelId="{13F4438E-BC6C-7E4E-A55D-A9C393FA998C}" type="presParOf" srcId="{B823FC5B-116F-C144-8465-DEA37CCEEA07}" destId="{C55743FD-5F62-F04F-9DE7-DF8FCC4312A2}" srcOrd="0" destOrd="0" presId="urn:microsoft.com/office/officeart/2005/8/layout/hierarchy3"/>
    <dgm:cxn modelId="{1783132A-2FB0-234E-91B4-9F03BA34CFC1}" type="presParOf" srcId="{C55743FD-5F62-F04F-9DE7-DF8FCC4312A2}" destId="{05DF87D2-484E-BE4F-8E01-CBA3DFE61A94}" srcOrd="0" destOrd="0" presId="urn:microsoft.com/office/officeart/2005/8/layout/hierarchy3"/>
    <dgm:cxn modelId="{365B9E77-32C5-4842-8567-2D341BD70EA6}" type="presParOf" srcId="{C55743FD-5F62-F04F-9DE7-DF8FCC4312A2}" destId="{8A59F6A6-ECF5-CC48-8A94-B59B4F933FB4}" srcOrd="1" destOrd="0" presId="urn:microsoft.com/office/officeart/2005/8/layout/hierarchy3"/>
    <dgm:cxn modelId="{B01D16E8-78F7-764A-A5C4-E8235B8949F1}" type="presParOf" srcId="{B823FC5B-116F-C144-8465-DEA37CCEEA07}" destId="{96C99E40-21BA-7748-BBF2-E4CEE66BDC9E}" srcOrd="1" destOrd="0" presId="urn:microsoft.com/office/officeart/2005/8/layout/hierarchy3"/>
    <dgm:cxn modelId="{5F3472A6-29DF-2D4E-8B79-017D8679184E}" type="presParOf" srcId="{96C99E40-21BA-7748-BBF2-E4CEE66BDC9E}" destId="{CC1DA054-BEF0-724C-842E-930007CE8365}" srcOrd="0" destOrd="0" presId="urn:microsoft.com/office/officeart/2005/8/layout/hierarchy3"/>
    <dgm:cxn modelId="{55BDE677-13F0-2A41-8B4C-CDFB870ADF68}" type="presParOf" srcId="{96C99E40-21BA-7748-BBF2-E4CEE66BDC9E}" destId="{B458EEEB-BB7D-DB41-AABC-89C0F32648EC}" srcOrd="1" destOrd="0" presId="urn:microsoft.com/office/officeart/2005/8/layout/hierarchy3"/>
    <dgm:cxn modelId="{25882320-EA31-6E40-A59F-72F1F63C75A4}" type="presParOf" srcId="{96C99E40-21BA-7748-BBF2-E4CEE66BDC9E}" destId="{176B87AE-770C-684C-83C1-5C5FA8763D04}" srcOrd="2" destOrd="0" presId="urn:microsoft.com/office/officeart/2005/8/layout/hierarchy3"/>
    <dgm:cxn modelId="{CF6F728D-6872-8C49-AB85-AD466ED6C08E}" type="presParOf" srcId="{96C99E40-21BA-7748-BBF2-E4CEE66BDC9E}" destId="{83693C64-7AAA-2E45-9A78-6190176407BF}" srcOrd="3" destOrd="0" presId="urn:microsoft.com/office/officeart/2005/8/layout/hierarchy3"/>
    <dgm:cxn modelId="{A829BB39-2E64-FE46-9A91-6EB22781215F}" type="presParOf" srcId="{96C99E40-21BA-7748-BBF2-E4CEE66BDC9E}" destId="{9C07031C-B2B8-CF43-8B1E-CF51AF2E692F}" srcOrd="4" destOrd="0" presId="urn:microsoft.com/office/officeart/2005/8/layout/hierarchy3"/>
    <dgm:cxn modelId="{1B3C1AE5-99D2-B647-BE0C-A77E869BE79F}" type="presParOf" srcId="{96C99E40-21BA-7748-BBF2-E4CEE66BDC9E}" destId="{1C88928B-4623-CF4A-8F11-CED2AAC704C9}" srcOrd="5" destOrd="0" presId="urn:microsoft.com/office/officeart/2005/8/layout/hierarchy3"/>
    <dgm:cxn modelId="{14C8E4D3-4858-7748-BF9A-E08C1D4A53EE}" type="presParOf" srcId="{96C99E40-21BA-7748-BBF2-E4CEE66BDC9E}" destId="{29B510D6-F1AC-A541-B20E-5A92FB7CC1D1}" srcOrd="6" destOrd="0" presId="urn:microsoft.com/office/officeart/2005/8/layout/hierarchy3"/>
    <dgm:cxn modelId="{88ED2BA6-C63C-B945-B81A-32FB34365188}" type="presParOf" srcId="{96C99E40-21BA-7748-BBF2-E4CEE66BDC9E}" destId="{53294FDB-36E3-A74F-B9ED-35E48905E066}" srcOrd="7" destOrd="0" presId="urn:microsoft.com/office/officeart/2005/8/layout/hierarchy3"/>
    <dgm:cxn modelId="{2E43158A-AFDF-3D4D-9A43-4BA5E86C8AC3}" type="presParOf" srcId="{96C99E40-21BA-7748-BBF2-E4CEE66BDC9E}" destId="{DE079A23-71EB-A444-9E65-BA41D4BC9DCF}" srcOrd="8" destOrd="0" presId="urn:microsoft.com/office/officeart/2005/8/layout/hierarchy3"/>
    <dgm:cxn modelId="{65693386-5D48-9E49-AE15-69B758E5F283}" type="presParOf" srcId="{96C99E40-21BA-7748-BBF2-E4CEE66BDC9E}" destId="{24F344A3-D973-BD43-B4D5-1A3F7F522A8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62DEC-A9A7-B740-A2E9-6A54E74F1746}" type="doc">
      <dgm:prSet loTypeId="urn:microsoft.com/office/officeart/2005/8/layout/hierarchy6" loCatId="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2E42506-62C4-C44A-B887-022F3FB13D9D}">
      <dgm:prSet phldrT="[Text]"/>
      <dgm:spPr/>
      <dgm:t>
        <a:bodyPr/>
        <a:lstStyle/>
        <a:p>
          <a:r>
            <a:rPr lang="en-US" dirty="0" smtClean="0"/>
            <a:t>Operations Manager</a:t>
          </a:r>
          <a:endParaRPr lang="en-US" dirty="0"/>
        </a:p>
      </dgm:t>
    </dgm:pt>
    <dgm:pt modelId="{606A1CD5-23BC-F54E-AE4B-D52484516A30}" type="parTrans" cxnId="{C2392651-0A14-BE4D-872F-53436093CD4E}">
      <dgm:prSet/>
      <dgm:spPr/>
      <dgm:t>
        <a:bodyPr/>
        <a:lstStyle/>
        <a:p>
          <a:endParaRPr lang="en-US"/>
        </a:p>
      </dgm:t>
    </dgm:pt>
    <dgm:pt modelId="{D4F71FA4-5AD1-C844-84EB-819C2792DFDD}" type="sibTrans" cxnId="{C2392651-0A14-BE4D-872F-53436093CD4E}">
      <dgm:prSet/>
      <dgm:spPr/>
      <dgm:t>
        <a:bodyPr/>
        <a:lstStyle/>
        <a:p>
          <a:endParaRPr lang="en-US"/>
        </a:p>
      </dgm:t>
    </dgm:pt>
    <dgm:pt modelId="{867B97DD-DCF8-DD4A-8818-A14E04CF1533}">
      <dgm:prSet phldrT="[Text]"/>
      <dgm:spPr/>
      <dgm:t>
        <a:bodyPr/>
        <a:lstStyle/>
        <a:p>
          <a:r>
            <a:rPr lang="en-US" dirty="0" smtClean="0"/>
            <a:t>Machine Specialist</a:t>
          </a:r>
          <a:endParaRPr lang="en-US" dirty="0"/>
        </a:p>
      </dgm:t>
    </dgm:pt>
    <dgm:pt modelId="{5A9CA39C-925A-7643-858C-5297F83EC5A2}" type="parTrans" cxnId="{282C0BA8-1E6C-5541-9C98-E1F73C19BD88}">
      <dgm:prSet/>
      <dgm:spPr/>
      <dgm:t>
        <a:bodyPr/>
        <a:lstStyle/>
        <a:p>
          <a:endParaRPr lang="en-US"/>
        </a:p>
      </dgm:t>
    </dgm:pt>
    <dgm:pt modelId="{496C46F1-ECC2-F640-8EF4-D800BB23BDD3}" type="sibTrans" cxnId="{282C0BA8-1E6C-5541-9C98-E1F73C19BD88}">
      <dgm:prSet/>
      <dgm:spPr/>
      <dgm:t>
        <a:bodyPr/>
        <a:lstStyle/>
        <a:p>
          <a:endParaRPr lang="en-US"/>
        </a:p>
      </dgm:t>
    </dgm:pt>
    <dgm:pt modelId="{3C7B433C-FE8C-6944-99FB-A1ACE7C736D3}">
      <dgm:prSet phldrT="[Text]"/>
      <dgm:spPr/>
      <dgm:t>
        <a:bodyPr/>
        <a:lstStyle/>
        <a:p>
          <a:r>
            <a:rPr lang="en-US" dirty="0" smtClean="0"/>
            <a:t>Operations Coordinator</a:t>
          </a:r>
          <a:endParaRPr lang="en-US" dirty="0"/>
        </a:p>
      </dgm:t>
    </dgm:pt>
    <dgm:pt modelId="{A0E958F1-C6D4-E744-8FB5-477BE49C94D1}" type="parTrans" cxnId="{06BE5D59-C443-524E-AC91-F5B2AEBE2093}">
      <dgm:prSet/>
      <dgm:spPr/>
      <dgm:t>
        <a:bodyPr/>
        <a:lstStyle/>
        <a:p>
          <a:endParaRPr lang="en-US"/>
        </a:p>
      </dgm:t>
    </dgm:pt>
    <dgm:pt modelId="{3E9182DB-8CC1-7A45-8B40-861A3CCEDDA3}" type="sibTrans" cxnId="{06BE5D59-C443-524E-AC91-F5B2AEBE2093}">
      <dgm:prSet/>
      <dgm:spPr/>
      <dgm:t>
        <a:bodyPr/>
        <a:lstStyle/>
        <a:p>
          <a:endParaRPr lang="en-US"/>
        </a:p>
      </dgm:t>
    </dgm:pt>
    <dgm:pt modelId="{52C79281-80D0-6D42-AF27-D24BAFD4B418}">
      <dgm:prSet phldrT="[Text]"/>
      <dgm:spPr/>
      <dgm:t>
        <a:bodyPr/>
        <a:lstStyle/>
        <a:p>
          <a:r>
            <a:rPr lang="en-US" dirty="0" smtClean="0"/>
            <a:t>Control Room Shift Supervisor (10)</a:t>
          </a:r>
          <a:endParaRPr lang="en-US" dirty="0"/>
        </a:p>
      </dgm:t>
    </dgm:pt>
    <dgm:pt modelId="{06FAEEC6-B566-8A47-B384-A43A9909AB7C}" type="parTrans" cxnId="{20723B0E-8F34-4F49-8492-17B5E30CD8BB}">
      <dgm:prSet/>
      <dgm:spPr/>
      <dgm:t>
        <a:bodyPr/>
        <a:lstStyle/>
        <a:p>
          <a:endParaRPr lang="en-US"/>
        </a:p>
      </dgm:t>
    </dgm:pt>
    <dgm:pt modelId="{5CD9EDB9-0922-0845-892D-B7AB60633985}" type="sibTrans" cxnId="{20723B0E-8F34-4F49-8492-17B5E30CD8BB}">
      <dgm:prSet/>
      <dgm:spPr/>
      <dgm:t>
        <a:bodyPr/>
        <a:lstStyle/>
        <a:p>
          <a:endParaRPr lang="en-US"/>
        </a:p>
      </dgm:t>
    </dgm:pt>
    <dgm:pt modelId="{BCA3BD48-6228-F340-BCD4-B53DDD21D982}">
      <dgm:prSet phldrT="[Text]"/>
      <dgm:spPr/>
      <dgm:t>
        <a:bodyPr/>
        <a:lstStyle/>
        <a:p>
          <a:r>
            <a:rPr lang="en-US" dirty="0" smtClean="0"/>
            <a:t>Maintenance &amp; Operability Coordinator</a:t>
          </a:r>
          <a:endParaRPr lang="en-US" dirty="0"/>
        </a:p>
      </dgm:t>
    </dgm:pt>
    <dgm:pt modelId="{089B9EE3-8C9D-CD41-B756-46EDEE594C20}" type="parTrans" cxnId="{014D1F5E-88FC-3C4C-A730-E573B70008D8}">
      <dgm:prSet/>
      <dgm:spPr/>
      <dgm:t>
        <a:bodyPr/>
        <a:lstStyle/>
        <a:p>
          <a:endParaRPr lang="en-US"/>
        </a:p>
      </dgm:t>
    </dgm:pt>
    <dgm:pt modelId="{395F772F-0350-0B47-9E3B-7D524AEB0242}" type="sibTrans" cxnId="{014D1F5E-88FC-3C4C-A730-E573B70008D8}">
      <dgm:prSet/>
      <dgm:spPr/>
      <dgm:t>
        <a:bodyPr/>
        <a:lstStyle/>
        <a:p>
          <a:endParaRPr lang="en-US"/>
        </a:p>
      </dgm:t>
    </dgm:pt>
    <dgm:pt modelId="{CDC69DFF-08B4-FF45-AFF4-5177DC71CE8A}">
      <dgm:prSet phldrT="[Text]"/>
      <dgm:spPr/>
      <dgm:t>
        <a:bodyPr/>
        <a:lstStyle/>
        <a:p>
          <a:r>
            <a:rPr lang="en-US" dirty="0" smtClean="0"/>
            <a:t>Control Room Accelerator Specialist (4)</a:t>
          </a:r>
          <a:endParaRPr lang="en-US" dirty="0"/>
        </a:p>
      </dgm:t>
    </dgm:pt>
    <dgm:pt modelId="{227877F2-578C-194B-8B8E-D6E9B83F1739}" type="parTrans" cxnId="{5AF99698-9ED1-CF47-B8D3-A9274556422B}">
      <dgm:prSet/>
      <dgm:spPr/>
      <dgm:t>
        <a:bodyPr/>
        <a:lstStyle/>
        <a:p>
          <a:endParaRPr lang="en-US"/>
        </a:p>
      </dgm:t>
    </dgm:pt>
    <dgm:pt modelId="{D51D85C9-DFEB-F54A-B920-DBA5DC3FD0BC}" type="sibTrans" cxnId="{5AF99698-9ED1-CF47-B8D3-A9274556422B}">
      <dgm:prSet/>
      <dgm:spPr/>
      <dgm:t>
        <a:bodyPr/>
        <a:lstStyle/>
        <a:p>
          <a:endParaRPr lang="en-US"/>
        </a:p>
      </dgm:t>
    </dgm:pt>
    <dgm:pt modelId="{6806A7D4-33E9-2648-B607-818BD33A3C70}" type="pres">
      <dgm:prSet presAssocID="{1AA62DEC-A9A7-B740-A2E9-6A54E74F174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A3E315-CA59-C942-9744-8C1C90663113}" type="pres">
      <dgm:prSet presAssocID="{1AA62DEC-A9A7-B740-A2E9-6A54E74F1746}" presName="hierFlow" presStyleCnt="0"/>
      <dgm:spPr/>
      <dgm:t>
        <a:bodyPr/>
        <a:lstStyle/>
        <a:p>
          <a:endParaRPr lang="en-US"/>
        </a:p>
      </dgm:t>
    </dgm:pt>
    <dgm:pt modelId="{AEB2CC71-D40A-4D40-AE7E-B1674CFD2C0C}" type="pres">
      <dgm:prSet presAssocID="{1AA62DEC-A9A7-B740-A2E9-6A54E74F1746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E7DA7A-8639-FA42-AB17-21E0DADC253C}" type="pres">
      <dgm:prSet presAssocID="{42E42506-62C4-C44A-B887-022F3FB13D9D}" presName="Name14" presStyleCnt="0"/>
      <dgm:spPr/>
      <dgm:t>
        <a:bodyPr/>
        <a:lstStyle/>
        <a:p>
          <a:endParaRPr lang="en-US"/>
        </a:p>
      </dgm:t>
    </dgm:pt>
    <dgm:pt modelId="{1E2B5EA9-E181-4045-91A1-301633112772}" type="pres">
      <dgm:prSet presAssocID="{42E42506-62C4-C44A-B887-022F3FB13D9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0D2F6E-4E00-9A4E-89ED-6125E35BFF8C}" type="pres">
      <dgm:prSet presAssocID="{42E42506-62C4-C44A-B887-022F3FB13D9D}" presName="hierChild2" presStyleCnt="0"/>
      <dgm:spPr/>
      <dgm:t>
        <a:bodyPr/>
        <a:lstStyle/>
        <a:p>
          <a:endParaRPr lang="en-US"/>
        </a:p>
      </dgm:t>
    </dgm:pt>
    <dgm:pt modelId="{611FBF95-404B-014B-9646-4D69E6738B28}" type="pres">
      <dgm:prSet presAssocID="{5A9CA39C-925A-7643-858C-5297F83EC5A2}" presName="Name19" presStyleLbl="parChTrans1D2" presStyleIdx="0" presStyleCnt="3"/>
      <dgm:spPr/>
      <dgm:t>
        <a:bodyPr/>
        <a:lstStyle/>
        <a:p>
          <a:endParaRPr lang="en-US"/>
        </a:p>
      </dgm:t>
    </dgm:pt>
    <dgm:pt modelId="{ED68D9F1-CD63-E04A-B740-BAAFA8B8D844}" type="pres">
      <dgm:prSet presAssocID="{867B97DD-DCF8-DD4A-8818-A14E04CF1533}" presName="Name21" presStyleCnt="0"/>
      <dgm:spPr/>
      <dgm:t>
        <a:bodyPr/>
        <a:lstStyle/>
        <a:p>
          <a:endParaRPr lang="en-US"/>
        </a:p>
      </dgm:t>
    </dgm:pt>
    <dgm:pt modelId="{EF1DEC65-C50B-2042-9873-19D7F8D330B1}" type="pres">
      <dgm:prSet presAssocID="{867B97DD-DCF8-DD4A-8818-A14E04CF1533}" presName="level2Shape" presStyleLbl="node2" presStyleIdx="0" presStyleCnt="3"/>
      <dgm:spPr/>
      <dgm:t>
        <a:bodyPr/>
        <a:lstStyle/>
        <a:p>
          <a:endParaRPr lang="en-US"/>
        </a:p>
      </dgm:t>
    </dgm:pt>
    <dgm:pt modelId="{456DE6DF-8B3B-6E44-9697-C6ABBAC6E638}" type="pres">
      <dgm:prSet presAssocID="{867B97DD-DCF8-DD4A-8818-A14E04CF1533}" presName="hierChild3" presStyleCnt="0"/>
      <dgm:spPr/>
      <dgm:t>
        <a:bodyPr/>
        <a:lstStyle/>
        <a:p>
          <a:endParaRPr lang="en-US"/>
        </a:p>
      </dgm:t>
    </dgm:pt>
    <dgm:pt modelId="{6450280B-4A3C-9348-86CE-C2F895645A56}" type="pres">
      <dgm:prSet presAssocID="{A0E958F1-C6D4-E744-8FB5-477BE49C94D1}" presName="Name19" presStyleLbl="parChTrans1D2" presStyleIdx="1" presStyleCnt="3"/>
      <dgm:spPr/>
      <dgm:t>
        <a:bodyPr/>
        <a:lstStyle/>
        <a:p>
          <a:endParaRPr lang="en-US"/>
        </a:p>
      </dgm:t>
    </dgm:pt>
    <dgm:pt modelId="{592D2710-F43B-8345-91E7-CB8516B68B0C}" type="pres">
      <dgm:prSet presAssocID="{3C7B433C-FE8C-6944-99FB-A1ACE7C736D3}" presName="Name21" presStyleCnt="0"/>
      <dgm:spPr/>
      <dgm:t>
        <a:bodyPr/>
        <a:lstStyle/>
        <a:p>
          <a:endParaRPr lang="en-US"/>
        </a:p>
      </dgm:t>
    </dgm:pt>
    <dgm:pt modelId="{FA834977-0F86-6D4B-858C-3FBEC851E52D}" type="pres">
      <dgm:prSet presAssocID="{3C7B433C-FE8C-6944-99FB-A1ACE7C736D3}" presName="level2Shape" presStyleLbl="node2" presStyleIdx="1" presStyleCnt="3"/>
      <dgm:spPr/>
      <dgm:t>
        <a:bodyPr/>
        <a:lstStyle/>
        <a:p>
          <a:endParaRPr lang="en-US"/>
        </a:p>
      </dgm:t>
    </dgm:pt>
    <dgm:pt modelId="{E69AF6E8-1A91-8941-96DF-4D2AF9A35CB7}" type="pres">
      <dgm:prSet presAssocID="{3C7B433C-FE8C-6944-99FB-A1ACE7C736D3}" presName="hierChild3" presStyleCnt="0"/>
      <dgm:spPr/>
      <dgm:t>
        <a:bodyPr/>
        <a:lstStyle/>
        <a:p>
          <a:endParaRPr lang="en-US"/>
        </a:p>
      </dgm:t>
    </dgm:pt>
    <dgm:pt modelId="{F2C74263-FAB9-B04A-A3AC-7EDAAA647C68}" type="pres">
      <dgm:prSet presAssocID="{06FAEEC6-B566-8A47-B384-A43A9909AB7C}" presName="Name19" presStyleLbl="parChTrans1D3" presStyleIdx="0" presStyleCnt="2"/>
      <dgm:spPr/>
      <dgm:t>
        <a:bodyPr/>
        <a:lstStyle/>
        <a:p>
          <a:endParaRPr lang="en-US"/>
        </a:p>
      </dgm:t>
    </dgm:pt>
    <dgm:pt modelId="{AB478E03-748E-A942-AD4A-07A5A0C80C66}" type="pres">
      <dgm:prSet presAssocID="{52C79281-80D0-6D42-AF27-D24BAFD4B418}" presName="Name21" presStyleCnt="0"/>
      <dgm:spPr/>
      <dgm:t>
        <a:bodyPr/>
        <a:lstStyle/>
        <a:p>
          <a:endParaRPr lang="en-US"/>
        </a:p>
      </dgm:t>
    </dgm:pt>
    <dgm:pt modelId="{E781CB32-848B-414D-9E08-430C361F5F48}" type="pres">
      <dgm:prSet presAssocID="{52C79281-80D0-6D42-AF27-D24BAFD4B418}" presName="level2Shape" presStyleLbl="node3" presStyleIdx="0" presStyleCnt="2"/>
      <dgm:spPr/>
      <dgm:t>
        <a:bodyPr/>
        <a:lstStyle/>
        <a:p>
          <a:endParaRPr lang="en-US"/>
        </a:p>
      </dgm:t>
    </dgm:pt>
    <dgm:pt modelId="{399D625E-6C63-9747-AB61-3780AB3D9BD1}" type="pres">
      <dgm:prSet presAssocID="{52C79281-80D0-6D42-AF27-D24BAFD4B418}" presName="hierChild3" presStyleCnt="0"/>
      <dgm:spPr/>
      <dgm:t>
        <a:bodyPr/>
        <a:lstStyle/>
        <a:p>
          <a:endParaRPr lang="en-US"/>
        </a:p>
      </dgm:t>
    </dgm:pt>
    <dgm:pt modelId="{59A722F6-494F-1641-A482-5ECFE193C3C0}" type="pres">
      <dgm:prSet presAssocID="{227877F2-578C-194B-8B8E-D6E9B83F1739}" presName="Name19" presStyleLbl="parChTrans1D3" presStyleIdx="1" presStyleCnt="2"/>
      <dgm:spPr/>
      <dgm:t>
        <a:bodyPr/>
        <a:lstStyle/>
        <a:p>
          <a:endParaRPr lang="en-US"/>
        </a:p>
      </dgm:t>
    </dgm:pt>
    <dgm:pt modelId="{96A41145-9337-754A-933C-9CECB25B64D8}" type="pres">
      <dgm:prSet presAssocID="{CDC69DFF-08B4-FF45-AFF4-5177DC71CE8A}" presName="Name21" presStyleCnt="0"/>
      <dgm:spPr/>
      <dgm:t>
        <a:bodyPr/>
        <a:lstStyle/>
        <a:p>
          <a:endParaRPr lang="en-US"/>
        </a:p>
      </dgm:t>
    </dgm:pt>
    <dgm:pt modelId="{A4E19D24-9F8A-0845-BCB5-0139ACC091B0}" type="pres">
      <dgm:prSet presAssocID="{CDC69DFF-08B4-FF45-AFF4-5177DC71CE8A}" presName="level2Shape" presStyleLbl="node3" presStyleIdx="1" presStyleCnt="2"/>
      <dgm:spPr/>
      <dgm:t>
        <a:bodyPr/>
        <a:lstStyle/>
        <a:p>
          <a:endParaRPr lang="en-US"/>
        </a:p>
      </dgm:t>
    </dgm:pt>
    <dgm:pt modelId="{97BD1AF5-6339-D04A-80AF-E30B75973E79}" type="pres">
      <dgm:prSet presAssocID="{CDC69DFF-08B4-FF45-AFF4-5177DC71CE8A}" presName="hierChild3" presStyleCnt="0"/>
      <dgm:spPr/>
      <dgm:t>
        <a:bodyPr/>
        <a:lstStyle/>
        <a:p>
          <a:endParaRPr lang="en-US"/>
        </a:p>
      </dgm:t>
    </dgm:pt>
    <dgm:pt modelId="{DDC1BE4F-C4A1-6B40-802B-1801F337C8A0}" type="pres">
      <dgm:prSet presAssocID="{089B9EE3-8C9D-CD41-B756-46EDEE594C20}" presName="Name19" presStyleLbl="parChTrans1D2" presStyleIdx="2" presStyleCnt="3"/>
      <dgm:spPr/>
      <dgm:t>
        <a:bodyPr/>
        <a:lstStyle/>
        <a:p>
          <a:endParaRPr lang="en-US"/>
        </a:p>
      </dgm:t>
    </dgm:pt>
    <dgm:pt modelId="{A2CD1AF9-F617-C14B-B5B5-EAB8FD797104}" type="pres">
      <dgm:prSet presAssocID="{BCA3BD48-6228-F340-BCD4-B53DDD21D982}" presName="Name21" presStyleCnt="0"/>
      <dgm:spPr/>
      <dgm:t>
        <a:bodyPr/>
        <a:lstStyle/>
        <a:p>
          <a:endParaRPr lang="en-US"/>
        </a:p>
      </dgm:t>
    </dgm:pt>
    <dgm:pt modelId="{1FFA47D3-DF23-094C-AB16-2FC790FF9530}" type="pres">
      <dgm:prSet presAssocID="{BCA3BD48-6228-F340-BCD4-B53DDD21D982}" presName="level2Shape" presStyleLbl="node2" presStyleIdx="2" presStyleCnt="3"/>
      <dgm:spPr/>
      <dgm:t>
        <a:bodyPr/>
        <a:lstStyle/>
        <a:p>
          <a:endParaRPr lang="en-US"/>
        </a:p>
      </dgm:t>
    </dgm:pt>
    <dgm:pt modelId="{053B6BAE-F82B-3844-85F7-8B2D8942BE51}" type="pres">
      <dgm:prSet presAssocID="{BCA3BD48-6228-F340-BCD4-B53DDD21D982}" presName="hierChild3" presStyleCnt="0"/>
      <dgm:spPr/>
      <dgm:t>
        <a:bodyPr/>
        <a:lstStyle/>
        <a:p>
          <a:endParaRPr lang="en-US"/>
        </a:p>
      </dgm:t>
    </dgm:pt>
    <dgm:pt modelId="{3686BB10-2EF4-EA4F-B5C5-8370C8DC6875}" type="pres">
      <dgm:prSet presAssocID="{1AA62DEC-A9A7-B740-A2E9-6A54E74F1746}" presName="bgShapesFlow" presStyleCnt="0"/>
      <dgm:spPr/>
      <dgm:t>
        <a:bodyPr/>
        <a:lstStyle/>
        <a:p>
          <a:endParaRPr lang="en-US"/>
        </a:p>
      </dgm:t>
    </dgm:pt>
  </dgm:ptLst>
  <dgm:cxnLst>
    <dgm:cxn modelId="{8B3FC2A5-7BF1-C048-ACBE-64D217C4EDA4}" type="presOf" srcId="{3C7B433C-FE8C-6944-99FB-A1ACE7C736D3}" destId="{FA834977-0F86-6D4B-858C-3FBEC851E52D}" srcOrd="0" destOrd="0" presId="urn:microsoft.com/office/officeart/2005/8/layout/hierarchy6"/>
    <dgm:cxn modelId="{5AF99698-9ED1-CF47-B8D3-A9274556422B}" srcId="{3C7B433C-FE8C-6944-99FB-A1ACE7C736D3}" destId="{CDC69DFF-08B4-FF45-AFF4-5177DC71CE8A}" srcOrd="1" destOrd="0" parTransId="{227877F2-578C-194B-8B8E-D6E9B83F1739}" sibTransId="{D51D85C9-DFEB-F54A-B920-DBA5DC3FD0BC}"/>
    <dgm:cxn modelId="{C2392651-0A14-BE4D-872F-53436093CD4E}" srcId="{1AA62DEC-A9A7-B740-A2E9-6A54E74F1746}" destId="{42E42506-62C4-C44A-B887-022F3FB13D9D}" srcOrd="0" destOrd="0" parTransId="{606A1CD5-23BC-F54E-AE4B-D52484516A30}" sibTransId="{D4F71FA4-5AD1-C844-84EB-819C2792DFDD}"/>
    <dgm:cxn modelId="{4AEE3F1C-ADF7-994A-9495-12858C1A9B3C}" type="presOf" srcId="{CDC69DFF-08B4-FF45-AFF4-5177DC71CE8A}" destId="{A4E19D24-9F8A-0845-BCB5-0139ACC091B0}" srcOrd="0" destOrd="0" presId="urn:microsoft.com/office/officeart/2005/8/layout/hierarchy6"/>
    <dgm:cxn modelId="{AEA9F372-40C6-3A44-86A9-931257BB874E}" type="presOf" srcId="{227877F2-578C-194B-8B8E-D6E9B83F1739}" destId="{59A722F6-494F-1641-A482-5ECFE193C3C0}" srcOrd="0" destOrd="0" presId="urn:microsoft.com/office/officeart/2005/8/layout/hierarchy6"/>
    <dgm:cxn modelId="{D23B05D9-E538-F541-A02D-68BF8923BAA0}" type="presOf" srcId="{089B9EE3-8C9D-CD41-B756-46EDEE594C20}" destId="{DDC1BE4F-C4A1-6B40-802B-1801F337C8A0}" srcOrd="0" destOrd="0" presId="urn:microsoft.com/office/officeart/2005/8/layout/hierarchy6"/>
    <dgm:cxn modelId="{A3E68035-4171-6841-BC63-8C6752F142B0}" type="presOf" srcId="{42E42506-62C4-C44A-B887-022F3FB13D9D}" destId="{1E2B5EA9-E181-4045-91A1-301633112772}" srcOrd="0" destOrd="0" presId="urn:microsoft.com/office/officeart/2005/8/layout/hierarchy6"/>
    <dgm:cxn modelId="{B44281E3-4816-E24E-97FB-D22212201252}" type="presOf" srcId="{BCA3BD48-6228-F340-BCD4-B53DDD21D982}" destId="{1FFA47D3-DF23-094C-AB16-2FC790FF9530}" srcOrd="0" destOrd="0" presId="urn:microsoft.com/office/officeart/2005/8/layout/hierarchy6"/>
    <dgm:cxn modelId="{014D1F5E-88FC-3C4C-A730-E573B70008D8}" srcId="{42E42506-62C4-C44A-B887-022F3FB13D9D}" destId="{BCA3BD48-6228-F340-BCD4-B53DDD21D982}" srcOrd="2" destOrd="0" parTransId="{089B9EE3-8C9D-CD41-B756-46EDEE594C20}" sibTransId="{395F772F-0350-0B47-9E3B-7D524AEB0242}"/>
    <dgm:cxn modelId="{2DAA6E32-C019-5F4D-B7DC-B8002F69F4FF}" type="presOf" srcId="{867B97DD-DCF8-DD4A-8818-A14E04CF1533}" destId="{EF1DEC65-C50B-2042-9873-19D7F8D330B1}" srcOrd="0" destOrd="0" presId="urn:microsoft.com/office/officeart/2005/8/layout/hierarchy6"/>
    <dgm:cxn modelId="{06BE5D59-C443-524E-AC91-F5B2AEBE2093}" srcId="{42E42506-62C4-C44A-B887-022F3FB13D9D}" destId="{3C7B433C-FE8C-6944-99FB-A1ACE7C736D3}" srcOrd="1" destOrd="0" parTransId="{A0E958F1-C6D4-E744-8FB5-477BE49C94D1}" sibTransId="{3E9182DB-8CC1-7A45-8B40-861A3CCEDDA3}"/>
    <dgm:cxn modelId="{49E681D9-1ED2-2A4F-A4CD-88FDB3068FD6}" type="presOf" srcId="{06FAEEC6-B566-8A47-B384-A43A9909AB7C}" destId="{F2C74263-FAB9-B04A-A3AC-7EDAAA647C68}" srcOrd="0" destOrd="0" presId="urn:microsoft.com/office/officeart/2005/8/layout/hierarchy6"/>
    <dgm:cxn modelId="{F125120F-BC31-E34B-9A81-A51F1427B337}" type="presOf" srcId="{A0E958F1-C6D4-E744-8FB5-477BE49C94D1}" destId="{6450280B-4A3C-9348-86CE-C2F895645A56}" srcOrd="0" destOrd="0" presId="urn:microsoft.com/office/officeart/2005/8/layout/hierarchy6"/>
    <dgm:cxn modelId="{282C0BA8-1E6C-5541-9C98-E1F73C19BD88}" srcId="{42E42506-62C4-C44A-B887-022F3FB13D9D}" destId="{867B97DD-DCF8-DD4A-8818-A14E04CF1533}" srcOrd="0" destOrd="0" parTransId="{5A9CA39C-925A-7643-858C-5297F83EC5A2}" sibTransId="{496C46F1-ECC2-F640-8EF4-D800BB23BDD3}"/>
    <dgm:cxn modelId="{65866B83-DE1F-5946-BE18-EFAAF0EC9548}" type="presOf" srcId="{1AA62DEC-A9A7-B740-A2E9-6A54E74F1746}" destId="{6806A7D4-33E9-2648-B607-818BD33A3C70}" srcOrd="0" destOrd="0" presId="urn:microsoft.com/office/officeart/2005/8/layout/hierarchy6"/>
    <dgm:cxn modelId="{20723B0E-8F34-4F49-8492-17B5E30CD8BB}" srcId="{3C7B433C-FE8C-6944-99FB-A1ACE7C736D3}" destId="{52C79281-80D0-6D42-AF27-D24BAFD4B418}" srcOrd="0" destOrd="0" parTransId="{06FAEEC6-B566-8A47-B384-A43A9909AB7C}" sibTransId="{5CD9EDB9-0922-0845-892D-B7AB60633985}"/>
    <dgm:cxn modelId="{361C800A-7004-A04B-972F-77EAC4FF8035}" type="presOf" srcId="{5A9CA39C-925A-7643-858C-5297F83EC5A2}" destId="{611FBF95-404B-014B-9646-4D69E6738B28}" srcOrd="0" destOrd="0" presId="urn:microsoft.com/office/officeart/2005/8/layout/hierarchy6"/>
    <dgm:cxn modelId="{6C5BBA5A-400D-894C-9EDB-F5D45C1AE38E}" type="presOf" srcId="{52C79281-80D0-6D42-AF27-D24BAFD4B418}" destId="{E781CB32-848B-414D-9E08-430C361F5F48}" srcOrd="0" destOrd="0" presId="urn:microsoft.com/office/officeart/2005/8/layout/hierarchy6"/>
    <dgm:cxn modelId="{E1BE7E98-751C-EA45-9D8B-CDED846A5DDD}" type="presParOf" srcId="{6806A7D4-33E9-2648-B607-818BD33A3C70}" destId="{DFA3E315-CA59-C942-9744-8C1C90663113}" srcOrd="0" destOrd="0" presId="urn:microsoft.com/office/officeart/2005/8/layout/hierarchy6"/>
    <dgm:cxn modelId="{C3D6E3B8-F8DA-754A-9339-833DEEE1C494}" type="presParOf" srcId="{DFA3E315-CA59-C942-9744-8C1C90663113}" destId="{AEB2CC71-D40A-4D40-AE7E-B1674CFD2C0C}" srcOrd="0" destOrd="0" presId="urn:microsoft.com/office/officeart/2005/8/layout/hierarchy6"/>
    <dgm:cxn modelId="{C9DD309E-E6D1-8F4C-97EE-6D9C02DC3BFB}" type="presParOf" srcId="{AEB2CC71-D40A-4D40-AE7E-B1674CFD2C0C}" destId="{38E7DA7A-8639-FA42-AB17-21E0DADC253C}" srcOrd="0" destOrd="0" presId="urn:microsoft.com/office/officeart/2005/8/layout/hierarchy6"/>
    <dgm:cxn modelId="{CC9030A6-9CBC-8548-ACA0-6D699E5C7ACB}" type="presParOf" srcId="{38E7DA7A-8639-FA42-AB17-21E0DADC253C}" destId="{1E2B5EA9-E181-4045-91A1-301633112772}" srcOrd="0" destOrd="0" presId="urn:microsoft.com/office/officeart/2005/8/layout/hierarchy6"/>
    <dgm:cxn modelId="{883F642E-88E1-9840-8A69-8B33D4341C29}" type="presParOf" srcId="{38E7DA7A-8639-FA42-AB17-21E0DADC253C}" destId="{290D2F6E-4E00-9A4E-89ED-6125E35BFF8C}" srcOrd="1" destOrd="0" presId="urn:microsoft.com/office/officeart/2005/8/layout/hierarchy6"/>
    <dgm:cxn modelId="{00EDD38D-88F9-CE44-86DF-A7FE5EDBCD8B}" type="presParOf" srcId="{290D2F6E-4E00-9A4E-89ED-6125E35BFF8C}" destId="{611FBF95-404B-014B-9646-4D69E6738B28}" srcOrd="0" destOrd="0" presId="urn:microsoft.com/office/officeart/2005/8/layout/hierarchy6"/>
    <dgm:cxn modelId="{4B971211-13A4-A140-8E97-81EC37B9B5D0}" type="presParOf" srcId="{290D2F6E-4E00-9A4E-89ED-6125E35BFF8C}" destId="{ED68D9F1-CD63-E04A-B740-BAAFA8B8D844}" srcOrd="1" destOrd="0" presId="urn:microsoft.com/office/officeart/2005/8/layout/hierarchy6"/>
    <dgm:cxn modelId="{9CCCDFE5-A0BE-8C40-BA5D-B6A00961FD29}" type="presParOf" srcId="{ED68D9F1-CD63-E04A-B740-BAAFA8B8D844}" destId="{EF1DEC65-C50B-2042-9873-19D7F8D330B1}" srcOrd="0" destOrd="0" presId="urn:microsoft.com/office/officeart/2005/8/layout/hierarchy6"/>
    <dgm:cxn modelId="{285107D0-2687-384B-9989-F0C3642736BF}" type="presParOf" srcId="{ED68D9F1-CD63-E04A-B740-BAAFA8B8D844}" destId="{456DE6DF-8B3B-6E44-9697-C6ABBAC6E638}" srcOrd="1" destOrd="0" presId="urn:microsoft.com/office/officeart/2005/8/layout/hierarchy6"/>
    <dgm:cxn modelId="{EF1CB1FE-45A4-D54A-A546-0D770E21A1E3}" type="presParOf" srcId="{290D2F6E-4E00-9A4E-89ED-6125E35BFF8C}" destId="{6450280B-4A3C-9348-86CE-C2F895645A56}" srcOrd="2" destOrd="0" presId="urn:microsoft.com/office/officeart/2005/8/layout/hierarchy6"/>
    <dgm:cxn modelId="{6D004497-1A9B-0747-9643-4E0CDD02CA99}" type="presParOf" srcId="{290D2F6E-4E00-9A4E-89ED-6125E35BFF8C}" destId="{592D2710-F43B-8345-91E7-CB8516B68B0C}" srcOrd="3" destOrd="0" presId="urn:microsoft.com/office/officeart/2005/8/layout/hierarchy6"/>
    <dgm:cxn modelId="{69C7191B-F883-204A-B9DD-A6166E75ADC7}" type="presParOf" srcId="{592D2710-F43B-8345-91E7-CB8516B68B0C}" destId="{FA834977-0F86-6D4B-858C-3FBEC851E52D}" srcOrd="0" destOrd="0" presId="urn:microsoft.com/office/officeart/2005/8/layout/hierarchy6"/>
    <dgm:cxn modelId="{8D8C5268-72F5-FA4E-9B82-1F3A45999300}" type="presParOf" srcId="{592D2710-F43B-8345-91E7-CB8516B68B0C}" destId="{E69AF6E8-1A91-8941-96DF-4D2AF9A35CB7}" srcOrd="1" destOrd="0" presId="urn:microsoft.com/office/officeart/2005/8/layout/hierarchy6"/>
    <dgm:cxn modelId="{50BEA78B-580D-6D4B-9943-EA7E08CD7671}" type="presParOf" srcId="{E69AF6E8-1A91-8941-96DF-4D2AF9A35CB7}" destId="{F2C74263-FAB9-B04A-A3AC-7EDAAA647C68}" srcOrd="0" destOrd="0" presId="urn:microsoft.com/office/officeart/2005/8/layout/hierarchy6"/>
    <dgm:cxn modelId="{69ED1729-35AF-1A45-B5E4-7A9E5F0E9A2C}" type="presParOf" srcId="{E69AF6E8-1A91-8941-96DF-4D2AF9A35CB7}" destId="{AB478E03-748E-A942-AD4A-07A5A0C80C66}" srcOrd="1" destOrd="0" presId="urn:microsoft.com/office/officeart/2005/8/layout/hierarchy6"/>
    <dgm:cxn modelId="{1700A949-7957-D44B-A5F8-5F3B1DF1E4AE}" type="presParOf" srcId="{AB478E03-748E-A942-AD4A-07A5A0C80C66}" destId="{E781CB32-848B-414D-9E08-430C361F5F48}" srcOrd="0" destOrd="0" presId="urn:microsoft.com/office/officeart/2005/8/layout/hierarchy6"/>
    <dgm:cxn modelId="{5A6E29DA-F1FB-724A-B795-00788999D758}" type="presParOf" srcId="{AB478E03-748E-A942-AD4A-07A5A0C80C66}" destId="{399D625E-6C63-9747-AB61-3780AB3D9BD1}" srcOrd="1" destOrd="0" presId="urn:microsoft.com/office/officeart/2005/8/layout/hierarchy6"/>
    <dgm:cxn modelId="{289CAF6D-862F-F34B-872A-512E3E49C5AE}" type="presParOf" srcId="{E69AF6E8-1A91-8941-96DF-4D2AF9A35CB7}" destId="{59A722F6-494F-1641-A482-5ECFE193C3C0}" srcOrd="2" destOrd="0" presId="urn:microsoft.com/office/officeart/2005/8/layout/hierarchy6"/>
    <dgm:cxn modelId="{4917CF67-CEF0-BF4E-BF23-925D0AFEB8B5}" type="presParOf" srcId="{E69AF6E8-1A91-8941-96DF-4D2AF9A35CB7}" destId="{96A41145-9337-754A-933C-9CECB25B64D8}" srcOrd="3" destOrd="0" presId="urn:microsoft.com/office/officeart/2005/8/layout/hierarchy6"/>
    <dgm:cxn modelId="{31A4E6D8-841B-B948-9B07-BBB11F230255}" type="presParOf" srcId="{96A41145-9337-754A-933C-9CECB25B64D8}" destId="{A4E19D24-9F8A-0845-BCB5-0139ACC091B0}" srcOrd="0" destOrd="0" presId="urn:microsoft.com/office/officeart/2005/8/layout/hierarchy6"/>
    <dgm:cxn modelId="{F699F5EB-3CD6-244F-A363-B897B0096219}" type="presParOf" srcId="{96A41145-9337-754A-933C-9CECB25B64D8}" destId="{97BD1AF5-6339-D04A-80AF-E30B75973E79}" srcOrd="1" destOrd="0" presId="urn:microsoft.com/office/officeart/2005/8/layout/hierarchy6"/>
    <dgm:cxn modelId="{40F76857-E370-694C-B47A-C08A936BC259}" type="presParOf" srcId="{290D2F6E-4E00-9A4E-89ED-6125E35BFF8C}" destId="{DDC1BE4F-C4A1-6B40-802B-1801F337C8A0}" srcOrd="4" destOrd="0" presId="urn:microsoft.com/office/officeart/2005/8/layout/hierarchy6"/>
    <dgm:cxn modelId="{40F2668F-74B6-CA4E-B776-CD731B53FC9D}" type="presParOf" srcId="{290D2F6E-4E00-9A4E-89ED-6125E35BFF8C}" destId="{A2CD1AF9-F617-C14B-B5B5-EAB8FD797104}" srcOrd="5" destOrd="0" presId="urn:microsoft.com/office/officeart/2005/8/layout/hierarchy6"/>
    <dgm:cxn modelId="{EFBCDD1C-C15E-524E-8A89-48DEF96A3C87}" type="presParOf" srcId="{A2CD1AF9-F617-C14B-B5B5-EAB8FD797104}" destId="{1FFA47D3-DF23-094C-AB16-2FC790FF9530}" srcOrd="0" destOrd="0" presId="urn:microsoft.com/office/officeart/2005/8/layout/hierarchy6"/>
    <dgm:cxn modelId="{7B1C7DFB-369F-A04D-A1C2-9DB310D1D7EF}" type="presParOf" srcId="{A2CD1AF9-F617-C14B-B5B5-EAB8FD797104}" destId="{053B6BAE-F82B-3844-85F7-8B2D8942BE51}" srcOrd="1" destOrd="0" presId="urn:microsoft.com/office/officeart/2005/8/layout/hierarchy6"/>
    <dgm:cxn modelId="{B30951F4-F991-8144-8132-10CF86882ACF}" type="presParOf" srcId="{6806A7D4-33E9-2648-B607-818BD33A3C70}" destId="{3686BB10-2EF4-EA4F-B5C5-8370C8DC687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2E76E-8CDE-914C-9501-7880CC270A25}">
      <dsp:nvSpPr>
        <dsp:cNvPr id="0" name=""/>
        <dsp:cNvSpPr/>
      </dsp:nvSpPr>
      <dsp:spPr>
        <a:xfrm>
          <a:off x="962938" y="2272"/>
          <a:ext cx="1512235" cy="75611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Facility Operations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(70)</a:t>
          </a:r>
          <a:endParaRPr lang="en-US" sz="1400" kern="1200" dirty="0"/>
        </a:p>
      </dsp:txBody>
      <dsp:txXfrm>
        <a:off x="999849" y="39183"/>
        <a:ext cx="1438413" cy="682295"/>
      </dsp:txXfrm>
    </dsp:sp>
    <dsp:sp modelId="{FC5546D1-1708-0E48-AA0D-240B84143318}">
      <dsp:nvSpPr>
        <dsp:cNvPr id="0" name=""/>
        <dsp:cNvSpPr/>
      </dsp:nvSpPr>
      <dsp:spPr>
        <a:xfrm>
          <a:off x="1114161" y="758390"/>
          <a:ext cx="151223" cy="56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088"/>
              </a:lnTo>
              <a:lnTo>
                <a:pt x="151223" y="56708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860C5-45D3-AD46-8D5F-49156A0838D7}">
      <dsp:nvSpPr>
        <dsp:cNvPr id="0" name=""/>
        <dsp:cNvSpPr/>
      </dsp:nvSpPr>
      <dsp:spPr>
        <a:xfrm>
          <a:off x="1265385" y="947419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Facility Maintenance</a:t>
          </a:r>
          <a:endParaRPr lang="en-US" sz="1200" kern="1200" dirty="0"/>
        </a:p>
      </dsp:txBody>
      <dsp:txXfrm>
        <a:off x="1287531" y="969565"/>
        <a:ext cx="1165496" cy="711825"/>
      </dsp:txXfrm>
    </dsp:sp>
    <dsp:sp modelId="{098A2021-FCC2-824C-9EA1-E42ABE84CE42}">
      <dsp:nvSpPr>
        <dsp:cNvPr id="0" name=""/>
        <dsp:cNvSpPr/>
      </dsp:nvSpPr>
      <dsp:spPr>
        <a:xfrm>
          <a:off x="1114161" y="758390"/>
          <a:ext cx="151223" cy="151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235"/>
              </a:lnTo>
              <a:lnTo>
                <a:pt x="151223" y="151223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24D80-19C5-5A4D-A115-E9CD670B44D1}">
      <dsp:nvSpPr>
        <dsp:cNvPr id="0" name=""/>
        <dsp:cNvSpPr/>
      </dsp:nvSpPr>
      <dsp:spPr>
        <a:xfrm>
          <a:off x="1265385" y="1892566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Site Services</a:t>
          </a:r>
          <a:endParaRPr lang="en-US" sz="1200" kern="1200" dirty="0"/>
        </a:p>
      </dsp:txBody>
      <dsp:txXfrm>
        <a:off x="1287531" y="1914712"/>
        <a:ext cx="1165496" cy="711825"/>
      </dsp:txXfrm>
    </dsp:sp>
    <dsp:sp modelId="{E4766664-3938-E549-8B79-CD7F0C0EA6C2}">
      <dsp:nvSpPr>
        <dsp:cNvPr id="0" name=""/>
        <dsp:cNvSpPr/>
      </dsp:nvSpPr>
      <dsp:spPr>
        <a:xfrm>
          <a:off x="1114161" y="758390"/>
          <a:ext cx="151223" cy="2457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382"/>
              </a:lnTo>
              <a:lnTo>
                <a:pt x="151223" y="245738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6DF3B-C10D-5948-A88B-89661F989841}">
      <dsp:nvSpPr>
        <dsp:cNvPr id="0" name=""/>
        <dsp:cNvSpPr/>
      </dsp:nvSpPr>
      <dsp:spPr>
        <a:xfrm>
          <a:off x="1265385" y="2837714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Radiological Control</a:t>
          </a:r>
          <a:endParaRPr lang="en-US" sz="1200" kern="1200" dirty="0"/>
        </a:p>
      </dsp:txBody>
      <dsp:txXfrm>
        <a:off x="1287531" y="2859860"/>
        <a:ext cx="1165496" cy="711825"/>
      </dsp:txXfrm>
    </dsp:sp>
    <dsp:sp modelId="{DEEEBB0A-7483-CC45-8E95-C7031E903411}">
      <dsp:nvSpPr>
        <dsp:cNvPr id="0" name=""/>
        <dsp:cNvSpPr/>
      </dsp:nvSpPr>
      <dsp:spPr>
        <a:xfrm>
          <a:off x="2853232" y="2272"/>
          <a:ext cx="1512235" cy="756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Operations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(72)</a:t>
          </a:r>
          <a:endParaRPr lang="en-US" sz="1400" kern="1200" dirty="0"/>
        </a:p>
      </dsp:txBody>
      <dsp:txXfrm>
        <a:off x="2875378" y="24418"/>
        <a:ext cx="1467943" cy="711825"/>
      </dsp:txXfrm>
    </dsp:sp>
    <dsp:sp modelId="{C539A66C-2E36-BF44-9A32-7F3B0516CE8C}">
      <dsp:nvSpPr>
        <dsp:cNvPr id="0" name=""/>
        <dsp:cNvSpPr/>
      </dsp:nvSpPr>
      <dsp:spPr>
        <a:xfrm>
          <a:off x="3004456" y="758390"/>
          <a:ext cx="151223" cy="56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088"/>
              </a:lnTo>
              <a:lnTo>
                <a:pt x="151223" y="56708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8F28-DF3C-0643-A674-ECD7701D6347}">
      <dsp:nvSpPr>
        <dsp:cNvPr id="0" name=""/>
        <dsp:cNvSpPr/>
      </dsp:nvSpPr>
      <dsp:spPr>
        <a:xfrm>
          <a:off x="3155680" y="947419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Control Systems</a:t>
          </a:r>
          <a:endParaRPr lang="en-US" sz="1200" kern="1200" dirty="0"/>
        </a:p>
      </dsp:txBody>
      <dsp:txXfrm>
        <a:off x="3177826" y="969565"/>
        <a:ext cx="1165496" cy="711825"/>
      </dsp:txXfrm>
    </dsp:sp>
    <dsp:sp modelId="{3749259D-F7BC-4746-8E8A-B6BE60D3FBD5}">
      <dsp:nvSpPr>
        <dsp:cNvPr id="0" name=""/>
        <dsp:cNvSpPr/>
      </dsp:nvSpPr>
      <dsp:spPr>
        <a:xfrm>
          <a:off x="3004456" y="758390"/>
          <a:ext cx="151223" cy="151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235"/>
              </a:lnTo>
              <a:lnTo>
                <a:pt x="151223" y="151223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F9BF2-EB1A-DC45-BB0A-6B04F04D92C8}">
      <dsp:nvSpPr>
        <dsp:cNvPr id="0" name=""/>
        <dsp:cNvSpPr/>
      </dsp:nvSpPr>
      <dsp:spPr>
        <a:xfrm>
          <a:off x="3155680" y="1892566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Instrument Data Acquisition and Controls</a:t>
          </a:r>
        </a:p>
      </dsp:txBody>
      <dsp:txXfrm>
        <a:off x="3177826" y="1914712"/>
        <a:ext cx="1165496" cy="711825"/>
      </dsp:txXfrm>
    </dsp:sp>
    <dsp:sp modelId="{264083FE-A56C-164B-B408-C924DF1A6666}">
      <dsp:nvSpPr>
        <dsp:cNvPr id="0" name=""/>
        <dsp:cNvSpPr/>
      </dsp:nvSpPr>
      <dsp:spPr>
        <a:xfrm>
          <a:off x="3004456" y="758390"/>
          <a:ext cx="151223" cy="2457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382"/>
              </a:lnTo>
              <a:lnTo>
                <a:pt x="151223" y="245738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08901-B90C-E242-B2F7-97974D3A0602}">
      <dsp:nvSpPr>
        <dsp:cNvPr id="0" name=""/>
        <dsp:cNvSpPr/>
      </dsp:nvSpPr>
      <dsp:spPr>
        <a:xfrm>
          <a:off x="3155680" y="2837714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Information Technology</a:t>
          </a:r>
        </a:p>
      </dsp:txBody>
      <dsp:txXfrm>
        <a:off x="3177826" y="2859860"/>
        <a:ext cx="1165496" cy="711825"/>
      </dsp:txXfrm>
    </dsp:sp>
    <dsp:sp modelId="{16D78720-2BA5-274F-B0A3-652BDD9FEC19}">
      <dsp:nvSpPr>
        <dsp:cNvPr id="0" name=""/>
        <dsp:cNvSpPr/>
      </dsp:nvSpPr>
      <dsp:spPr>
        <a:xfrm>
          <a:off x="4743527" y="2272"/>
          <a:ext cx="1512235" cy="756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Instrument Operations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(46)</a:t>
          </a:r>
          <a:endParaRPr lang="en-US" sz="1400" kern="1200" dirty="0"/>
        </a:p>
      </dsp:txBody>
      <dsp:txXfrm>
        <a:off x="4765673" y="24418"/>
        <a:ext cx="1467943" cy="711825"/>
      </dsp:txXfrm>
    </dsp:sp>
    <dsp:sp modelId="{2B23A047-846C-944D-9ACE-C7DE2C4F1279}">
      <dsp:nvSpPr>
        <dsp:cNvPr id="0" name=""/>
        <dsp:cNvSpPr/>
      </dsp:nvSpPr>
      <dsp:spPr>
        <a:xfrm>
          <a:off x="4894751" y="758390"/>
          <a:ext cx="151223" cy="56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088"/>
              </a:lnTo>
              <a:lnTo>
                <a:pt x="151223" y="56708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3468D-434B-4A41-A405-75EAD52BA22A}">
      <dsp:nvSpPr>
        <dsp:cNvPr id="0" name=""/>
        <dsp:cNvSpPr/>
      </dsp:nvSpPr>
      <dsp:spPr>
        <a:xfrm>
          <a:off x="5045974" y="947419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Instrument Support</a:t>
          </a:r>
        </a:p>
      </dsp:txBody>
      <dsp:txXfrm>
        <a:off x="5068120" y="969565"/>
        <a:ext cx="1165496" cy="711825"/>
      </dsp:txXfrm>
    </dsp:sp>
    <dsp:sp modelId="{158A3ADA-8917-1447-9976-D7A83E94AB94}">
      <dsp:nvSpPr>
        <dsp:cNvPr id="0" name=""/>
        <dsp:cNvSpPr/>
      </dsp:nvSpPr>
      <dsp:spPr>
        <a:xfrm>
          <a:off x="4894751" y="758390"/>
          <a:ext cx="151223" cy="151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235"/>
              </a:lnTo>
              <a:lnTo>
                <a:pt x="151223" y="151223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A2329-DB43-194F-9763-A101D2505835}">
      <dsp:nvSpPr>
        <dsp:cNvPr id="0" name=""/>
        <dsp:cNvSpPr/>
      </dsp:nvSpPr>
      <dsp:spPr>
        <a:xfrm>
          <a:off x="5045974" y="1892566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Scientific Support</a:t>
          </a:r>
        </a:p>
      </dsp:txBody>
      <dsp:txXfrm>
        <a:off x="5068120" y="1914712"/>
        <a:ext cx="1165496" cy="711825"/>
      </dsp:txXfrm>
    </dsp:sp>
    <dsp:sp modelId="{8833D4FC-5364-9C43-BBC1-E63041F0D2D1}">
      <dsp:nvSpPr>
        <dsp:cNvPr id="0" name=""/>
        <dsp:cNvSpPr/>
      </dsp:nvSpPr>
      <dsp:spPr>
        <a:xfrm>
          <a:off x="4894751" y="758390"/>
          <a:ext cx="151223" cy="2457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382"/>
              </a:lnTo>
              <a:lnTo>
                <a:pt x="151223" y="245738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17A9F-0208-1641-9138-7EECA1CD3C02}">
      <dsp:nvSpPr>
        <dsp:cNvPr id="0" name=""/>
        <dsp:cNvSpPr/>
      </dsp:nvSpPr>
      <dsp:spPr>
        <a:xfrm>
          <a:off x="5045974" y="2837714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Sample Environment</a:t>
          </a:r>
        </a:p>
      </dsp:txBody>
      <dsp:txXfrm>
        <a:off x="5068120" y="2859860"/>
        <a:ext cx="1165496" cy="711825"/>
      </dsp:txXfrm>
    </dsp:sp>
    <dsp:sp modelId="{05DF87D2-484E-BE4F-8E01-CBA3DFE61A94}">
      <dsp:nvSpPr>
        <dsp:cNvPr id="0" name=""/>
        <dsp:cNvSpPr/>
      </dsp:nvSpPr>
      <dsp:spPr>
        <a:xfrm>
          <a:off x="6633822" y="2272"/>
          <a:ext cx="1512235" cy="756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Accelerator and Target Operations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(157)</a:t>
          </a:r>
          <a:endParaRPr lang="en-US" sz="1400" kern="1200" dirty="0"/>
        </a:p>
      </dsp:txBody>
      <dsp:txXfrm>
        <a:off x="6655968" y="24418"/>
        <a:ext cx="1467943" cy="711825"/>
      </dsp:txXfrm>
    </dsp:sp>
    <dsp:sp modelId="{CC1DA054-BEF0-724C-842E-930007CE8365}">
      <dsp:nvSpPr>
        <dsp:cNvPr id="0" name=""/>
        <dsp:cNvSpPr/>
      </dsp:nvSpPr>
      <dsp:spPr>
        <a:xfrm>
          <a:off x="6785045" y="758390"/>
          <a:ext cx="151223" cy="56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088"/>
              </a:lnTo>
              <a:lnTo>
                <a:pt x="151223" y="56708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8EEEB-BB7D-DB41-AABC-89C0F32648EC}">
      <dsp:nvSpPr>
        <dsp:cNvPr id="0" name=""/>
        <dsp:cNvSpPr/>
      </dsp:nvSpPr>
      <dsp:spPr>
        <a:xfrm>
          <a:off x="6936269" y="947419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Electrical and RF</a:t>
          </a:r>
          <a:endParaRPr lang="en-US" sz="1200" kern="1200" dirty="0"/>
        </a:p>
      </dsp:txBody>
      <dsp:txXfrm>
        <a:off x="6958415" y="969565"/>
        <a:ext cx="1165496" cy="711825"/>
      </dsp:txXfrm>
    </dsp:sp>
    <dsp:sp modelId="{176B87AE-770C-684C-83C1-5C5FA8763D04}">
      <dsp:nvSpPr>
        <dsp:cNvPr id="0" name=""/>
        <dsp:cNvSpPr/>
      </dsp:nvSpPr>
      <dsp:spPr>
        <a:xfrm>
          <a:off x="6785045" y="758390"/>
          <a:ext cx="151223" cy="1512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2235"/>
              </a:lnTo>
              <a:lnTo>
                <a:pt x="151223" y="151223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93C64-7AAA-2E45-9A78-6190176407BF}">
      <dsp:nvSpPr>
        <dsp:cNvPr id="0" name=""/>
        <dsp:cNvSpPr/>
      </dsp:nvSpPr>
      <dsp:spPr>
        <a:xfrm>
          <a:off x="6936269" y="1892566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Superconducting </a:t>
          </a:r>
          <a:r>
            <a:rPr lang="en-US" sz="1200" kern="1200" dirty="0" err="1" smtClean="0"/>
            <a:t>Linac</a:t>
          </a:r>
          <a:r>
            <a:rPr lang="en-US" sz="1200" kern="1200" dirty="0" smtClean="0"/>
            <a:t> Systems</a:t>
          </a:r>
          <a:endParaRPr lang="en-US" sz="1200" kern="1200" dirty="0"/>
        </a:p>
      </dsp:txBody>
      <dsp:txXfrm>
        <a:off x="6958415" y="1914712"/>
        <a:ext cx="1165496" cy="711825"/>
      </dsp:txXfrm>
    </dsp:sp>
    <dsp:sp modelId="{9C07031C-B2B8-CF43-8B1E-CF51AF2E692F}">
      <dsp:nvSpPr>
        <dsp:cNvPr id="0" name=""/>
        <dsp:cNvSpPr/>
      </dsp:nvSpPr>
      <dsp:spPr>
        <a:xfrm>
          <a:off x="6785045" y="758390"/>
          <a:ext cx="151223" cy="2457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382"/>
              </a:lnTo>
              <a:lnTo>
                <a:pt x="151223" y="245738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8928B-4623-CF4A-8F11-CED2AAC704C9}">
      <dsp:nvSpPr>
        <dsp:cNvPr id="0" name=""/>
        <dsp:cNvSpPr/>
      </dsp:nvSpPr>
      <dsp:spPr>
        <a:xfrm>
          <a:off x="6936269" y="2837714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Accelerator Physics, Beam Instrumentation, Ion Source</a:t>
          </a:r>
          <a:endParaRPr lang="en-US" sz="1200" kern="1200" dirty="0"/>
        </a:p>
      </dsp:txBody>
      <dsp:txXfrm>
        <a:off x="6958415" y="2859860"/>
        <a:ext cx="1165496" cy="711825"/>
      </dsp:txXfrm>
    </dsp:sp>
    <dsp:sp modelId="{29B510D6-F1AC-A541-B20E-5A92FB7CC1D1}">
      <dsp:nvSpPr>
        <dsp:cNvPr id="0" name=""/>
        <dsp:cNvSpPr/>
      </dsp:nvSpPr>
      <dsp:spPr>
        <a:xfrm>
          <a:off x="6785045" y="758390"/>
          <a:ext cx="151223" cy="340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530"/>
              </a:lnTo>
              <a:lnTo>
                <a:pt x="151223" y="340253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94FDB-36E3-A74F-B9ED-35E48905E066}">
      <dsp:nvSpPr>
        <dsp:cNvPr id="0" name=""/>
        <dsp:cNvSpPr/>
      </dsp:nvSpPr>
      <dsp:spPr>
        <a:xfrm>
          <a:off x="6936269" y="3782861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Mechanical Systems and Operations</a:t>
          </a:r>
          <a:endParaRPr lang="en-US" sz="1200" kern="1200" dirty="0"/>
        </a:p>
      </dsp:txBody>
      <dsp:txXfrm>
        <a:off x="6958415" y="3805007"/>
        <a:ext cx="1165496" cy="711825"/>
      </dsp:txXfrm>
    </dsp:sp>
    <dsp:sp modelId="{DE079A23-71EB-A444-9E65-BA41D4BC9DCF}">
      <dsp:nvSpPr>
        <dsp:cNvPr id="0" name=""/>
        <dsp:cNvSpPr/>
      </dsp:nvSpPr>
      <dsp:spPr>
        <a:xfrm>
          <a:off x="6785045" y="758390"/>
          <a:ext cx="151223" cy="434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7677"/>
              </a:lnTo>
              <a:lnTo>
                <a:pt x="151223" y="434767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344A3-D973-BD43-B4D5-1A3F7F522A8B}">
      <dsp:nvSpPr>
        <dsp:cNvPr id="0" name=""/>
        <dsp:cNvSpPr/>
      </dsp:nvSpPr>
      <dsp:spPr>
        <a:xfrm>
          <a:off x="6936269" y="4728008"/>
          <a:ext cx="1209788" cy="75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0000"/>
              </a:solidFill>
            </a:rPr>
            <a:t>Accelerator Operations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6958415" y="4750154"/>
        <a:ext cx="1165496" cy="711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B5EA9-E181-4045-91A1-301633112772}">
      <dsp:nvSpPr>
        <dsp:cNvPr id="0" name=""/>
        <dsp:cNvSpPr/>
      </dsp:nvSpPr>
      <dsp:spPr>
        <a:xfrm>
          <a:off x="3378153" y="1575"/>
          <a:ext cx="1803493" cy="120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Operations Manager</a:t>
          </a:r>
          <a:endParaRPr lang="en-US" sz="2000" kern="1200" dirty="0"/>
        </a:p>
      </dsp:txBody>
      <dsp:txXfrm>
        <a:off x="3413368" y="36790"/>
        <a:ext cx="1733063" cy="1131898"/>
      </dsp:txXfrm>
    </dsp:sp>
    <dsp:sp modelId="{611FBF95-404B-014B-9646-4D69E6738B28}">
      <dsp:nvSpPr>
        <dsp:cNvPr id="0" name=""/>
        <dsp:cNvSpPr/>
      </dsp:nvSpPr>
      <dsp:spPr>
        <a:xfrm>
          <a:off x="1935359" y="1203904"/>
          <a:ext cx="2344540" cy="480931"/>
        </a:xfrm>
        <a:custGeom>
          <a:avLst/>
          <a:gdLst/>
          <a:ahLst/>
          <a:cxnLst/>
          <a:rect l="0" t="0" r="0" b="0"/>
          <a:pathLst>
            <a:path>
              <a:moveTo>
                <a:pt x="2344540" y="0"/>
              </a:moveTo>
              <a:lnTo>
                <a:pt x="2344540" y="240465"/>
              </a:lnTo>
              <a:lnTo>
                <a:pt x="0" y="240465"/>
              </a:lnTo>
              <a:lnTo>
                <a:pt x="0" y="48093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DEC65-C50B-2042-9873-19D7F8D330B1}">
      <dsp:nvSpPr>
        <dsp:cNvPr id="0" name=""/>
        <dsp:cNvSpPr/>
      </dsp:nvSpPr>
      <dsp:spPr>
        <a:xfrm>
          <a:off x="1033612" y="1684835"/>
          <a:ext cx="1803493" cy="120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Machine Specialist</a:t>
          </a:r>
          <a:endParaRPr lang="en-US" sz="2000" kern="1200" dirty="0"/>
        </a:p>
      </dsp:txBody>
      <dsp:txXfrm>
        <a:off x="1068827" y="1720050"/>
        <a:ext cx="1733063" cy="1131898"/>
      </dsp:txXfrm>
    </dsp:sp>
    <dsp:sp modelId="{6450280B-4A3C-9348-86CE-C2F895645A56}">
      <dsp:nvSpPr>
        <dsp:cNvPr id="0" name=""/>
        <dsp:cNvSpPr/>
      </dsp:nvSpPr>
      <dsp:spPr>
        <a:xfrm>
          <a:off x="4234180" y="1203904"/>
          <a:ext cx="91440" cy="480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93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34977-0F86-6D4B-858C-3FBEC851E52D}">
      <dsp:nvSpPr>
        <dsp:cNvPr id="0" name=""/>
        <dsp:cNvSpPr/>
      </dsp:nvSpPr>
      <dsp:spPr>
        <a:xfrm>
          <a:off x="3378153" y="1684835"/>
          <a:ext cx="1803493" cy="120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Operations Coordinator</a:t>
          </a:r>
          <a:endParaRPr lang="en-US" sz="2000" kern="1200" dirty="0"/>
        </a:p>
      </dsp:txBody>
      <dsp:txXfrm>
        <a:off x="3413368" y="1720050"/>
        <a:ext cx="1733063" cy="1131898"/>
      </dsp:txXfrm>
    </dsp:sp>
    <dsp:sp modelId="{F2C74263-FAB9-B04A-A3AC-7EDAAA647C68}">
      <dsp:nvSpPr>
        <dsp:cNvPr id="0" name=""/>
        <dsp:cNvSpPr/>
      </dsp:nvSpPr>
      <dsp:spPr>
        <a:xfrm>
          <a:off x="3107629" y="2887164"/>
          <a:ext cx="1172270" cy="480931"/>
        </a:xfrm>
        <a:custGeom>
          <a:avLst/>
          <a:gdLst/>
          <a:ahLst/>
          <a:cxnLst/>
          <a:rect l="0" t="0" r="0" b="0"/>
          <a:pathLst>
            <a:path>
              <a:moveTo>
                <a:pt x="1172270" y="0"/>
              </a:moveTo>
              <a:lnTo>
                <a:pt x="1172270" y="240465"/>
              </a:lnTo>
              <a:lnTo>
                <a:pt x="0" y="240465"/>
              </a:lnTo>
              <a:lnTo>
                <a:pt x="0" y="48093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1CB32-848B-414D-9E08-430C361F5F48}">
      <dsp:nvSpPr>
        <dsp:cNvPr id="0" name=""/>
        <dsp:cNvSpPr/>
      </dsp:nvSpPr>
      <dsp:spPr>
        <a:xfrm>
          <a:off x="2205883" y="3368095"/>
          <a:ext cx="1803493" cy="120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Control Room Shift Supervisor (10)</a:t>
          </a:r>
          <a:endParaRPr lang="en-US" sz="2000" kern="1200" dirty="0"/>
        </a:p>
      </dsp:txBody>
      <dsp:txXfrm>
        <a:off x="2241098" y="3403310"/>
        <a:ext cx="1733063" cy="1131898"/>
      </dsp:txXfrm>
    </dsp:sp>
    <dsp:sp modelId="{59A722F6-494F-1641-A482-5ECFE193C3C0}">
      <dsp:nvSpPr>
        <dsp:cNvPr id="0" name=""/>
        <dsp:cNvSpPr/>
      </dsp:nvSpPr>
      <dsp:spPr>
        <a:xfrm>
          <a:off x="4279900" y="2887164"/>
          <a:ext cx="1172270" cy="480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65"/>
              </a:lnTo>
              <a:lnTo>
                <a:pt x="1172270" y="240465"/>
              </a:lnTo>
              <a:lnTo>
                <a:pt x="1172270" y="48093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19D24-9F8A-0845-BCB5-0139ACC091B0}">
      <dsp:nvSpPr>
        <dsp:cNvPr id="0" name=""/>
        <dsp:cNvSpPr/>
      </dsp:nvSpPr>
      <dsp:spPr>
        <a:xfrm>
          <a:off x="4550423" y="3368095"/>
          <a:ext cx="1803493" cy="120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Control Room Accelerator Specialist (4)</a:t>
          </a:r>
          <a:endParaRPr lang="en-US" sz="2000" kern="1200" dirty="0"/>
        </a:p>
      </dsp:txBody>
      <dsp:txXfrm>
        <a:off x="4585638" y="3403310"/>
        <a:ext cx="1733063" cy="1131898"/>
      </dsp:txXfrm>
    </dsp:sp>
    <dsp:sp modelId="{DDC1BE4F-C4A1-6B40-802B-1801F337C8A0}">
      <dsp:nvSpPr>
        <dsp:cNvPr id="0" name=""/>
        <dsp:cNvSpPr/>
      </dsp:nvSpPr>
      <dsp:spPr>
        <a:xfrm>
          <a:off x="4279900" y="1203904"/>
          <a:ext cx="2344540" cy="480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465"/>
              </a:lnTo>
              <a:lnTo>
                <a:pt x="2344540" y="240465"/>
              </a:lnTo>
              <a:lnTo>
                <a:pt x="2344540" y="48093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A47D3-DF23-094C-AB16-2FC790FF9530}">
      <dsp:nvSpPr>
        <dsp:cNvPr id="0" name=""/>
        <dsp:cNvSpPr/>
      </dsp:nvSpPr>
      <dsp:spPr>
        <a:xfrm>
          <a:off x="5722694" y="1684835"/>
          <a:ext cx="1803493" cy="1202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Maintenance &amp; Operability Coordinator</a:t>
          </a:r>
          <a:endParaRPr lang="en-US" sz="2000" kern="1200" dirty="0"/>
        </a:p>
      </dsp:txBody>
      <dsp:txXfrm>
        <a:off x="5757909" y="1720050"/>
        <a:ext cx="1733063" cy="113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0.53333</cdr:x>
      <cdr:y>0.15787</cdr:y>
    </cdr:from>
    <cdr:to>
      <cdr:x>0.63333</cdr:x>
      <cdr:y>0.22903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76800" y="1014186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  <a:latin typeface="Arial"/>
              <a:cs typeface="Arial"/>
            </a:rPr>
            <a:t>85.6%</a:t>
          </a:r>
          <a:endParaRPr lang="en-US" sz="2000" b="1" dirty="0">
            <a:solidFill>
              <a:srgbClr val="FF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0.25833</cdr:x>
      <cdr:y>0.39509</cdr:y>
    </cdr:from>
    <cdr:to>
      <cdr:x>0.35833</cdr:x>
      <cdr:y>0.46625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62200" y="2538186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  <a:latin typeface="Arial"/>
              <a:cs typeface="Arial"/>
            </a:rPr>
            <a:t>72.0%</a:t>
          </a:r>
          <a:endParaRPr lang="en-US" sz="2000" b="1" dirty="0">
            <a:solidFill>
              <a:srgbClr val="FF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</cdr:x>
      <cdr:y>0.52556</cdr:y>
    </cdr:from>
    <cdr:to>
      <cdr:x>0.2</cdr:x>
      <cdr:y>0.59672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14400" y="3376386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  <a:latin typeface="Arial"/>
              <a:cs typeface="Arial"/>
            </a:rPr>
            <a:t>65.7%</a:t>
          </a:r>
          <a:endParaRPr lang="en-US" sz="2000" b="1" dirty="0">
            <a:solidFill>
              <a:srgbClr val="FF0000"/>
            </a:solidFill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6FEAD-0414-3840-8BD2-B58362695B3C}" type="datetimeFigureOut">
              <a:rPr lang="en-US" smtClean="0"/>
              <a:t>8/4/12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56633-BAF6-CE47-8F65-FBE7EDF0C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8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6633-BAF6-CE47-8F65-FBE7EDF0CC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6633-BAF6-CE47-8F65-FBE7EDF0CC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6633-BAF6-CE47-8F65-FBE7EDF0CC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6633-BAF6-CE47-8F65-FBE7EDF0CC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6633-BAF6-CE47-8F65-FBE7EDF0CC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6633-BAF6-CE47-8F65-FBE7EDF0CC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4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6633-BAF6-CE47-8F65-FBE7EDF0CC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56633-BAF6-CE47-8F65-FBE7EDF0CC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6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1" name="Picture 10" descr="template graphic_090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/>
        </p:nvSpPr>
        <p:spPr>
          <a:xfrm>
            <a:off x="3124200" y="6476464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G. Johns, WAO, Aug. 6-10, 2012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853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00FF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4454622" cy="1673535"/>
          </a:xfrm>
        </p:spPr>
        <p:txBody>
          <a:bodyPr/>
          <a:lstStyle/>
          <a:p>
            <a:r>
              <a:rPr lang="en-US" dirty="0" smtClean="0"/>
              <a:t>HWDB:</a:t>
            </a:r>
            <a:br>
              <a:rPr lang="en-US" dirty="0" smtClean="0"/>
            </a:br>
            <a:r>
              <a:rPr lang="en-US" dirty="0" smtClean="0"/>
              <a:t>Operations at the </a:t>
            </a:r>
            <a:br>
              <a:rPr lang="en-US" dirty="0" smtClean="0"/>
            </a:br>
            <a:r>
              <a:rPr lang="en-US" dirty="0" smtClean="0"/>
              <a:t>Spallation Neutron 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683222" cy="1912318"/>
          </a:xfrm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en-US" dirty="0" smtClean="0"/>
              <a:t>Workshop on Accelerator Operations</a:t>
            </a:r>
            <a:endParaRPr lang="en-US" dirty="0"/>
          </a:p>
          <a:p>
            <a:pPr algn="ctr">
              <a:lnSpc>
                <a:spcPct val="50000"/>
              </a:lnSpc>
            </a:pPr>
            <a:r>
              <a:rPr lang="en-US" dirty="0" smtClean="0"/>
              <a:t>August 6-10, 2012</a:t>
            </a:r>
          </a:p>
          <a:p>
            <a:endParaRPr lang="en-US" dirty="0" smtClean="0"/>
          </a:p>
          <a:p>
            <a:pPr algn="ctr">
              <a:lnSpc>
                <a:spcPct val="50000"/>
              </a:lnSpc>
            </a:pPr>
            <a:r>
              <a:rPr lang="en-US" dirty="0" smtClean="0"/>
              <a:t>Glen D. Johns</a:t>
            </a:r>
          </a:p>
          <a:p>
            <a:pPr algn="ctr">
              <a:lnSpc>
                <a:spcPct val="50000"/>
              </a:lnSpc>
            </a:pPr>
            <a:r>
              <a:rPr lang="en-US" dirty="0" smtClean="0"/>
              <a:t>Accelerator Operations Manager</a:t>
            </a:r>
          </a:p>
        </p:txBody>
      </p:sp>
    </p:spTree>
    <p:extLst>
      <p:ext uri="{BB962C8B-B14F-4D97-AF65-F5344CB8AC3E}">
        <p14:creationId xmlns:p14="http://schemas.microsoft.com/office/powerpoint/2010/main" val="170323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Line 2"/>
          <p:cNvSpPr>
            <a:spLocks noChangeShapeType="1"/>
          </p:cNvSpPr>
          <p:nvPr/>
        </p:nvSpPr>
        <p:spPr bwMode="auto">
          <a:xfrm>
            <a:off x="534988" y="3422650"/>
            <a:ext cx="4768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9225" y="130175"/>
            <a:ext cx="8229600" cy="827088"/>
          </a:xfrm>
        </p:spPr>
        <p:txBody>
          <a:bodyPr/>
          <a:lstStyle/>
          <a:p>
            <a:r>
              <a:rPr lang="en-US"/>
              <a:t>SNS Accelerator Complex</a:t>
            </a:r>
          </a:p>
        </p:txBody>
      </p:sp>
      <p:pic>
        <p:nvPicPr>
          <p:cNvPr id="324612" name="Picture 4" descr="lattice_revU_omega_[2000-02-22]_MD3_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96" b="1309"/>
          <a:stretch>
            <a:fillRect/>
          </a:stretch>
        </p:blipFill>
        <p:spPr>
          <a:xfrm>
            <a:off x="4922838" y="993775"/>
            <a:ext cx="4221162" cy="314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4900613" y="990600"/>
            <a:ext cx="4243387" cy="428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44" name="Text Box 36"/>
          <p:cNvSpPr txBox="1">
            <a:spLocks noChangeArrowheads="1"/>
          </p:cNvSpPr>
          <p:nvPr/>
        </p:nvSpPr>
        <p:spPr bwMode="auto">
          <a:xfrm>
            <a:off x="4176713" y="207168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H- stripped to protons</a:t>
            </a:r>
          </a:p>
        </p:txBody>
      </p:sp>
      <p:sp>
        <p:nvSpPr>
          <p:cNvPr id="324645" name="Line 37"/>
          <p:cNvSpPr>
            <a:spLocks noChangeShapeType="1"/>
          </p:cNvSpPr>
          <p:nvPr/>
        </p:nvSpPr>
        <p:spPr bwMode="auto">
          <a:xfrm flipV="1">
            <a:off x="5462588" y="1825625"/>
            <a:ext cx="8159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67" name="Rectangle 59"/>
          <p:cNvSpPr>
            <a:spLocks noChangeArrowheads="1"/>
          </p:cNvSpPr>
          <p:nvPr/>
        </p:nvSpPr>
        <p:spPr bwMode="auto">
          <a:xfrm>
            <a:off x="5429250" y="3895725"/>
            <a:ext cx="2459038" cy="2016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68" name="Text Box 60"/>
          <p:cNvSpPr txBox="1">
            <a:spLocks noChangeArrowheads="1"/>
          </p:cNvSpPr>
          <p:nvPr/>
        </p:nvSpPr>
        <p:spPr bwMode="auto">
          <a:xfrm>
            <a:off x="304800" y="976313"/>
            <a:ext cx="152400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66FF33"/>
                </a:solidFill>
              </a:rPr>
              <a:t>Front-End: </a:t>
            </a:r>
            <a:r>
              <a:rPr lang="en-US" sz="1600" b="1">
                <a:solidFill>
                  <a:srgbClr val="66FF33"/>
                </a:solidFill>
              </a:rPr>
              <a:t>Produce a 1-msec long, chopped, H- beam </a:t>
            </a:r>
          </a:p>
        </p:txBody>
      </p:sp>
      <p:sp>
        <p:nvSpPr>
          <p:cNvPr id="324669" name="Text Box 61"/>
          <p:cNvSpPr txBox="1">
            <a:spLocks noChangeArrowheads="1"/>
          </p:cNvSpPr>
          <p:nvPr/>
        </p:nvSpPr>
        <p:spPr bwMode="auto">
          <a:xfrm>
            <a:off x="2043113" y="1004888"/>
            <a:ext cx="14478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LINAC: </a:t>
            </a:r>
            <a:r>
              <a:rPr lang="en-US" sz="1600" b="1">
                <a:solidFill>
                  <a:srgbClr val="0000FF"/>
                </a:solidFill>
              </a:rPr>
              <a:t>Accelerates the beam to 1 GeV</a:t>
            </a:r>
          </a:p>
        </p:txBody>
      </p:sp>
      <p:sp>
        <p:nvSpPr>
          <p:cNvPr id="324670" name="Text Box 62"/>
          <p:cNvSpPr txBox="1">
            <a:spLocks noChangeArrowheads="1"/>
          </p:cNvSpPr>
          <p:nvPr/>
        </p:nvSpPr>
        <p:spPr bwMode="auto">
          <a:xfrm>
            <a:off x="3552825" y="1019175"/>
            <a:ext cx="23622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</a:rPr>
              <a:t>Accumulator Ring: </a:t>
            </a:r>
            <a:r>
              <a:rPr lang="en-US" sz="1600" b="1">
                <a:solidFill>
                  <a:srgbClr val="FF3300"/>
                </a:solidFill>
              </a:rPr>
              <a:t>Compress 1 msec long pulse to 700 nsec</a:t>
            </a:r>
          </a:p>
        </p:txBody>
      </p:sp>
      <p:sp>
        <p:nvSpPr>
          <p:cNvPr id="324671" name="Text Box 63"/>
          <p:cNvSpPr txBox="1">
            <a:spLocks noChangeArrowheads="1"/>
          </p:cNvSpPr>
          <p:nvPr/>
        </p:nvSpPr>
        <p:spPr bwMode="auto">
          <a:xfrm>
            <a:off x="7924800" y="2362200"/>
            <a:ext cx="106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</a:rPr>
              <a:t>Deliver beam to Target</a:t>
            </a:r>
          </a:p>
        </p:txBody>
      </p:sp>
      <p:sp>
        <p:nvSpPr>
          <p:cNvPr id="324676" name="Line 68"/>
          <p:cNvSpPr>
            <a:spLocks noChangeShapeType="1"/>
          </p:cNvSpPr>
          <p:nvPr/>
        </p:nvSpPr>
        <p:spPr bwMode="auto">
          <a:xfrm>
            <a:off x="5708650" y="1401763"/>
            <a:ext cx="1166813" cy="301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77" name="Rectangle 69"/>
          <p:cNvSpPr>
            <a:spLocks noChangeArrowheads="1"/>
          </p:cNvSpPr>
          <p:nvPr/>
        </p:nvSpPr>
        <p:spPr bwMode="auto">
          <a:xfrm>
            <a:off x="0" y="2808288"/>
            <a:ext cx="1096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Ion Source</a:t>
            </a:r>
          </a:p>
        </p:txBody>
      </p:sp>
      <p:sp>
        <p:nvSpPr>
          <p:cNvPr id="324678" name="Rectangle 70"/>
          <p:cNvSpPr>
            <a:spLocks noChangeArrowheads="1"/>
          </p:cNvSpPr>
          <p:nvPr/>
        </p:nvSpPr>
        <p:spPr bwMode="auto">
          <a:xfrm>
            <a:off x="347663" y="3287713"/>
            <a:ext cx="200025" cy="280987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79" name="Rectangle 71"/>
          <p:cNvSpPr>
            <a:spLocks noChangeArrowheads="1"/>
          </p:cNvSpPr>
          <p:nvPr/>
        </p:nvSpPr>
        <p:spPr bwMode="auto">
          <a:xfrm>
            <a:off x="1350963" y="3294063"/>
            <a:ext cx="688975" cy="26987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0" name="Rectangle 72"/>
          <p:cNvSpPr>
            <a:spLocks noChangeArrowheads="1"/>
          </p:cNvSpPr>
          <p:nvPr/>
        </p:nvSpPr>
        <p:spPr bwMode="auto">
          <a:xfrm>
            <a:off x="782638" y="2608263"/>
            <a:ext cx="841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2.5 MeV</a:t>
            </a:r>
          </a:p>
        </p:txBody>
      </p:sp>
      <p:sp>
        <p:nvSpPr>
          <p:cNvPr id="324681" name="Rectangle 73"/>
          <p:cNvSpPr>
            <a:spLocks noChangeArrowheads="1"/>
          </p:cNvSpPr>
          <p:nvPr/>
        </p:nvSpPr>
        <p:spPr bwMode="auto">
          <a:xfrm>
            <a:off x="2093913" y="3286125"/>
            <a:ext cx="590550" cy="2587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2" name="Line 74"/>
          <p:cNvSpPr>
            <a:spLocks noChangeShapeType="1"/>
          </p:cNvSpPr>
          <p:nvPr/>
        </p:nvSpPr>
        <p:spPr bwMode="auto">
          <a:xfrm flipH="1" flipV="1">
            <a:off x="1255713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3" name="Rectangle 75"/>
          <p:cNvSpPr>
            <a:spLocks noChangeArrowheads="1"/>
          </p:cNvSpPr>
          <p:nvPr/>
        </p:nvSpPr>
        <p:spPr bwMode="auto">
          <a:xfrm>
            <a:off x="4722813" y="2616200"/>
            <a:ext cx="10207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1000 MeV</a:t>
            </a:r>
          </a:p>
        </p:txBody>
      </p:sp>
      <p:sp>
        <p:nvSpPr>
          <p:cNvPr id="324684" name="Rectangle 76"/>
          <p:cNvSpPr>
            <a:spLocks noChangeArrowheads="1"/>
          </p:cNvSpPr>
          <p:nvPr/>
        </p:nvSpPr>
        <p:spPr bwMode="auto">
          <a:xfrm>
            <a:off x="1565275" y="2619375"/>
            <a:ext cx="7921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87 MeV</a:t>
            </a:r>
          </a:p>
        </p:txBody>
      </p:sp>
      <p:sp>
        <p:nvSpPr>
          <p:cNvPr id="324685" name="Rectangle 77"/>
          <p:cNvSpPr>
            <a:spLocks noChangeArrowheads="1"/>
          </p:cNvSpPr>
          <p:nvPr/>
        </p:nvSpPr>
        <p:spPr bwMode="auto">
          <a:xfrm>
            <a:off x="2119313" y="3267075"/>
            <a:ext cx="546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1" hangingPunct="1"/>
            <a:r>
              <a:rPr lang="en-US" sz="1400" b="1">
                <a:latin typeface="Arial Unicode MS" charset="0"/>
              </a:rPr>
              <a:t>CCL</a:t>
            </a:r>
          </a:p>
        </p:txBody>
      </p:sp>
      <p:sp>
        <p:nvSpPr>
          <p:cNvPr id="324686" name="Rectangle 78"/>
          <p:cNvSpPr>
            <a:spLocks noChangeArrowheads="1"/>
          </p:cNvSpPr>
          <p:nvPr/>
        </p:nvSpPr>
        <p:spPr bwMode="auto">
          <a:xfrm>
            <a:off x="2744788" y="3284538"/>
            <a:ext cx="1133475" cy="266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7" name="Rectangle 79"/>
          <p:cNvSpPr>
            <a:spLocks noChangeArrowheads="1"/>
          </p:cNvSpPr>
          <p:nvPr/>
        </p:nvSpPr>
        <p:spPr bwMode="auto">
          <a:xfrm>
            <a:off x="3932238" y="3271838"/>
            <a:ext cx="1185862" cy="279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8" name="Rectangle 80"/>
          <p:cNvSpPr>
            <a:spLocks noChangeArrowheads="1"/>
          </p:cNvSpPr>
          <p:nvPr/>
        </p:nvSpPr>
        <p:spPr bwMode="auto">
          <a:xfrm>
            <a:off x="2776538" y="3268663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algn="ctr" eaLnBrk="1" hangingPunct="1"/>
            <a:r>
              <a:rPr lang="en-US" sz="1400" b="1">
                <a:latin typeface="Arial Unicode MS" charset="0"/>
              </a:rPr>
              <a:t>SRF, </a:t>
            </a:r>
            <a:r>
              <a:rPr lang="en-US" sz="1400" b="1">
                <a:solidFill>
                  <a:schemeClr val="tx2"/>
                </a:solidFill>
                <a:latin typeface="Symbol" charset="0"/>
              </a:rPr>
              <a:t>b</a:t>
            </a:r>
            <a:r>
              <a:rPr lang="en-US" sz="1400" b="1">
                <a:latin typeface="Arial Unicode MS" charset="0"/>
              </a:rPr>
              <a:t>=0.61</a:t>
            </a:r>
          </a:p>
        </p:txBody>
      </p:sp>
      <p:sp>
        <p:nvSpPr>
          <p:cNvPr id="324689" name="Rectangle 81"/>
          <p:cNvSpPr>
            <a:spLocks noChangeArrowheads="1"/>
          </p:cNvSpPr>
          <p:nvPr/>
        </p:nvSpPr>
        <p:spPr bwMode="auto">
          <a:xfrm>
            <a:off x="3957638" y="32924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SRF, </a:t>
            </a:r>
            <a:r>
              <a:rPr lang="en-US" sz="1400" b="1">
                <a:solidFill>
                  <a:schemeClr val="tx2"/>
                </a:solidFill>
                <a:latin typeface="Symbol" charset="0"/>
              </a:rPr>
              <a:t>b</a:t>
            </a:r>
            <a:r>
              <a:rPr lang="en-US" sz="1400" b="1">
                <a:latin typeface="Arial Unicode MS" charset="0"/>
              </a:rPr>
              <a:t>=0.81</a:t>
            </a:r>
          </a:p>
        </p:txBody>
      </p:sp>
      <p:sp>
        <p:nvSpPr>
          <p:cNvPr id="324690" name="Rectangle 82"/>
          <p:cNvSpPr>
            <a:spLocks noChangeArrowheads="1"/>
          </p:cNvSpPr>
          <p:nvPr/>
        </p:nvSpPr>
        <p:spPr bwMode="auto">
          <a:xfrm>
            <a:off x="2449513" y="2598738"/>
            <a:ext cx="8905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186 MeV</a:t>
            </a:r>
          </a:p>
        </p:txBody>
      </p:sp>
      <p:sp>
        <p:nvSpPr>
          <p:cNvPr id="324691" name="Rectangle 83"/>
          <p:cNvSpPr>
            <a:spLocks noChangeArrowheads="1"/>
          </p:cNvSpPr>
          <p:nvPr/>
        </p:nvSpPr>
        <p:spPr bwMode="auto">
          <a:xfrm>
            <a:off x="3419475" y="2620963"/>
            <a:ext cx="8905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387 MeV</a:t>
            </a:r>
          </a:p>
        </p:txBody>
      </p:sp>
      <p:sp>
        <p:nvSpPr>
          <p:cNvPr id="324692" name="Line 84"/>
          <p:cNvSpPr>
            <a:spLocks noChangeShapeType="1"/>
          </p:cNvSpPr>
          <p:nvPr/>
        </p:nvSpPr>
        <p:spPr bwMode="auto">
          <a:xfrm flipH="1" flipV="1">
            <a:off x="2036763" y="286385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3" name="Line 85"/>
          <p:cNvSpPr>
            <a:spLocks noChangeShapeType="1"/>
          </p:cNvSpPr>
          <p:nvPr/>
        </p:nvSpPr>
        <p:spPr bwMode="auto">
          <a:xfrm flipH="1" flipV="1">
            <a:off x="2703513" y="2873375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4" name="Line 86"/>
          <p:cNvSpPr>
            <a:spLocks noChangeShapeType="1"/>
          </p:cNvSpPr>
          <p:nvPr/>
        </p:nvSpPr>
        <p:spPr bwMode="auto">
          <a:xfrm flipH="1" flipV="1">
            <a:off x="5222875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5" name="Line 87"/>
          <p:cNvSpPr>
            <a:spLocks noChangeShapeType="1"/>
          </p:cNvSpPr>
          <p:nvPr/>
        </p:nvSpPr>
        <p:spPr bwMode="auto">
          <a:xfrm flipH="1" flipV="1">
            <a:off x="3894138" y="2878138"/>
            <a:ext cx="0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6" name="Rectangle 88"/>
          <p:cNvSpPr>
            <a:spLocks noChangeArrowheads="1"/>
          </p:cNvSpPr>
          <p:nvPr/>
        </p:nvSpPr>
        <p:spPr bwMode="auto">
          <a:xfrm>
            <a:off x="617538" y="3289300"/>
            <a:ext cx="688975" cy="2698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7" name="Rectangle 89"/>
          <p:cNvSpPr>
            <a:spLocks noChangeArrowheads="1"/>
          </p:cNvSpPr>
          <p:nvPr/>
        </p:nvSpPr>
        <p:spPr bwMode="auto">
          <a:xfrm>
            <a:off x="1436688" y="3297238"/>
            <a:ext cx="525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DTL</a:t>
            </a:r>
          </a:p>
        </p:txBody>
      </p:sp>
      <p:sp>
        <p:nvSpPr>
          <p:cNvPr id="324698" name="Rectangle 90"/>
          <p:cNvSpPr>
            <a:spLocks noChangeArrowheads="1"/>
          </p:cNvSpPr>
          <p:nvPr/>
        </p:nvSpPr>
        <p:spPr bwMode="auto">
          <a:xfrm>
            <a:off x="712788" y="3287713"/>
            <a:ext cx="555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 dirty="0">
                <a:latin typeface="Arial Unicode MS" charset="0"/>
              </a:rPr>
              <a:t>RFQ</a:t>
            </a:r>
          </a:p>
        </p:txBody>
      </p:sp>
      <p:sp>
        <p:nvSpPr>
          <p:cNvPr id="324699" name="Line 91"/>
          <p:cNvSpPr>
            <a:spLocks noChangeShapeType="1"/>
          </p:cNvSpPr>
          <p:nvPr/>
        </p:nvSpPr>
        <p:spPr bwMode="auto">
          <a:xfrm flipH="1" flipV="1">
            <a:off x="454025" y="3089275"/>
            <a:ext cx="0" cy="173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 flipV="1">
            <a:off x="609600" y="3657600"/>
            <a:ext cx="1487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838200" y="3657600"/>
            <a:ext cx="1041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latin typeface="Arial" charset="0"/>
              </a:rPr>
              <a:t>402.5 MHz</a:t>
            </a:r>
          </a:p>
        </p:txBody>
      </p:sp>
      <p:sp>
        <p:nvSpPr>
          <p:cNvPr id="95" name="Line 23"/>
          <p:cNvSpPr>
            <a:spLocks noChangeShapeType="1"/>
          </p:cNvSpPr>
          <p:nvPr/>
        </p:nvSpPr>
        <p:spPr bwMode="auto">
          <a:xfrm flipV="1">
            <a:off x="2057400" y="36576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1"/>
          <p:cNvSpPr>
            <a:spLocks noChangeArrowheads="1"/>
          </p:cNvSpPr>
          <p:nvPr/>
        </p:nvSpPr>
        <p:spPr bwMode="auto">
          <a:xfrm>
            <a:off x="3048000" y="3657600"/>
            <a:ext cx="8937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latin typeface="Arial" charset="0"/>
              </a:rPr>
              <a:t>805 MHz</a:t>
            </a:r>
          </a:p>
        </p:txBody>
      </p:sp>
      <p:sp>
        <p:nvSpPr>
          <p:cNvPr id="101" name="Oval 100"/>
          <p:cNvSpPr/>
          <p:nvPr/>
        </p:nvSpPr>
        <p:spPr>
          <a:xfrm>
            <a:off x="8382000" y="3505200"/>
            <a:ext cx="4572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438400" y="4495800"/>
            <a:ext cx="38411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Recent 1 MW operating parameters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925 MeV beam energy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1.14E14 protons per pulse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60 Hz pulse rep rate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1.1 mA average current to target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9" name="Picture 98" descr="target2.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90489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2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228600"/>
            <a:ext cx="8229600" cy="496290"/>
          </a:xfrm>
        </p:spPr>
        <p:txBody>
          <a:bodyPr/>
          <a:lstStyle/>
          <a:p>
            <a:r>
              <a:rPr lang="en-US" dirty="0" smtClean="0"/>
              <a:t>Research Accelerator Division </a:t>
            </a:r>
            <a:r>
              <a:rPr lang="en-US" sz="2000" dirty="0" smtClean="0"/>
              <a:t>(~370)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029800"/>
              </p:ext>
            </p:extLst>
          </p:nvPr>
        </p:nvGraphicFramePr>
        <p:xfrm>
          <a:off x="-50800" y="914400"/>
          <a:ext cx="9108996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870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Accelerator Operations Group (18)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799607"/>
              </p:ext>
            </p:extLst>
          </p:nvPr>
        </p:nvGraphicFramePr>
        <p:xfrm>
          <a:off x="228600" y="1219200"/>
          <a:ext cx="8559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92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496290"/>
          </a:xfrm>
        </p:spPr>
        <p:txBody>
          <a:bodyPr/>
          <a:lstStyle/>
          <a:p>
            <a:r>
              <a:rPr lang="en-US" dirty="0" smtClean="0"/>
              <a:t>Shift Schedules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3972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7391400" cy="17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FY12 Operating Schedule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5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3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62738"/>
            <a:ext cx="2895600" cy="182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673E"/>
                </a:solidFill>
                <a:latin typeface="Arial Black" pitchFamily="34" charset="0"/>
              </a:defRPr>
            </a:lvl1pPr>
            <a:lvl2pPr marL="742950" indent="-285750">
              <a:defRPr sz="2600">
                <a:solidFill>
                  <a:srgbClr val="00673E"/>
                </a:solidFill>
                <a:latin typeface="Arial Black" pitchFamily="34" charset="0"/>
              </a:defRPr>
            </a:lvl2pPr>
            <a:lvl3pPr marL="1143000" indent="-228600">
              <a:defRPr sz="2600">
                <a:solidFill>
                  <a:srgbClr val="00673E"/>
                </a:solidFill>
                <a:latin typeface="Arial Black" pitchFamily="34" charset="0"/>
              </a:defRPr>
            </a:lvl3pPr>
            <a:lvl4pPr marL="1600200" indent="-228600">
              <a:defRPr sz="2600">
                <a:solidFill>
                  <a:srgbClr val="00673E"/>
                </a:solidFill>
                <a:latin typeface="Arial Black" pitchFamily="34" charset="0"/>
              </a:defRPr>
            </a:lvl4pPr>
            <a:lvl5pPr marL="2057400" indent="-228600">
              <a:defRPr sz="2600">
                <a:solidFill>
                  <a:srgbClr val="00673E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00673E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00673E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00673E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00673E"/>
                </a:solidFill>
                <a:latin typeface="Arial Black" pitchFamily="34" charset="0"/>
              </a:defRPr>
            </a:lvl9pPr>
          </a:lstStyle>
          <a:p>
            <a:r>
              <a:rPr lang="en-US" sz="500" smtClean="0">
                <a:solidFill>
                  <a:schemeClr val="tx2"/>
                </a:solidFill>
                <a:latin typeface="Times New Roman" pitchFamily="18" charset="0"/>
              </a:rPr>
              <a:t>Presentation_name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15498"/>
          </a:xfrm>
        </p:spPr>
        <p:txBody>
          <a:bodyPr/>
          <a:lstStyle/>
          <a:p>
            <a:r>
              <a:rPr lang="en-US" sz="2400" dirty="0" smtClean="0"/>
              <a:t>How are we doing?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498885"/>
              </p:ext>
            </p:extLst>
          </p:nvPr>
        </p:nvGraphicFramePr>
        <p:xfrm>
          <a:off x="0" y="433614"/>
          <a:ext cx="9144000" cy="642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7600" y="914400"/>
            <a:ext cx="91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93.6%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914400"/>
            <a:ext cx="91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92.1%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286000"/>
            <a:ext cx="91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80.7%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32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2756652"/>
          </a:xfrm>
        </p:spPr>
        <p:txBody>
          <a:bodyPr/>
          <a:lstStyle/>
          <a:p>
            <a:r>
              <a:rPr lang="en-US" dirty="0" smtClean="0"/>
              <a:t>Facility overview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Shift schedule</a:t>
            </a:r>
          </a:p>
          <a:p>
            <a:r>
              <a:rPr lang="en-US" dirty="0" smtClean="0"/>
              <a:t>Operating schedule</a:t>
            </a:r>
          </a:p>
          <a:p>
            <a:r>
              <a:rPr lang="en-US" dirty="0" smtClean="0"/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194049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54053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Where is SNS?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000" dirty="0" smtClean="0"/>
              <a:t>Eastern Tennessee as part of Oak Ridge National Lab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 descr="usa-conic-122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607646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6400800" y="41148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9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49629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is SNS?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4222695"/>
          </a:xfrm>
        </p:spPr>
        <p:txBody>
          <a:bodyPr/>
          <a:lstStyle/>
          <a:p>
            <a:r>
              <a:rPr lang="en-US" dirty="0" smtClean="0"/>
              <a:t>World’s highest power pulsed spallation neutron source</a:t>
            </a:r>
          </a:p>
          <a:p>
            <a:r>
              <a:rPr lang="en-US" dirty="0"/>
              <a:t>Consists of a 1 </a:t>
            </a:r>
            <a:r>
              <a:rPr lang="en-US" dirty="0" err="1"/>
              <a:t>GeV</a:t>
            </a:r>
            <a:r>
              <a:rPr lang="en-US" dirty="0"/>
              <a:t> superconducting linear accelerator, accumulator ring, and a flowing liquid mercury </a:t>
            </a:r>
            <a:r>
              <a:rPr lang="en-US" dirty="0" smtClean="0"/>
              <a:t>target</a:t>
            </a:r>
          </a:p>
          <a:p>
            <a:r>
              <a:rPr lang="en-US" dirty="0" smtClean="0"/>
              <a:t>Operates as a National User Facility for conducting neutron scattering research</a:t>
            </a:r>
          </a:p>
          <a:p>
            <a:pPr lvl="1"/>
            <a:r>
              <a:rPr lang="en-US" dirty="0" smtClean="0"/>
              <a:t>13 instruments in User Program</a:t>
            </a:r>
          </a:p>
          <a:p>
            <a:pPr lvl="1"/>
            <a:r>
              <a:rPr lang="en-US" dirty="0" smtClean="0"/>
              <a:t>6 in commissioning or under construction</a:t>
            </a:r>
          </a:p>
          <a:p>
            <a:r>
              <a:rPr lang="en-US" dirty="0" smtClean="0"/>
              <a:t>Funded by the Department of Energy’s Office of Basic Energy Sciences (~$181M/year)</a:t>
            </a:r>
          </a:p>
        </p:txBody>
      </p:sp>
    </p:spTree>
    <p:extLst>
      <p:ext uri="{BB962C8B-B14F-4D97-AF65-F5344CB8AC3E}">
        <p14:creationId xmlns:p14="http://schemas.microsoft.com/office/powerpoint/2010/main" val="41026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2007-P04234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162800" y="1752600"/>
            <a:ext cx="65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</a:t>
            </a:r>
            <a:endParaRPr lang="en-US" dirty="0"/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7315200" y="2121932"/>
            <a:ext cx="177303" cy="697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358140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Instrument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hall /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Target building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6019800" y="3352800"/>
            <a:ext cx="914400" cy="551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0" y="1143000"/>
            <a:ext cx="176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Klystron gallery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648200" y="1524000"/>
            <a:ext cx="304800" cy="1143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0" y="990600"/>
            <a:ext cx="19684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 buildings</a:t>
            </a:r>
          </a:p>
          <a:p>
            <a:pPr lvl="1"/>
            <a:r>
              <a:rPr lang="en-US" dirty="0" smtClean="0"/>
              <a:t>-</a:t>
            </a:r>
            <a:r>
              <a:rPr lang="en-US" sz="1400" dirty="0" smtClean="0"/>
              <a:t>CHL</a:t>
            </a:r>
          </a:p>
          <a:p>
            <a:pPr lvl="1"/>
            <a:r>
              <a:rPr lang="en-US" sz="1400" dirty="0" smtClean="0"/>
              <a:t>-RFTF</a:t>
            </a:r>
          </a:p>
          <a:p>
            <a:pPr lvl="1"/>
            <a:r>
              <a:rPr lang="en-US" sz="1400" dirty="0" smtClean="0"/>
              <a:t>-CUB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67000" y="1371600"/>
            <a:ext cx="1600200" cy="1447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2209800"/>
            <a:ext cx="2156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office building</a:t>
            </a:r>
          </a:p>
          <a:p>
            <a:r>
              <a:rPr lang="en-US" dirty="0"/>
              <a:t> </a:t>
            </a:r>
            <a:r>
              <a:rPr lang="en-US" dirty="0" smtClean="0"/>
              <a:t>      -CCR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133600" y="2590800"/>
            <a:ext cx="304800" cy="914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38800" y="1447800"/>
            <a:ext cx="142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Linac</a:t>
            </a:r>
            <a:r>
              <a:rPr lang="en-US" dirty="0" smtClean="0"/>
              <a:t> tunnel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105400" y="1828800"/>
            <a:ext cx="609600" cy="914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8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Line 2"/>
          <p:cNvSpPr>
            <a:spLocks noChangeShapeType="1"/>
          </p:cNvSpPr>
          <p:nvPr/>
        </p:nvSpPr>
        <p:spPr bwMode="auto">
          <a:xfrm>
            <a:off x="534988" y="3422650"/>
            <a:ext cx="4768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9225" y="130175"/>
            <a:ext cx="8229600" cy="827088"/>
          </a:xfrm>
        </p:spPr>
        <p:txBody>
          <a:bodyPr/>
          <a:lstStyle/>
          <a:p>
            <a:r>
              <a:rPr lang="en-US"/>
              <a:t>SNS Accelerator Complex</a:t>
            </a:r>
          </a:p>
        </p:txBody>
      </p:sp>
      <p:pic>
        <p:nvPicPr>
          <p:cNvPr id="324612" name="Picture 4" descr="lattice_revU_omega_[2000-02-22]_MD3_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96" b="1309"/>
          <a:stretch>
            <a:fillRect/>
          </a:stretch>
        </p:blipFill>
        <p:spPr>
          <a:xfrm>
            <a:off x="4922838" y="993775"/>
            <a:ext cx="4221162" cy="314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4900613" y="990600"/>
            <a:ext cx="4243387" cy="428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44" name="Text Box 36"/>
          <p:cNvSpPr txBox="1">
            <a:spLocks noChangeArrowheads="1"/>
          </p:cNvSpPr>
          <p:nvPr/>
        </p:nvSpPr>
        <p:spPr bwMode="auto">
          <a:xfrm>
            <a:off x="4176713" y="207168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H- stripped to protons</a:t>
            </a:r>
          </a:p>
        </p:txBody>
      </p:sp>
      <p:sp>
        <p:nvSpPr>
          <p:cNvPr id="324645" name="Line 37"/>
          <p:cNvSpPr>
            <a:spLocks noChangeShapeType="1"/>
          </p:cNvSpPr>
          <p:nvPr/>
        </p:nvSpPr>
        <p:spPr bwMode="auto">
          <a:xfrm flipV="1">
            <a:off x="5462588" y="1825625"/>
            <a:ext cx="8159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67" name="Rectangle 59"/>
          <p:cNvSpPr>
            <a:spLocks noChangeArrowheads="1"/>
          </p:cNvSpPr>
          <p:nvPr/>
        </p:nvSpPr>
        <p:spPr bwMode="auto">
          <a:xfrm>
            <a:off x="5429250" y="3895725"/>
            <a:ext cx="2459038" cy="2016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68" name="Text Box 60"/>
          <p:cNvSpPr txBox="1">
            <a:spLocks noChangeArrowheads="1"/>
          </p:cNvSpPr>
          <p:nvPr/>
        </p:nvSpPr>
        <p:spPr bwMode="auto">
          <a:xfrm>
            <a:off x="304800" y="976313"/>
            <a:ext cx="152400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66FF33"/>
                </a:solidFill>
              </a:rPr>
              <a:t>Front-End: </a:t>
            </a:r>
            <a:r>
              <a:rPr lang="en-US" sz="1600" b="1" dirty="0">
                <a:solidFill>
                  <a:srgbClr val="66FF33"/>
                </a:solidFill>
              </a:rPr>
              <a:t>Produce a 1-msec long, chopped, H- beam </a:t>
            </a:r>
          </a:p>
        </p:txBody>
      </p:sp>
      <p:sp>
        <p:nvSpPr>
          <p:cNvPr id="324669" name="Text Box 61"/>
          <p:cNvSpPr txBox="1">
            <a:spLocks noChangeArrowheads="1"/>
          </p:cNvSpPr>
          <p:nvPr/>
        </p:nvSpPr>
        <p:spPr bwMode="auto">
          <a:xfrm>
            <a:off x="2043113" y="1004888"/>
            <a:ext cx="14478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LINAC: </a:t>
            </a:r>
            <a:r>
              <a:rPr lang="en-US" sz="1600" b="1">
                <a:solidFill>
                  <a:srgbClr val="0000FF"/>
                </a:solidFill>
              </a:rPr>
              <a:t>Accelerates the beam to 1 GeV</a:t>
            </a:r>
          </a:p>
        </p:txBody>
      </p:sp>
      <p:sp>
        <p:nvSpPr>
          <p:cNvPr id="324670" name="Text Box 62"/>
          <p:cNvSpPr txBox="1">
            <a:spLocks noChangeArrowheads="1"/>
          </p:cNvSpPr>
          <p:nvPr/>
        </p:nvSpPr>
        <p:spPr bwMode="auto">
          <a:xfrm>
            <a:off x="3552825" y="1019175"/>
            <a:ext cx="23622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</a:rPr>
              <a:t>Accumulator Ring: </a:t>
            </a:r>
            <a:r>
              <a:rPr lang="en-US" sz="1600" b="1">
                <a:solidFill>
                  <a:srgbClr val="FF3300"/>
                </a:solidFill>
              </a:rPr>
              <a:t>Compress 1 msec long pulse to 700 nsec</a:t>
            </a:r>
          </a:p>
        </p:txBody>
      </p:sp>
      <p:sp>
        <p:nvSpPr>
          <p:cNvPr id="324671" name="Text Box 63"/>
          <p:cNvSpPr txBox="1">
            <a:spLocks noChangeArrowheads="1"/>
          </p:cNvSpPr>
          <p:nvPr/>
        </p:nvSpPr>
        <p:spPr bwMode="auto">
          <a:xfrm>
            <a:off x="7924800" y="2362200"/>
            <a:ext cx="106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</a:rPr>
              <a:t>Deliver beam to Target</a:t>
            </a:r>
          </a:p>
        </p:txBody>
      </p:sp>
      <p:sp>
        <p:nvSpPr>
          <p:cNvPr id="324676" name="Line 68"/>
          <p:cNvSpPr>
            <a:spLocks noChangeShapeType="1"/>
          </p:cNvSpPr>
          <p:nvPr/>
        </p:nvSpPr>
        <p:spPr bwMode="auto">
          <a:xfrm>
            <a:off x="5708650" y="1401763"/>
            <a:ext cx="1166813" cy="301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77" name="Rectangle 69"/>
          <p:cNvSpPr>
            <a:spLocks noChangeArrowheads="1"/>
          </p:cNvSpPr>
          <p:nvPr/>
        </p:nvSpPr>
        <p:spPr bwMode="auto">
          <a:xfrm>
            <a:off x="0" y="2808288"/>
            <a:ext cx="1096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Ion Source</a:t>
            </a:r>
          </a:p>
        </p:txBody>
      </p:sp>
      <p:sp>
        <p:nvSpPr>
          <p:cNvPr id="324678" name="Rectangle 70"/>
          <p:cNvSpPr>
            <a:spLocks noChangeArrowheads="1"/>
          </p:cNvSpPr>
          <p:nvPr/>
        </p:nvSpPr>
        <p:spPr bwMode="auto">
          <a:xfrm>
            <a:off x="347663" y="3287713"/>
            <a:ext cx="200025" cy="280987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79" name="Rectangle 71"/>
          <p:cNvSpPr>
            <a:spLocks noChangeArrowheads="1"/>
          </p:cNvSpPr>
          <p:nvPr/>
        </p:nvSpPr>
        <p:spPr bwMode="auto">
          <a:xfrm>
            <a:off x="1350963" y="3294063"/>
            <a:ext cx="688975" cy="26987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0" name="Rectangle 72"/>
          <p:cNvSpPr>
            <a:spLocks noChangeArrowheads="1"/>
          </p:cNvSpPr>
          <p:nvPr/>
        </p:nvSpPr>
        <p:spPr bwMode="auto">
          <a:xfrm>
            <a:off x="782638" y="2608263"/>
            <a:ext cx="841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2.5 MeV</a:t>
            </a:r>
          </a:p>
        </p:txBody>
      </p:sp>
      <p:sp>
        <p:nvSpPr>
          <p:cNvPr id="324681" name="Rectangle 73"/>
          <p:cNvSpPr>
            <a:spLocks noChangeArrowheads="1"/>
          </p:cNvSpPr>
          <p:nvPr/>
        </p:nvSpPr>
        <p:spPr bwMode="auto">
          <a:xfrm>
            <a:off x="2093913" y="3286125"/>
            <a:ext cx="590550" cy="2587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2" name="Line 74"/>
          <p:cNvSpPr>
            <a:spLocks noChangeShapeType="1"/>
          </p:cNvSpPr>
          <p:nvPr/>
        </p:nvSpPr>
        <p:spPr bwMode="auto">
          <a:xfrm flipH="1" flipV="1">
            <a:off x="1255713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3" name="Rectangle 75"/>
          <p:cNvSpPr>
            <a:spLocks noChangeArrowheads="1"/>
          </p:cNvSpPr>
          <p:nvPr/>
        </p:nvSpPr>
        <p:spPr bwMode="auto">
          <a:xfrm>
            <a:off x="4722813" y="2616200"/>
            <a:ext cx="10207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1000 MeV</a:t>
            </a:r>
          </a:p>
        </p:txBody>
      </p:sp>
      <p:sp>
        <p:nvSpPr>
          <p:cNvPr id="324684" name="Rectangle 76"/>
          <p:cNvSpPr>
            <a:spLocks noChangeArrowheads="1"/>
          </p:cNvSpPr>
          <p:nvPr/>
        </p:nvSpPr>
        <p:spPr bwMode="auto">
          <a:xfrm>
            <a:off x="1565275" y="2619375"/>
            <a:ext cx="7921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87 MeV</a:t>
            </a:r>
          </a:p>
        </p:txBody>
      </p:sp>
      <p:sp>
        <p:nvSpPr>
          <p:cNvPr id="324685" name="Rectangle 77"/>
          <p:cNvSpPr>
            <a:spLocks noChangeArrowheads="1"/>
          </p:cNvSpPr>
          <p:nvPr/>
        </p:nvSpPr>
        <p:spPr bwMode="auto">
          <a:xfrm>
            <a:off x="2119313" y="3267075"/>
            <a:ext cx="546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1" hangingPunct="1"/>
            <a:r>
              <a:rPr lang="en-US" sz="1400" b="1">
                <a:latin typeface="Arial Unicode MS" charset="0"/>
              </a:rPr>
              <a:t>CCL</a:t>
            </a:r>
          </a:p>
        </p:txBody>
      </p:sp>
      <p:sp>
        <p:nvSpPr>
          <p:cNvPr id="324686" name="Rectangle 78"/>
          <p:cNvSpPr>
            <a:spLocks noChangeArrowheads="1"/>
          </p:cNvSpPr>
          <p:nvPr/>
        </p:nvSpPr>
        <p:spPr bwMode="auto">
          <a:xfrm>
            <a:off x="2744788" y="3284538"/>
            <a:ext cx="1133475" cy="266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7" name="Rectangle 79"/>
          <p:cNvSpPr>
            <a:spLocks noChangeArrowheads="1"/>
          </p:cNvSpPr>
          <p:nvPr/>
        </p:nvSpPr>
        <p:spPr bwMode="auto">
          <a:xfrm>
            <a:off x="3932238" y="3271838"/>
            <a:ext cx="1185862" cy="279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8" name="Rectangle 80"/>
          <p:cNvSpPr>
            <a:spLocks noChangeArrowheads="1"/>
          </p:cNvSpPr>
          <p:nvPr/>
        </p:nvSpPr>
        <p:spPr bwMode="auto">
          <a:xfrm>
            <a:off x="2776538" y="3268663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algn="ctr" eaLnBrk="1" hangingPunct="1"/>
            <a:r>
              <a:rPr lang="en-US" sz="1400" b="1">
                <a:latin typeface="Arial Unicode MS" charset="0"/>
              </a:rPr>
              <a:t>SRF, </a:t>
            </a:r>
            <a:r>
              <a:rPr lang="en-US" sz="1400" b="1">
                <a:solidFill>
                  <a:schemeClr val="tx2"/>
                </a:solidFill>
                <a:latin typeface="Symbol" charset="0"/>
              </a:rPr>
              <a:t>b</a:t>
            </a:r>
            <a:r>
              <a:rPr lang="en-US" sz="1400" b="1">
                <a:latin typeface="Arial Unicode MS" charset="0"/>
              </a:rPr>
              <a:t>=0.61</a:t>
            </a:r>
          </a:p>
        </p:txBody>
      </p:sp>
      <p:sp>
        <p:nvSpPr>
          <p:cNvPr id="324689" name="Rectangle 81"/>
          <p:cNvSpPr>
            <a:spLocks noChangeArrowheads="1"/>
          </p:cNvSpPr>
          <p:nvPr/>
        </p:nvSpPr>
        <p:spPr bwMode="auto">
          <a:xfrm>
            <a:off x="3957638" y="32924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SRF, </a:t>
            </a:r>
            <a:r>
              <a:rPr lang="en-US" sz="1400" b="1">
                <a:solidFill>
                  <a:schemeClr val="tx2"/>
                </a:solidFill>
                <a:latin typeface="Symbol" charset="0"/>
              </a:rPr>
              <a:t>b</a:t>
            </a:r>
            <a:r>
              <a:rPr lang="en-US" sz="1400" b="1">
                <a:latin typeface="Arial Unicode MS" charset="0"/>
              </a:rPr>
              <a:t>=0.81</a:t>
            </a:r>
          </a:p>
        </p:txBody>
      </p:sp>
      <p:sp>
        <p:nvSpPr>
          <p:cNvPr id="324690" name="Rectangle 82"/>
          <p:cNvSpPr>
            <a:spLocks noChangeArrowheads="1"/>
          </p:cNvSpPr>
          <p:nvPr/>
        </p:nvSpPr>
        <p:spPr bwMode="auto">
          <a:xfrm>
            <a:off x="2449513" y="2598738"/>
            <a:ext cx="8905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186 MeV</a:t>
            </a:r>
          </a:p>
        </p:txBody>
      </p:sp>
      <p:sp>
        <p:nvSpPr>
          <p:cNvPr id="324691" name="Rectangle 83"/>
          <p:cNvSpPr>
            <a:spLocks noChangeArrowheads="1"/>
          </p:cNvSpPr>
          <p:nvPr/>
        </p:nvSpPr>
        <p:spPr bwMode="auto">
          <a:xfrm>
            <a:off x="3419475" y="2620963"/>
            <a:ext cx="8905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387 MeV</a:t>
            </a:r>
          </a:p>
        </p:txBody>
      </p:sp>
      <p:sp>
        <p:nvSpPr>
          <p:cNvPr id="324692" name="Line 84"/>
          <p:cNvSpPr>
            <a:spLocks noChangeShapeType="1"/>
          </p:cNvSpPr>
          <p:nvPr/>
        </p:nvSpPr>
        <p:spPr bwMode="auto">
          <a:xfrm flipH="1" flipV="1">
            <a:off x="2036763" y="286385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3" name="Line 85"/>
          <p:cNvSpPr>
            <a:spLocks noChangeShapeType="1"/>
          </p:cNvSpPr>
          <p:nvPr/>
        </p:nvSpPr>
        <p:spPr bwMode="auto">
          <a:xfrm flipH="1" flipV="1">
            <a:off x="2703513" y="2873375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4" name="Line 86"/>
          <p:cNvSpPr>
            <a:spLocks noChangeShapeType="1"/>
          </p:cNvSpPr>
          <p:nvPr/>
        </p:nvSpPr>
        <p:spPr bwMode="auto">
          <a:xfrm flipH="1" flipV="1">
            <a:off x="5222875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5" name="Line 87"/>
          <p:cNvSpPr>
            <a:spLocks noChangeShapeType="1"/>
          </p:cNvSpPr>
          <p:nvPr/>
        </p:nvSpPr>
        <p:spPr bwMode="auto">
          <a:xfrm flipH="1" flipV="1">
            <a:off x="3894138" y="2878138"/>
            <a:ext cx="0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6" name="Rectangle 88"/>
          <p:cNvSpPr>
            <a:spLocks noChangeArrowheads="1"/>
          </p:cNvSpPr>
          <p:nvPr/>
        </p:nvSpPr>
        <p:spPr bwMode="auto">
          <a:xfrm>
            <a:off x="617538" y="3289300"/>
            <a:ext cx="688975" cy="2698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7" name="Rectangle 89"/>
          <p:cNvSpPr>
            <a:spLocks noChangeArrowheads="1"/>
          </p:cNvSpPr>
          <p:nvPr/>
        </p:nvSpPr>
        <p:spPr bwMode="auto">
          <a:xfrm>
            <a:off x="1436688" y="3297238"/>
            <a:ext cx="525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DTL</a:t>
            </a:r>
          </a:p>
        </p:txBody>
      </p:sp>
      <p:sp>
        <p:nvSpPr>
          <p:cNvPr id="324698" name="Rectangle 90"/>
          <p:cNvSpPr>
            <a:spLocks noChangeArrowheads="1"/>
          </p:cNvSpPr>
          <p:nvPr/>
        </p:nvSpPr>
        <p:spPr bwMode="auto">
          <a:xfrm>
            <a:off x="712788" y="3287713"/>
            <a:ext cx="555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 dirty="0">
                <a:latin typeface="Arial Unicode MS" charset="0"/>
              </a:rPr>
              <a:t>RFQ</a:t>
            </a:r>
          </a:p>
        </p:txBody>
      </p:sp>
      <p:sp>
        <p:nvSpPr>
          <p:cNvPr id="324699" name="Line 91"/>
          <p:cNvSpPr>
            <a:spLocks noChangeShapeType="1"/>
          </p:cNvSpPr>
          <p:nvPr/>
        </p:nvSpPr>
        <p:spPr bwMode="auto">
          <a:xfrm flipH="1" flipV="1">
            <a:off x="454025" y="3089275"/>
            <a:ext cx="0" cy="173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 flipV="1">
            <a:off x="609600" y="3657600"/>
            <a:ext cx="1487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838200" y="3657600"/>
            <a:ext cx="1041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latin typeface="Arial" charset="0"/>
              </a:rPr>
              <a:t>402.5 MHz</a:t>
            </a:r>
          </a:p>
        </p:txBody>
      </p:sp>
      <p:sp>
        <p:nvSpPr>
          <p:cNvPr id="96" name="Rectangle 21"/>
          <p:cNvSpPr>
            <a:spLocks noChangeArrowheads="1"/>
          </p:cNvSpPr>
          <p:nvPr/>
        </p:nvSpPr>
        <p:spPr bwMode="auto">
          <a:xfrm>
            <a:off x="3048000" y="3657600"/>
            <a:ext cx="8937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latin typeface="Arial" charset="0"/>
              </a:rPr>
              <a:t>805 MHz</a:t>
            </a:r>
          </a:p>
        </p:txBody>
      </p:sp>
      <p:sp>
        <p:nvSpPr>
          <p:cNvPr id="95" name="Line 23"/>
          <p:cNvSpPr>
            <a:spLocks noChangeShapeType="1"/>
          </p:cNvSpPr>
          <p:nvPr/>
        </p:nvSpPr>
        <p:spPr bwMode="auto">
          <a:xfrm flipV="1">
            <a:off x="2057400" y="36576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" y="3124200"/>
            <a:ext cx="5334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4495800"/>
            <a:ext cx="38411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Recent 1 MW operating parameters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925 MeV beam energy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1.14E14 protons per pulse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60 Hz pulse rep rate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1.1 mA average current to target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10400" cy="47502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93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Line 2"/>
          <p:cNvSpPr>
            <a:spLocks noChangeShapeType="1"/>
          </p:cNvSpPr>
          <p:nvPr/>
        </p:nvSpPr>
        <p:spPr bwMode="auto">
          <a:xfrm>
            <a:off x="534988" y="3422650"/>
            <a:ext cx="4768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9225" y="130175"/>
            <a:ext cx="8229600" cy="827088"/>
          </a:xfrm>
        </p:spPr>
        <p:txBody>
          <a:bodyPr/>
          <a:lstStyle/>
          <a:p>
            <a:r>
              <a:rPr lang="en-US"/>
              <a:t>SNS Accelerator Complex</a:t>
            </a:r>
          </a:p>
        </p:txBody>
      </p:sp>
      <p:pic>
        <p:nvPicPr>
          <p:cNvPr id="324612" name="Picture 4" descr="lattice_revU_omega_[2000-02-22]_MD3_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96" b="1309"/>
          <a:stretch>
            <a:fillRect/>
          </a:stretch>
        </p:blipFill>
        <p:spPr>
          <a:xfrm>
            <a:off x="4922838" y="993775"/>
            <a:ext cx="4221162" cy="314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4900613" y="990600"/>
            <a:ext cx="4243387" cy="428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44" name="Text Box 36"/>
          <p:cNvSpPr txBox="1">
            <a:spLocks noChangeArrowheads="1"/>
          </p:cNvSpPr>
          <p:nvPr/>
        </p:nvSpPr>
        <p:spPr bwMode="auto">
          <a:xfrm>
            <a:off x="4176713" y="207168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H- stripped to protons</a:t>
            </a:r>
          </a:p>
        </p:txBody>
      </p:sp>
      <p:sp>
        <p:nvSpPr>
          <p:cNvPr id="324645" name="Line 37"/>
          <p:cNvSpPr>
            <a:spLocks noChangeShapeType="1"/>
          </p:cNvSpPr>
          <p:nvPr/>
        </p:nvSpPr>
        <p:spPr bwMode="auto">
          <a:xfrm flipV="1">
            <a:off x="5462588" y="1825625"/>
            <a:ext cx="8159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67" name="Rectangle 59"/>
          <p:cNvSpPr>
            <a:spLocks noChangeArrowheads="1"/>
          </p:cNvSpPr>
          <p:nvPr/>
        </p:nvSpPr>
        <p:spPr bwMode="auto">
          <a:xfrm>
            <a:off x="5429250" y="3895725"/>
            <a:ext cx="2459038" cy="2016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68" name="Text Box 60"/>
          <p:cNvSpPr txBox="1">
            <a:spLocks noChangeArrowheads="1"/>
          </p:cNvSpPr>
          <p:nvPr/>
        </p:nvSpPr>
        <p:spPr bwMode="auto">
          <a:xfrm>
            <a:off x="304800" y="976313"/>
            <a:ext cx="152400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66FF33"/>
                </a:solidFill>
              </a:rPr>
              <a:t>Front-End: </a:t>
            </a:r>
            <a:r>
              <a:rPr lang="en-US" sz="1600" b="1">
                <a:solidFill>
                  <a:srgbClr val="66FF33"/>
                </a:solidFill>
              </a:rPr>
              <a:t>Produce a 1-msec long, chopped, H- beam </a:t>
            </a:r>
          </a:p>
        </p:txBody>
      </p:sp>
      <p:sp>
        <p:nvSpPr>
          <p:cNvPr id="324669" name="Text Box 61"/>
          <p:cNvSpPr txBox="1">
            <a:spLocks noChangeArrowheads="1"/>
          </p:cNvSpPr>
          <p:nvPr/>
        </p:nvSpPr>
        <p:spPr bwMode="auto">
          <a:xfrm>
            <a:off x="2043113" y="1004888"/>
            <a:ext cx="14478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LINAC: </a:t>
            </a:r>
            <a:r>
              <a:rPr lang="en-US" sz="1600" b="1">
                <a:solidFill>
                  <a:srgbClr val="0000FF"/>
                </a:solidFill>
              </a:rPr>
              <a:t>Accelerates the beam to 1 GeV</a:t>
            </a:r>
          </a:p>
        </p:txBody>
      </p:sp>
      <p:sp>
        <p:nvSpPr>
          <p:cNvPr id="324670" name="Text Box 62"/>
          <p:cNvSpPr txBox="1">
            <a:spLocks noChangeArrowheads="1"/>
          </p:cNvSpPr>
          <p:nvPr/>
        </p:nvSpPr>
        <p:spPr bwMode="auto">
          <a:xfrm>
            <a:off x="3552825" y="1019175"/>
            <a:ext cx="23622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</a:rPr>
              <a:t>Accumulator Ring: </a:t>
            </a:r>
            <a:r>
              <a:rPr lang="en-US" sz="1600" b="1">
                <a:solidFill>
                  <a:srgbClr val="FF3300"/>
                </a:solidFill>
              </a:rPr>
              <a:t>Compress 1 msec long pulse to 700 nsec</a:t>
            </a:r>
          </a:p>
        </p:txBody>
      </p:sp>
      <p:sp>
        <p:nvSpPr>
          <p:cNvPr id="324671" name="Text Box 63"/>
          <p:cNvSpPr txBox="1">
            <a:spLocks noChangeArrowheads="1"/>
          </p:cNvSpPr>
          <p:nvPr/>
        </p:nvSpPr>
        <p:spPr bwMode="auto">
          <a:xfrm>
            <a:off x="7924800" y="2362200"/>
            <a:ext cx="106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</a:rPr>
              <a:t>Deliver beam to Target</a:t>
            </a:r>
          </a:p>
        </p:txBody>
      </p:sp>
      <p:sp>
        <p:nvSpPr>
          <p:cNvPr id="324676" name="Line 68"/>
          <p:cNvSpPr>
            <a:spLocks noChangeShapeType="1"/>
          </p:cNvSpPr>
          <p:nvPr/>
        </p:nvSpPr>
        <p:spPr bwMode="auto">
          <a:xfrm>
            <a:off x="5708650" y="1401763"/>
            <a:ext cx="1166813" cy="301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77" name="Rectangle 69"/>
          <p:cNvSpPr>
            <a:spLocks noChangeArrowheads="1"/>
          </p:cNvSpPr>
          <p:nvPr/>
        </p:nvSpPr>
        <p:spPr bwMode="auto">
          <a:xfrm>
            <a:off x="0" y="2808288"/>
            <a:ext cx="1096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Ion Source</a:t>
            </a:r>
          </a:p>
        </p:txBody>
      </p:sp>
      <p:sp>
        <p:nvSpPr>
          <p:cNvPr id="324678" name="Rectangle 70"/>
          <p:cNvSpPr>
            <a:spLocks noChangeArrowheads="1"/>
          </p:cNvSpPr>
          <p:nvPr/>
        </p:nvSpPr>
        <p:spPr bwMode="auto">
          <a:xfrm>
            <a:off x="347663" y="3287713"/>
            <a:ext cx="200025" cy="280987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79" name="Rectangle 71"/>
          <p:cNvSpPr>
            <a:spLocks noChangeArrowheads="1"/>
          </p:cNvSpPr>
          <p:nvPr/>
        </p:nvSpPr>
        <p:spPr bwMode="auto">
          <a:xfrm>
            <a:off x="1350963" y="3294063"/>
            <a:ext cx="688975" cy="26987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0" name="Rectangle 72"/>
          <p:cNvSpPr>
            <a:spLocks noChangeArrowheads="1"/>
          </p:cNvSpPr>
          <p:nvPr/>
        </p:nvSpPr>
        <p:spPr bwMode="auto">
          <a:xfrm>
            <a:off x="782638" y="2608263"/>
            <a:ext cx="841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2.5 MeV</a:t>
            </a:r>
          </a:p>
        </p:txBody>
      </p:sp>
      <p:sp>
        <p:nvSpPr>
          <p:cNvPr id="324681" name="Rectangle 73"/>
          <p:cNvSpPr>
            <a:spLocks noChangeArrowheads="1"/>
          </p:cNvSpPr>
          <p:nvPr/>
        </p:nvSpPr>
        <p:spPr bwMode="auto">
          <a:xfrm>
            <a:off x="2093913" y="3286125"/>
            <a:ext cx="590550" cy="2587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2" name="Line 74"/>
          <p:cNvSpPr>
            <a:spLocks noChangeShapeType="1"/>
          </p:cNvSpPr>
          <p:nvPr/>
        </p:nvSpPr>
        <p:spPr bwMode="auto">
          <a:xfrm flipH="1" flipV="1">
            <a:off x="1255713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3" name="Rectangle 75"/>
          <p:cNvSpPr>
            <a:spLocks noChangeArrowheads="1"/>
          </p:cNvSpPr>
          <p:nvPr/>
        </p:nvSpPr>
        <p:spPr bwMode="auto">
          <a:xfrm>
            <a:off x="4722813" y="2616200"/>
            <a:ext cx="10207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1000 MeV</a:t>
            </a:r>
          </a:p>
        </p:txBody>
      </p:sp>
      <p:sp>
        <p:nvSpPr>
          <p:cNvPr id="324684" name="Rectangle 76"/>
          <p:cNvSpPr>
            <a:spLocks noChangeArrowheads="1"/>
          </p:cNvSpPr>
          <p:nvPr/>
        </p:nvSpPr>
        <p:spPr bwMode="auto">
          <a:xfrm>
            <a:off x="1565275" y="2619375"/>
            <a:ext cx="7921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 dirty="0">
                <a:latin typeface="Arial Unicode MS" charset="0"/>
              </a:rPr>
              <a:t>87 MeV</a:t>
            </a:r>
          </a:p>
        </p:txBody>
      </p:sp>
      <p:sp>
        <p:nvSpPr>
          <p:cNvPr id="324685" name="Rectangle 77"/>
          <p:cNvSpPr>
            <a:spLocks noChangeArrowheads="1"/>
          </p:cNvSpPr>
          <p:nvPr/>
        </p:nvSpPr>
        <p:spPr bwMode="auto">
          <a:xfrm>
            <a:off x="2119313" y="3267075"/>
            <a:ext cx="546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1" hangingPunct="1"/>
            <a:r>
              <a:rPr lang="en-US" sz="1400" b="1">
                <a:latin typeface="Arial Unicode MS" charset="0"/>
              </a:rPr>
              <a:t>CCL</a:t>
            </a:r>
          </a:p>
        </p:txBody>
      </p:sp>
      <p:sp>
        <p:nvSpPr>
          <p:cNvPr id="324686" name="Rectangle 78"/>
          <p:cNvSpPr>
            <a:spLocks noChangeArrowheads="1"/>
          </p:cNvSpPr>
          <p:nvPr/>
        </p:nvSpPr>
        <p:spPr bwMode="auto">
          <a:xfrm>
            <a:off x="2744788" y="3284538"/>
            <a:ext cx="1133475" cy="266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7" name="Rectangle 79"/>
          <p:cNvSpPr>
            <a:spLocks noChangeArrowheads="1"/>
          </p:cNvSpPr>
          <p:nvPr/>
        </p:nvSpPr>
        <p:spPr bwMode="auto">
          <a:xfrm>
            <a:off x="3932238" y="3271838"/>
            <a:ext cx="1185862" cy="279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8" name="Rectangle 80"/>
          <p:cNvSpPr>
            <a:spLocks noChangeArrowheads="1"/>
          </p:cNvSpPr>
          <p:nvPr/>
        </p:nvSpPr>
        <p:spPr bwMode="auto">
          <a:xfrm>
            <a:off x="2776538" y="3268663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algn="ctr" eaLnBrk="1" hangingPunct="1"/>
            <a:r>
              <a:rPr lang="en-US" sz="1400" b="1">
                <a:latin typeface="Arial Unicode MS" charset="0"/>
              </a:rPr>
              <a:t>SRF, </a:t>
            </a:r>
            <a:r>
              <a:rPr lang="en-US" sz="1400" b="1">
                <a:solidFill>
                  <a:schemeClr val="tx2"/>
                </a:solidFill>
                <a:latin typeface="Symbol" charset="0"/>
              </a:rPr>
              <a:t>b</a:t>
            </a:r>
            <a:r>
              <a:rPr lang="en-US" sz="1400" b="1">
                <a:latin typeface="Arial Unicode MS" charset="0"/>
              </a:rPr>
              <a:t>=0.61</a:t>
            </a:r>
          </a:p>
        </p:txBody>
      </p:sp>
      <p:sp>
        <p:nvSpPr>
          <p:cNvPr id="324689" name="Rectangle 81"/>
          <p:cNvSpPr>
            <a:spLocks noChangeArrowheads="1"/>
          </p:cNvSpPr>
          <p:nvPr/>
        </p:nvSpPr>
        <p:spPr bwMode="auto">
          <a:xfrm>
            <a:off x="3957638" y="32924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SRF, </a:t>
            </a:r>
            <a:r>
              <a:rPr lang="en-US" sz="1400" b="1">
                <a:solidFill>
                  <a:schemeClr val="tx2"/>
                </a:solidFill>
                <a:latin typeface="Symbol" charset="0"/>
              </a:rPr>
              <a:t>b</a:t>
            </a:r>
            <a:r>
              <a:rPr lang="en-US" sz="1400" b="1">
                <a:latin typeface="Arial Unicode MS" charset="0"/>
              </a:rPr>
              <a:t>=0.81</a:t>
            </a:r>
          </a:p>
        </p:txBody>
      </p:sp>
      <p:sp>
        <p:nvSpPr>
          <p:cNvPr id="324690" name="Rectangle 82"/>
          <p:cNvSpPr>
            <a:spLocks noChangeArrowheads="1"/>
          </p:cNvSpPr>
          <p:nvPr/>
        </p:nvSpPr>
        <p:spPr bwMode="auto">
          <a:xfrm>
            <a:off x="2449513" y="2598738"/>
            <a:ext cx="8905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186 MeV</a:t>
            </a:r>
          </a:p>
        </p:txBody>
      </p:sp>
      <p:sp>
        <p:nvSpPr>
          <p:cNvPr id="324691" name="Rectangle 83"/>
          <p:cNvSpPr>
            <a:spLocks noChangeArrowheads="1"/>
          </p:cNvSpPr>
          <p:nvPr/>
        </p:nvSpPr>
        <p:spPr bwMode="auto">
          <a:xfrm>
            <a:off x="3419475" y="2620963"/>
            <a:ext cx="8905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387 MeV</a:t>
            </a:r>
          </a:p>
        </p:txBody>
      </p:sp>
      <p:sp>
        <p:nvSpPr>
          <p:cNvPr id="324692" name="Line 84"/>
          <p:cNvSpPr>
            <a:spLocks noChangeShapeType="1"/>
          </p:cNvSpPr>
          <p:nvPr/>
        </p:nvSpPr>
        <p:spPr bwMode="auto">
          <a:xfrm flipH="1" flipV="1">
            <a:off x="2036763" y="286385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3" name="Line 85"/>
          <p:cNvSpPr>
            <a:spLocks noChangeShapeType="1"/>
          </p:cNvSpPr>
          <p:nvPr/>
        </p:nvSpPr>
        <p:spPr bwMode="auto">
          <a:xfrm flipH="1" flipV="1">
            <a:off x="2703513" y="2873375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4" name="Line 86"/>
          <p:cNvSpPr>
            <a:spLocks noChangeShapeType="1"/>
          </p:cNvSpPr>
          <p:nvPr/>
        </p:nvSpPr>
        <p:spPr bwMode="auto">
          <a:xfrm flipH="1" flipV="1">
            <a:off x="5222875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5" name="Line 87"/>
          <p:cNvSpPr>
            <a:spLocks noChangeShapeType="1"/>
          </p:cNvSpPr>
          <p:nvPr/>
        </p:nvSpPr>
        <p:spPr bwMode="auto">
          <a:xfrm flipH="1" flipV="1">
            <a:off x="3894138" y="2878138"/>
            <a:ext cx="0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6" name="Rectangle 88"/>
          <p:cNvSpPr>
            <a:spLocks noChangeArrowheads="1"/>
          </p:cNvSpPr>
          <p:nvPr/>
        </p:nvSpPr>
        <p:spPr bwMode="auto">
          <a:xfrm>
            <a:off x="617538" y="3289300"/>
            <a:ext cx="688975" cy="2698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7" name="Rectangle 89"/>
          <p:cNvSpPr>
            <a:spLocks noChangeArrowheads="1"/>
          </p:cNvSpPr>
          <p:nvPr/>
        </p:nvSpPr>
        <p:spPr bwMode="auto">
          <a:xfrm>
            <a:off x="1436688" y="3297238"/>
            <a:ext cx="525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DTL</a:t>
            </a:r>
          </a:p>
        </p:txBody>
      </p:sp>
      <p:sp>
        <p:nvSpPr>
          <p:cNvPr id="324698" name="Rectangle 90"/>
          <p:cNvSpPr>
            <a:spLocks noChangeArrowheads="1"/>
          </p:cNvSpPr>
          <p:nvPr/>
        </p:nvSpPr>
        <p:spPr bwMode="auto">
          <a:xfrm>
            <a:off x="712788" y="3287713"/>
            <a:ext cx="555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 dirty="0">
                <a:latin typeface="Arial Unicode MS" charset="0"/>
              </a:rPr>
              <a:t>RFQ</a:t>
            </a:r>
          </a:p>
        </p:txBody>
      </p:sp>
      <p:sp>
        <p:nvSpPr>
          <p:cNvPr id="324699" name="Line 91"/>
          <p:cNvSpPr>
            <a:spLocks noChangeShapeType="1"/>
          </p:cNvSpPr>
          <p:nvPr/>
        </p:nvSpPr>
        <p:spPr bwMode="auto">
          <a:xfrm flipH="1" flipV="1">
            <a:off x="454025" y="3089275"/>
            <a:ext cx="0" cy="173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 flipV="1">
            <a:off x="609600" y="3657600"/>
            <a:ext cx="1487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838200" y="3657600"/>
            <a:ext cx="1041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latin typeface="Arial" charset="0"/>
              </a:rPr>
              <a:t>402.5 MHz</a:t>
            </a:r>
          </a:p>
        </p:txBody>
      </p:sp>
      <p:sp>
        <p:nvSpPr>
          <p:cNvPr id="95" name="Line 23"/>
          <p:cNvSpPr>
            <a:spLocks noChangeShapeType="1"/>
          </p:cNvSpPr>
          <p:nvPr/>
        </p:nvSpPr>
        <p:spPr bwMode="auto">
          <a:xfrm flipV="1">
            <a:off x="2057400" y="36576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1"/>
          <p:cNvSpPr>
            <a:spLocks noChangeArrowheads="1"/>
          </p:cNvSpPr>
          <p:nvPr/>
        </p:nvSpPr>
        <p:spPr bwMode="auto">
          <a:xfrm>
            <a:off x="3048000" y="3657600"/>
            <a:ext cx="8937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latin typeface="Arial" charset="0"/>
              </a:rPr>
              <a:t>805 MHz</a:t>
            </a:r>
          </a:p>
        </p:txBody>
      </p:sp>
      <p:sp>
        <p:nvSpPr>
          <p:cNvPr id="2" name="Oval 1"/>
          <p:cNvSpPr/>
          <p:nvPr/>
        </p:nvSpPr>
        <p:spPr>
          <a:xfrm>
            <a:off x="1460500" y="3136900"/>
            <a:ext cx="4572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438400" y="4495800"/>
            <a:ext cx="38411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Recent 1 MW operating parameters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925 MeV beam energy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1.14E14 protons per pulse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60 Hz pulse rep rate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1.1 mA average current to target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8" name="Picture 3" descr="DTL 1-6 RR 28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8272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7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Line 2"/>
          <p:cNvSpPr>
            <a:spLocks noChangeShapeType="1"/>
          </p:cNvSpPr>
          <p:nvPr/>
        </p:nvSpPr>
        <p:spPr bwMode="auto">
          <a:xfrm>
            <a:off x="534988" y="3422650"/>
            <a:ext cx="4768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9225" y="130175"/>
            <a:ext cx="8229600" cy="827088"/>
          </a:xfrm>
        </p:spPr>
        <p:txBody>
          <a:bodyPr/>
          <a:lstStyle/>
          <a:p>
            <a:r>
              <a:rPr lang="en-US"/>
              <a:t>SNS Accelerator Complex</a:t>
            </a:r>
          </a:p>
        </p:txBody>
      </p:sp>
      <p:pic>
        <p:nvPicPr>
          <p:cNvPr id="324612" name="Picture 4" descr="lattice_revU_omega_[2000-02-22]_MD3_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96" b="1309"/>
          <a:stretch>
            <a:fillRect/>
          </a:stretch>
        </p:blipFill>
        <p:spPr>
          <a:xfrm>
            <a:off x="4922838" y="993775"/>
            <a:ext cx="4221162" cy="314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4900613" y="990600"/>
            <a:ext cx="4243387" cy="428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44" name="Text Box 36"/>
          <p:cNvSpPr txBox="1">
            <a:spLocks noChangeArrowheads="1"/>
          </p:cNvSpPr>
          <p:nvPr/>
        </p:nvSpPr>
        <p:spPr bwMode="auto">
          <a:xfrm>
            <a:off x="4176713" y="207168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H- stripped to protons</a:t>
            </a:r>
          </a:p>
        </p:txBody>
      </p:sp>
      <p:sp>
        <p:nvSpPr>
          <p:cNvPr id="324645" name="Line 37"/>
          <p:cNvSpPr>
            <a:spLocks noChangeShapeType="1"/>
          </p:cNvSpPr>
          <p:nvPr/>
        </p:nvSpPr>
        <p:spPr bwMode="auto">
          <a:xfrm flipV="1">
            <a:off x="5462588" y="1825625"/>
            <a:ext cx="8159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67" name="Rectangle 59"/>
          <p:cNvSpPr>
            <a:spLocks noChangeArrowheads="1"/>
          </p:cNvSpPr>
          <p:nvPr/>
        </p:nvSpPr>
        <p:spPr bwMode="auto">
          <a:xfrm>
            <a:off x="5429250" y="3895725"/>
            <a:ext cx="2459038" cy="2016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68" name="Text Box 60"/>
          <p:cNvSpPr txBox="1">
            <a:spLocks noChangeArrowheads="1"/>
          </p:cNvSpPr>
          <p:nvPr/>
        </p:nvSpPr>
        <p:spPr bwMode="auto">
          <a:xfrm>
            <a:off x="304800" y="976313"/>
            <a:ext cx="152400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66FF33"/>
                </a:solidFill>
              </a:rPr>
              <a:t>Front-End: </a:t>
            </a:r>
            <a:r>
              <a:rPr lang="en-US" sz="1600" b="1">
                <a:solidFill>
                  <a:srgbClr val="66FF33"/>
                </a:solidFill>
              </a:rPr>
              <a:t>Produce a 1-msec long, chopped, H- beam </a:t>
            </a:r>
          </a:p>
        </p:txBody>
      </p:sp>
      <p:sp>
        <p:nvSpPr>
          <p:cNvPr id="324669" name="Text Box 61"/>
          <p:cNvSpPr txBox="1">
            <a:spLocks noChangeArrowheads="1"/>
          </p:cNvSpPr>
          <p:nvPr/>
        </p:nvSpPr>
        <p:spPr bwMode="auto">
          <a:xfrm>
            <a:off x="2043113" y="1004888"/>
            <a:ext cx="14478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LINAC: </a:t>
            </a:r>
            <a:r>
              <a:rPr lang="en-US" sz="1600" b="1">
                <a:solidFill>
                  <a:srgbClr val="0000FF"/>
                </a:solidFill>
              </a:rPr>
              <a:t>Accelerates the beam to 1 GeV</a:t>
            </a:r>
          </a:p>
        </p:txBody>
      </p:sp>
      <p:sp>
        <p:nvSpPr>
          <p:cNvPr id="324670" name="Text Box 62"/>
          <p:cNvSpPr txBox="1">
            <a:spLocks noChangeArrowheads="1"/>
          </p:cNvSpPr>
          <p:nvPr/>
        </p:nvSpPr>
        <p:spPr bwMode="auto">
          <a:xfrm>
            <a:off x="3552825" y="1019175"/>
            <a:ext cx="23622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</a:rPr>
              <a:t>Accumulator Ring: </a:t>
            </a:r>
            <a:r>
              <a:rPr lang="en-US" sz="1600" b="1">
                <a:solidFill>
                  <a:srgbClr val="FF3300"/>
                </a:solidFill>
              </a:rPr>
              <a:t>Compress 1 msec long pulse to 700 nsec</a:t>
            </a:r>
          </a:p>
        </p:txBody>
      </p:sp>
      <p:sp>
        <p:nvSpPr>
          <p:cNvPr id="324671" name="Text Box 63"/>
          <p:cNvSpPr txBox="1">
            <a:spLocks noChangeArrowheads="1"/>
          </p:cNvSpPr>
          <p:nvPr/>
        </p:nvSpPr>
        <p:spPr bwMode="auto">
          <a:xfrm>
            <a:off x="7924800" y="2362200"/>
            <a:ext cx="106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</a:rPr>
              <a:t>Deliver beam to Target</a:t>
            </a:r>
          </a:p>
        </p:txBody>
      </p:sp>
      <p:sp>
        <p:nvSpPr>
          <p:cNvPr id="324676" name="Line 68"/>
          <p:cNvSpPr>
            <a:spLocks noChangeShapeType="1"/>
          </p:cNvSpPr>
          <p:nvPr/>
        </p:nvSpPr>
        <p:spPr bwMode="auto">
          <a:xfrm>
            <a:off x="5708650" y="1401763"/>
            <a:ext cx="1166813" cy="301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77" name="Rectangle 69"/>
          <p:cNvSpPr>
            <a:spLocks noChangeArrowheads="1"/>
          </p:cNvSpPr>
          <p:nvPr/>
        </p:nvSpPr>
        <p:spPr bwMode="auto">
          <a:xfrm>
            <a:off x="0" y="2808288"/>
            <a:ext cx="1096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Ion Source</a:t>
            </a:r>
          </a:p>
        </p:txBody>
      </p:sp>
      <p:sp>
        <p:nvSpPr>
          <p:cNvPr id="324678" name="Rectangle 70"/>
          <p:cNvSpPr>
            <a:spLocks noChangeArrowheads="1"/>
          </p:cNvSpPr>
          <p:nvPr/>
        </p:nvSpPr>
        <p:spPr bwMode="auto">
          <a:xfrm>
            <a:off x="347663" y="3287713"/>
            <a:ext cx="200025" cy="280987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79" name="Rectangle 71"/>
          <p:cNvSpPr>
            <a:spLocks noChangeArrowheads="1"/>
          </p:cNvSpPr>
          <p:nvPr/>
        </p:nvSpPr>
        <p:spPr bwMode="auto">
          <a:xfrm>
            <a:off x="1350963" y="3294063"/>
            <a:ext cx="688975" cy="26987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0" name="Rectangle 72"/>
          <p:cNvSpPr>
            <a:spLocks noChangeArrowheads="1"/>
          </p:cNvSpPr>
          <p:nvPr/>
        </p:nvSpPr>
        <p:spPr bwMode="auto">
          <a:xfrm>
            <a:off x="782638" y="2608263"/>
            <a:ext cx="841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2.5 MeV</a:t>
            </a:r>
          </a:p>
        </p:txBody>
      </p:sp>
      <p:sp>
        <p:nvSpPr>
          <p:cNvPr id="324681" name="Rectangle 73"/>
          <p:cNvSpPr>
            <a:spLocks noChangeArrowheads="1"/>
          </p:cNvSpPr>
          <p:nvPr/>
        </p:nvSpPr>
        <p:spPr bwMode="auto">
          <a:xfrm>
            <a:off x="2093913" y="3286125"/>
            <a:ext cx="590550" cy="2587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2" name="Line 74"/>
          <p:cNvSpPr>
            <a:spLocks noChangeShapeType="1"/>
          </p:cNvSpPr>
          <p:nvPr/>
        </p:nvSpPr>
        <p:spPr bwMode="auto">
          <a:xfrm flipH="1" flipV="1">
            <a:off x="1255713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3" name="Rectangle 75"/>
          <p:cNvSpPr>
            <a:spLocks noChangeArrowheads="1"/>
          </p:cNvSpPr>
          <p:nvPr/>
        </p:nvSpPr>
        <p:spPr bwMode="auto">
          <a:xfrm>
            <a:off x="4722813" y="2616200"/>
            <a:ext cx="10207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1000 MeV</a:t>
            </a:r>
          </a:p>
        </p:txBody>
      </p:sp>
      <p:sp>
        <p:nvSpPr>
          <p:cNvPr id="324684" name="Rectangle 76"/>
          <p:cNvSpPr>
            <a:spLocks noChangeArrowheads="1"/>
          </p:cNvSpPr>
          <p:nvPr/>
        </p:nvSpPr>
        <p:spPr bwMode="auto">
          <a:xfrm>
            <a:off x="1565275" y="2619375"/>
            <a:ext cx="7921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87 MeV</a:t>
            </a:r>
          </a:p>
        </p:txBody>
      </p:sp>
      <p:sp>
        <p:nvSpPr>
          <p:cNvPr id="324685" name="Rectangle 77"/>
          <p:cNvSpPr>
            <a:spLocks noChangeArrowheads="1"/>
          </p:cNvSpPr>
          <p:nvPr/>
        </p:nvSpPr>
        <p:spPr bwMode="auto">
          <a:xfrm>
            <a:off x="2119313" y="3267075"/>
            <a:ext cx="546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1" hangingPunct="1"/>
            <a:r>
              <a:rPr lang="en-US" sz="1400" b="1">
                <a:latin typeface="Arial Unicode MS" charset="0"/>
              </a:rPr>
              <a:t>CCL</a:t>
            </a:r>
          </a:p>
        </p:txBody>
      </p:sp>
      <p:sp>
        <p:nvSpPr>
          <p:cNvPr id="324686" name="Rectangle 78"/>
          <p:cNvSpPr>
            <a:spLocks noChangeArrowheads="1"/>
          </p:cNvSpPr>
          <p:nvPr/>
        </p:nvSpPr>
        <p:spPr bwMode="auto">
          <a:xfrm>
            <a:off x="2744788" y="3284538"/>
            <a:ext cx="1133475" cy="266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7" name="Rectangle 79"/>
          <p:cNvSpPr>
            <a:spLocks noChangeArrowheads="1"/>
          </p:cNvSpPr>
          <p:nvPr/>
        </p:nvSpPr>
        <p:spPr bwMode="auto">
          <a:xfrm>
            <a:off x="3932238" y="3271838"/>
            <a:ext cx="1185862" cy="279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8" name="Rectangle 80"/>
          <p:cNvSpPr>
            <a:spLocks noChangeArrowheads="1"/>
          </p:cNvSpPr>
          <p:nvPr/>
        </p:nvSpPr>
        <p:spPr bwMode="auto">
          <a:xfrm>
            <a:off x="2776538" y="3268663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algn="ctr" eaLnBrk="1" hangingPunct="1"/>
            <a:r>
              <a:rPr lang="en-US" sz="1400" b="1">
                <a:latin typeface="Arial Unicode MS" charset="0"/>
              </a:rPr>
              <a:t>SRF, </a:t>
            </a:r>
            <a:r>
              <a:rPr lang="en-US" sz="1400" b="1">
                <a:solidFill>
                  <a:schemeClr val="tx2"/>
                </a:solidFill>
                <a:latin typeface="Symbol" charset="0"/>
              </a:rPr>
              <a:t>b</a:t>
            </a:r>
            <a:r>
              <a:rPr lang="en-US" sz="1400" b="1">
                <a:latin typeface="Arial Unicode MS" charset="0"/>
              </a:rPr>
              <a:t>=0.61</a:t>
            </a:r>
          </a:p>
        </p:txBody>
      </p:sp>
      <p:sp>
        <p:nvSpPr>
          <p:cNvPr id="324689" name="Rectangle 81"/>
          <p:cNvSpPr>
            <a:spLocks noChangeArrowheads="1"/>
          </p:cNvSpPr>
          <p:nvPr/>
        </p:nvSpPr>
        <p:spPr bwMode="auto">
          <a:xfrm>
            <a:off x="3957638" y="32924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SRF, </a:t>
            </a:r>
            <a:r>
              <a:rPr lang="en-US" sz="1400" b="1">
                <a:solidFill>
                  <a:schemeClr val="tx2"/>
                </a:solidFill>
                <a:latin typeface="Symbol" charset="0"/>
              </a:rPr>
              <a:t>b</a:t>
            </a:r>
            <a:r>
              <a:rPr lang="en-US" sz="1400" b="1">
                <a:latin typeface="Arial Unicode MS" charset="0"/>
              </a:rPr>
              <a:t>=0.81</a:t>
            </a:r>
          </a:p>
        </p:txBody>
      </p:sp>
      <p:sp>
        <p:nvSpPr>
          <p:cNvPr id="324690" name="Rectangle 82"/>
          <p:cNvSpPr>
            <a:spLocks noChangeArrowheads="1"/>
          </p:cNvSpPr>
          <p:nvPr/>
        </p:nvSpPr>
        <p:spPr bwMode="auto">
          <a:xfrm>
            <a:off x="2449513" y="2598738"/>
            <a:ext cx="8905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186 MeV</a:t>
            </a:r>
          </a:p>
        </p:txBody>
      </p:sp>
      <p:sp>
        <p:nvSpPr>
          <p:cNvPr id="324691" name="Rectangle 83"/>
          <p:cNvSpPr>
            <a:spLocks noChangeArrowheads="1"/>
          </p:cNvSpPr>
          <p:nvPr/>
        </p:nvSpPr>
        <p:spPr bwMode="auto">
          <a:xfrm>
            <a:off x="3419475" y="2620963"/>
            <a:ext cx="8905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387 MeV</a:t>
            </a:r>
          </a:p>
        </p:txBody>
      </p:sp>
      <p:sp>
        <p:nvSpPr>
          <p:cNvPr id="324692" name="Line 84"/>
          <p:cNvSpPr>
            <a:spLocks noChangeShapeType="1"/>
          </p:cNvSpPr>
          <p:nvPr/>
        </p:nvSpPr>
        <p:spPr bwMode="auto">
          <a:xfrm flipH="1" flipV="1">
            <a:off x="2036763" y="286385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3" name="Line 85"/>
          <p:cNvSpPr>
            <a:spLocks noChangeShapeType="1"/>
          </p:cNvSpPr>
          <p:nvPr/>
        </p:nvSpPr>
        <p:spPr bwMode="auto">
          <a:xfrm flipH="1" flipV="1">
            <a:off x="2703513" y="2873375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4" name="Line 86"/>
          <p:cNvSpPr>
            <a:spLocks noChangeShapeType="1"/>
          </p:cNvSpPr>
          <p:nvPr/>
        </p:nvSpPr>
        <p:spPr bwMode="auto">
          <a:xfrm flipH="1" flipV="1">
            <a:off x="5222875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5" name="Line 87"/>
          <p:cNvSpPr>
            <a:spLocks noChangeShapeType="1"/>
          </p:cNvSpPr>
          <p:nvPr/>
        </p:nvSpPr>
        <p:spPr bwMode="auto">
          <a:xfrm flipH="1" flipV="1">
            <a:off x="3894138" y="2878138"/>
            <a:ext cx="0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6" name="Rectangle 88"/>
          <p:cNvSpPr>
            <a:spLocks noChangeArrowheads="1"/>
          </p:cNvSpPr>
          <p:nvPr/>
        </p:nvSpPr>
        <p:spPr bwMode="auto">
          <a:xfrm>
            <a:off x="617538" y="3289300"/>
            <a:ext cx="688975" cy="2698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7" name="Rectangle 89"/>
          <p:cNvSpPr>
            <a:spLocks noChangeArrowheads="1"/>
          </p:cNvSpPr>
          <p:nvPr/>
        </p:nvSpPr>
        <p:spPr bwMode="auto">
          <a:xfrm>
            <a:off x="1436688" y="3297238"/>
            <a:ext cx="525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DTL</a:t>
            </a:r>
          </a:p>
        </p:txBody>
      </p:sp>
      <p:sp>
        <p:nvSpPr>
          <p:cNvPr id="324698" name="Rectangle 90"/>
          <p:cNvSpPr>
            <a:spLocks noChangeArrowheads="1"/>
          </p:cNvSpPr>
          <p:nvPr/>
        </p:nvSpPr>
        <p:spPr bwMode="auto">
          <a:xfrm>
            <a:off x="712788" y="3287713"/>
            <a:ext cx="555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 dirty="0">
                <a:latin typeface="Arial Unicode MS" charset="0"/>
              </a:rPr>
              <a:t>RFQ</a:t>
            </a:r>
          </a:p>
        </p:txBody>
      </p:sp>
      <p:sp>
        <p:nvSpPr>
          <p:cNvPr id="324699" name="Line 91"/>
          <p:cNvSpPr>
            <a:spLocks noChangeShapeType="1"/>
          </p:cNvSpPr>
          <p:nvPr/>
        </p:nvSpPr>
        <p:spPr bwMode="auto">
          <a:xfrm flipH="1" flipV="1">
            <a:off x="454025" y="3089275"/>
            <a:ext cx="0" cy="173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 flipV="1">
            <a:off x="609600" y="3657600"/>
            <a:ext cx="1487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838200" y="3657600"/>
            <a:ext cx="1041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latin typeface="Arial" charset="0"/>
              </a:rPr>
              <a:t>402.5 MHz</a:t>
            </a:r>
          </a:p>
        </p:txBody>
      </p:sp>
      <p:sp>
        <p:nvSpPr>
          <p:cNvPr id="95" name="Line 23"/>
          <p:cNvSpPr>
            <a:spLocks noChangeShapeType="1"/>
          </p:cNvSpPr>
          <p:nvPr/>
        </p:nvSpPr>
        <p:spPr bwMode="auto">
          <a:xfrm flipV="1">
            <a:off x="2057400" y="36576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1"/>
          <p:cNvSpPr>
            <a:spLocks noChangeArrowheads="1"/>
          </p:cNvSpPr>
          <p:nvPr/>
        </p:nvSpPr>
        <p:spPr bwMode="auto">
          <a:xfrm>
            <a:off x="3048000" y="3657600"/>
            <a:ext cx="8937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latin typeface="Arial" charset="0"/>
              </a:rPr>
              <a:t>805 MHz</a:t>
            </a:r>
          </a:p>
        </p:txBody>
      </p:sp>
      <p:sp>
        <p:nvSpPr>
          <p:cNvPr id="99" name="Oval 98"/>
          <p:cNvSpPr/>
          <p:nvPr/>
        </p:nvSpPr>
        <p:spPr>
          <a:xfrm>
            <a:off x="2159000" y="3098800"/>
            <a:ext cx="4572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438400" y="4495800"/>
            <a:ext cx="38411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Recent 1 MW operating parameters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925 MeV beam energy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1.14E14 protons per pulse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60 Hz pulse rep rate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1.1 mA average current to target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8" name="Picture 4" descr="CCL-1 thru -4 2810 RR 8-23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543800" cy="490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32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Line 2"/>
          <p:cNvSpPr>
            <a:spLocks noChangeShapeType="1"/>
          </p:cNvSpPr>
          <p:nvPr/>
        </p:nvSpPr>
        <p:spPr bwMode="auto">
          <a:xfrm>
            <a:off x="534988" y="3422650"/>
            <a:ext cx="4768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9225" y="130175"/>
            <a:ext cx="8229600" cy="827088"/>
          </a:xfrm>
        </p:spPr>
        <p:txBody>
          <a:bodyPr/>
          <a:lstStyle/>
          <a:p>
            <a:r>
              <a:rPr lang="en-US"/>
              <a:t>SNS Accelerator Complex</a:t>
            </a:r>
          </a:p>
        </p:txBody>
      </p:sp>
      <p:pic>
        <p:nvPicPr>
          <p:cNvPr id="324612" name="Picture 4" descr="lattice_revU_omega_[2000-02-22]_MD3_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96" b="1309"/>
          <a:stretch>
            <a:fillRect/>
          </a:stretch>
        </p:blipFill>
        <p:spPr>
          <a:xfrm>
            <a:off x="4922838" y="993775"/>
            <a:ext cx="4221162" cy="314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4900613" y="990600"/>
            <a:ext cx="4243387" cy="428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44" name="Text Box 36"/>
          <p:cNvSpPr txBox="1">
            <a:spLocks noChangeArrowheads="1"/>
          </p:cNvSpPr>
          <p:nvPr/>
        </p:nvSpPr>
        <p:spPr bwMode="auto">
          <a:xfrm>
            <a:off x="4176713" y="207168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H- stripped to protons</a:t>
            </a:r>
          </a:p>
        </p:txBody>
      </p:sp>
      <p:sp>
        <p:nvSpPr>
          <p:cNvPr id="324645" name="Line 37"/>
          <p:cNvSpPr>
            <a:spLocks noChangeShapeType="1"/>
          </p:cNvSpPr>
          <p:nvPr/>
        </p:nvSpPr>
        <p:spPr bwMode="auto">
          <a:xfrm flipV="1">
            <a:off x="5462588" y="1825625"/>
            <a:ext cx="8159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67" name="Rectangle 59"/>
          <p:cNvSpPr>
            <a:spLocks noChangeArrowheads="1"/>
          </p:cNvSpPr>
          <p:nvPr/>
        </p:nvSpPr>
        <p:spPr bwMode="auto">
          <a:xfrm>
            <a:off x="5429250" y="3895725"/>
            <a:ext cx="2459038" cy="2016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68" name="Text Box 60"/>
          <p:cNvSpPr txBox="1">
            <a:spLocks noChangeArrowheads="1"/>
          </p:cNvSpPr>
          <p:nvPr/>
        </p:nvSpPr>
        <p:spPr bwMode="auto">
          <a:xfrm>
            <a:off x="304800" y="976313"/>
            <a:ext cx="152400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66FF33"/>
                </a:solidFill>
              </a:rPr>
              <a:t>Front-End: </a:t>
            </a:r>
            <a:r>
              <a:rPr lang="en-US" sz="1600" b="1">
                <a:solidFill>
                  <a:srgbClr val="66FF33"/>
                </a:solidFill>
              </a:rPr>
              <a:t>Produce a 1-msec long, chopped, H- beam </a:t>
            </a:r>
          </a:p>
        </p:txBody>
      </p:sp>
      <p:sp>
        <p:nvSpPr>
          <p:cNvPr id="324669" name="Text Box 61"/>
          <p:cNvSpPr txBox="1">
            <a:spLocks noChangeArrowheads="1"/>
          </p:cNvSpPr>
          <p:nvPr/>
        </p:nvSpPr>
        <p:spPr bwMode="auto">
          <a:xfrm>
            <a:off x="2043113" y="1004888"/>
            <a:ext cx="14478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LINAC: </a:t>
            </a:r>
            <a:r>
              <a:rPr lang="en-US" sz="1600" b="1">
                <a:solidFill>
                  <a:srgbClr val="0000FF"/>
                </a:solidFill>
              </a:rPr>
              <a:t>Accelerates the beam to 1 GeV</a:t>
            </a:r>
          </a:p>
        </p:txBody>
      </p:sp>
      <p:sp>
        <p:nvSpPr>
          <p:cNvPr id="324670" name="Text Box 62"/>
          <p:cNvSpPr txBox="1">
            <a:spLocks noChangeArrowheads="1"/>
          </p:cNvSpPr>
          <p:nvPr/>
        </p:nvSpPr>
        <p:spPr bwMode="auto">
          <a:xfrm>
            <a:off x="3552825" y="1019175"/>
            <a:ext cx="23622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3300"/>
                </a:solidFill>
              </a:rPr>
              <a:t>Accumulator Ring: </a:t>
            </a:r>
            <a:r>
              <a:rPr lang="en-US" sz="1600" b="1">
                <a:solidFill>
                  <a:srgbClr val="FF3300"/>
                </a:solidFill>
              </a:rPr>
              <a:t>Compress 1 msec long pulse to 700 nsec</a:t>
            </a:r>
          </a:p>
        </p:txBody>
      </p:sp>
      <p:sp>
        <p:nvSpPr>
          <p:cNvPr id="324671" name="Text Box 63"/>
          <p:cNvSpPr txBox="1">
            <a:spLocks noChangeArrowheads="1"/>
          </p:cNvSpPr>
          <p:nvPr/>
        </p:nvSpPr>
        <p:spPr bwMode="auto">
          <a:xfrm>
            <a:off x="7924800" y="2362200"/>
            <a:ext cx="106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</a:rPr>
              <a:t>Deliver beam to Target</a:t>
            </a:r>
          </a:p>
        </p:txBody>
      </p:sp>
      <p:sp>
        <p:nvSpPr>
          <p:cNvPr id="324676" name="Line 68"/>
          <p:cNvSpPr>
            <a:spLocks noChangeShapeType="1"/>
          </p:cNvSpPr>
          <p:nvPr/>
        </p:nvSpPr>
        <p:spPr bwMode="auto">
          <a:xfrm>
            <a:off x="5708650" y="1401763"/>
            <a:ext cx="1166813" cy="301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77" name="Rectangle 69"/>
          <p:cNvSpPr>
            <a:spLocks noChangeArrowheads="1"/>
          </p:cNvSpPr>
          <p:nvPr/>
        </p:nvSpPr>
        <p:spPr bwMode="auto">
          <a:xfrm>
            <a:off x="0" y="2808288"/>
            <a:ext cx="1096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Ion Source</a:t>
            </a:r>
          </a:p>
        </p:txBody>
      </p:sp>
      <p:sp>
        <p:nvSpPr>
          <p:cNvPr id="324678" name="Rectangle 70"/>
          <p:cNvSpPr>
            <a:spLocks noChangeArrowheads="1"/>
          </p:cNvSpPr>
          <p:nvPr/>
        </p:nvSpPr>
        <p:spPr bwMode="auto">
          <a:xfrm>
            <a:off x="347663" y="3287713"/>
            <a:ext cx="200025" cy="280987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79" name="Rectangle 71"/>
          <p:cNvSpPr>
            <a:spLocks noChangeArrowheads="1"/>
          </p:cNvSpPr>
          <p:nvPr/>
        </p:nvSpPr>
        <p:spPr bwMode="auto">
          <a:xfrm>
            <a:off x="1350963" y="3294063"/>
            <a:ext cx="688975" cy="26987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0" name="Rectangle 72"/>
          <p:cNvSpPr>
            <a:spLocks noChangeArrowheads="1"/>
          </p:cNvSpPr>
          <p:nvPr/>
        </p:nvSpPr>
        <p:spPr bwMode="auto">
          <a:xfrm>
            <a:off x="782638" y="2608263"/>
            <a:ext cx="841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2.5 MeV</a:t>
            </a:r>
          </a:p>
        </p:txBody>
      </p:sp>
      <p:sp>
        <p:nvSpPr>
          <p:cNvPr id="324681" name="Rectangle 73"/>
          <p:cNvSpPr>
            <a:spLocks noChangeArrowheads="1"/>
          </p:cNvSpPr>
          <p:nvPr/>
        </p:nvSpPr>
        <p:spPr bwMode="auto">
          <a:xfrm>
            <a:off x="2093913" y="3286125"/>
            <a:ext cx="590550" cy="2587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2" name="Line 74"/>
          <p:cNvSpPr>
            <a:spLocks noChangeShapeType="1"/>
          </p:cNvSpPr>
          <p:nvPr/>
        </p:nvSpPr>
        <p:spPr bwMode="auto">
          <a:xfrm flipH="1" flipV="1">
            <a:off x="1255713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3" name="Rectangle 75"/>
          <p:cNvSpPr>
            <a:spLocks noChangeArrowheads="1"/>
          </p:cNvSpPr>
          <p:nvPr/>
        </p:nvSpPr>
        <p:spPr bwMode="auto">
          <a:xfrm>
            <a:off x="4722813" y="2616200"/>
            <a:ext cx="10207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1000 MeV</a:t>
            </a:r>
          </a:p>
        </p:txBody>
      </p:sp>
      <p:sp>
        <p:nvSpPr>
          <p:cNvPr id="324684" name="Rectangle 76"/>
          <p:cNvSpPr>
            <a:spLocks noChangeArrowheads="1"/>
          </p:cNvSpPr>
          <p:nvPr/>
        </p:nvSpPr>
        <p:spPr bwMode="auto">
          <a:xfrm>
            <a:off x="1565275" y="2619375"/>
            <a:ext cx="7921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87 MeV</a:t>
            </a:r>
          </a:p>
        </p:txBody>
      </p:sp>
      <p:sp>
        <p:nvSpPr>
          <p:cNvPr id="324685" name="Rectangle 77"/>
          <p:cNvSpPr>
            <a:spLocks noChangeArrowheads="1"/>
          </p:cNvSpPr>
          <p:nvPr/>
        </p:nvSpPr>
        <p:spPr bwMode="auto">
          <a:xfrm>
            <a:off x="2119313" y="3267075"/>
            <a:ext cx="546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1" hangingPunct="1"/>
            <a:r>
              <a:rPr lang="en-US" sz="1400" b="1">
                <a:latin typeface="Arial Unicode MS" charset="0"/>
              </a:rPr>
              <a:t>CCL</a:t>
            </a:r>
          </a:p>
        </p:txBody>
      </p:sp>
      <p:sp>
        <p:nvSpPr>
          <p:cNvPr id="324686" name="Rectangle 78"/>
          <p:cNvSpPr>
            <a:spLocks noChangeArrowheads="1"/>
          </p:cNvSpPr>
          <p:nvPr/>
        </p:nvSpPr>
        <p:spPr bwMode="auto">
          <a:xfrm>
            <a:off x="2744788" y="3284538"/>
            <a:ext cx="1133475" cy="266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7" name="Rectangle 79"/>
          <p:cNvSpPr>
            <a:spLocks noChangeArrowheads="1"/>
          </p:cNvSpPr>
          <p:nvPr/>
        </p:nvSpPr>
        <p:spPr bwMode="auto">
          <a:xfrm>
            <a:off x="3932238" y="3271838"/>
            <a:ext cx="1185862" cy="279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88" name="Rectangle 80"/>
          <p:cNvSpPr>
            <a:spLocks noChangeArrowheads="1"/>
          </p:cNvSpPr>
          <p:nvPr/>
        </p:nvSpPr>
        <p:spPr bwMode="auto">
          <a:xfrm>
            <a:off x="2776538" y="3268663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algn="ctr" eaLnBrk="1" hangingPunct="1"/>
            <a:r>
              <a:rPr lang="en-US" sz="1400" b="1">
                <a:latin typeface="Arial Unicode MS" charset="0"/>
              </a:rPr>
              <a:t>SRF, </a:t>
            </a:r>
            <a:r>
              <a:rPr lang="en-US" sz="1400" b="1">
                <a:solidFill>
                  <a:schemeClr val="tx2"/>
                </a:solidFill>
                <a:latin typeface="Symbol" charset="0"/>
              </a:rPr>
              <a:t>b</a:t>
            </a:r>
            <a:r>
              <a:rPr lang="en-US" sz="1400" b="1">
                <a:latin typeface="Arial Unicode MS" charset="0"/>
              </a:rPr>
              <a:t>=0.61</a:t>
            </a:r>
          </a:p>
        </p:txBody>
      </p:sp>
      <p:sp>
        <p:nvSpPr>
          <p:cNvPr id="324689" name="Rectangle 81"/>
          <p:cNvSpPr>
            <a:spLocks noChangeArrowheads="1"/>
          </p:cNvSpPr>
          <p:nvPr/>
        </p:nvSpPr>
        <p:spPr bwMode="auto">
          <a:xfrm>
            <a:off x="3957638" y="32924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288" tIns="44450" rIns="18288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SRF, </a:t>
            </a:r>
            <a:r>
              <a:rPr lang="en-US" sz="1400" b="1">
                <a:solidFill>
                  <a:schemeClr val="tx2"/>
                </a:solidFill>
                <a:latin typeface="Symbol" charset="0"/>
              </a:rPr>
              <a:t>b</a:t>
            </a:r>
            <a:r>
              <a:rPr lang="en-US" sz="1400" b="1">
                <a:latin typeface="Arial Unicode MS" charset="0"/>
              </a:rPr>
              <a:t>=0.81</a:t>
            </a:r>
          </a:p>
        </p:txBody>
      </p:sp>
      <p:sp>
        <p:nvSpPr>
          <p:cNvPr id="324690" name="Rectangle 82"/>
          <p:cNvSpPr>
            <a:spLocks noChangeArrowheads="1"/>
          </p:cNvSpPr>
          <p:nvPr/>
        </p:nvSpPr>
        <p:spPr bwMode="auto">
          <a:xfrm>
            <a:off x="2449513" y="2598738"/>
            <a:ext cx="8905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186 MeV</a:t>
            </a:r>
          </a:p>
        </p:txBody>
      </p:sp>
      <p:sp>
        <p:nvSpPr>
          <p:cNvPr id="324691" name="Rectangle 83"/>
          <p:cNvSpPr>
            <a:spLocks noChangeArrowheads="1"/>
          </p:cNvSpPr>
          <p:nvPr/>
        </p:nvSpPr>
        <p:spPr bwMode="auto">
          <a:xfrm>
            <a:off x="3419475" y="2620963"/>
            <a:ext cx="8905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387 MeV</a:t>
            </a:r>
          </a:p>
        </p:txBody>
      </p:sp>
      <p:sp>
        <p:nvSpPr>
          <p:cNvPr id="324692" name="Line 84"/>
          <p:cNvSpPr>
            <a:spLocks noChangeShapeType="1"/>
          </p:cNvSpPr>
          <p:nvPr/>
        </p:nvSpPr>
        <p:spPr bwMode="auto">
          <a:xfrm flipH="1" flipV="1">
            <a:off x="2036763" y="286385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3" name="Line 85"/>
          <p:cNvSpPr>
            <a:spLocks noChangeShapeType="1"/>
          </p:cNvSpPr>
          <p:nvPr/>
        </p:nvSpPr>
        <p:spPr bwMode="auto">
          <a:xfrm flipH="1" flipV="1">
            <a:off x="2703513" y="2873375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4" name="Line 86"/>
          <p:cNvSpPr>
            <a:spLocks noChangeShapeType="1"/>
          </p:cNvSpPr>
          <p:nvPr/>
        </p:nvSpPr>
        <p:spPr bwMode="auto">
          <a:xfrm flipH="1" flipV="1">
            <a:off x="5222875" y="2882900"/>
            <a:ext cx="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5" name="Line 87"/>
          <p:cNvSpPr>
            <a:spLocks noChangeShapeType="1"/>
          </p:cNvSpPr>
          <p:nvPr/>
        </p:nvSpPr>
        <p:spPr bwMode="auto">
          <a:xfrm flipH="1" flipV="1">
            <a:off x="3894138" y="2878138"/>
            <a:ext cx="0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6" name="Rectangle 88"/>
          <p:cNvSpPr>
            <a:spLocks noChangeArrowheads="1"/>
          </p:cNvSpPr>
          <p:nvPr/>
        </p:nvSpPr>
        <p:spPr bwMode="auto">
          <a:xfrm>
            <a:off x="617538" y="3289300"/>
            <a:ext cx="688975" cy="26987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97" name="Rectangle 89"/>
          <p:cNvSpPr>
            <a:spLocks noChangeArrowheads="1"/>
          </p:cNvSpPr>
          <p:nvPr/>
        </p:nvSpPr>
        <p:spPr bwMode="auto">
          <a:xfrm>
            <a:off x="1436688" y="3297238"/>
            <a:ext cx="525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>
                <a:latin typeface="Arial Unicode MS" charset="0"/>
              </a:rPr>
              <a:t>DTL</a:t>
            </a:r>
          </a:p>
        </p:txBody>
      </p:sp>
      <p:sp>
        <p:nvSpPr>
          <p:cNvPr id="324698" name="Rectangle 90"/>
          <p:cNvSpPr>
            <a:spLocks noChangeArrowheads="1"/>
          </p:cNvSpPr>
          <p:nvPr/>
        </p:nvSpPr>
        <p:spPr bwMode="auto">
          <a:xfrm>
            <a:off x="712788" y="3287713"/>
            <a:ext cx="555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1" hangingPunct="1"/>
            <a:r>
              <a:rPr lang="en-US" sz="1400" b="1" dirty="0">
                <a:latin typeface="Arial Unicode MS" charset="0"/>
              </a:rPr>
              <a:t>RFQ</a:t>
            </a:r>
          </a:p>
        </p:txBody>
      </p:sp>
      <p:sp>
        <p:nvSpPr>
          <p:cNvPr id="324699" name="Line 91"/>
          <p:cNvSpPr>
            <a:spLocks noChangeShapeType="1"/>
          </p:cNvSpPr>
          <p:nvPr/>
        </p:nvSpPr>
        <p:spPr bwMode="auto">
          <a:xfrm flipH="1" flipV="1">
            <a:off x="454025" y="3089275"/>
            <a:ext cx="0" cy="173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 flipV="1">
            <a:off x="609600" y="3657600"/>
            <a:ext cx="1487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838200" y="3657600"/>
            <a:ext cx="1041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latin typeface="Arial" charset="0"/>
              </a:rPr>
              <a:t>402.5 MHz</a:t>
            </a:r>
          </a:p>
        </p:txBody>
      </p:sp>
      <p:sp>
        <p:nvSpPr>
          <p:cNvPr id="95" name="Line 23"/>
          <p:cNvSpPr>
            <a:spLocks noChangeShapeType="1"/>
          </p:cNvSpPr>
          <p:nvPr/>
        </p:nvSpPr>
        <p:spPr bwMode="auto">
          <a:xfrm flipV="1">
            <a:off x="2057400" y="36576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21"/>
          <p:cNvSpPr>
            <a:spLocks noChangeArrowheads="1"/>
          </p:cNvSpPr>
          <p:nvPr/>
        </p:nvSpPr>
        <p:spPr bwMode="auto">
          <a:xfrm>
            <a:off x="3048000" y="3657600"/>
            <a:ext cx="8937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latin typeface="Arial" charset="0"/>
              </a:rPr>
              <a:t>805 MHz</a:t>
            </a:r>
          </a:p>
        </p:txBody>
      </p:sp>
      <p:sp>
        <p:nvSpPr>
          <p:cNvPr id="99" name="Oval 98"/>
          <p:cNvSpPr/>
          <p:nvPr/>
        </p:nvSpPr>
        <p:spPr>
          <a:xfrm>
            <a:off x="2743200" y="3124200"/>
            <a:ext cx="25146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438400" y="4495800"/>
            <a:ext cx="38411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Recent 1 MW operating parameters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925 MeV beam energy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1.14E14 protons per pulse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60 Hz pulse rep rate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1.1 mA average current to target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8" name="Picture 4" descr="better2_tunnel_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553200" cy="55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2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nl_nscd_presentation_template_2007 (2)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AF66F0BBC41B4FA16034DE579662C1" ma:contentTypeVersion="0" ma:contentTypeDescription="Create a new document." ma:contentTypeScope="" ma:versionID="7edc96c80a20dbf6733ae014c1e78ed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8500D6-A21F-425E-AB5F-4A3D6C9D8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5ACB192-C0D1-432C-8AA6-4249EB48F793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A6618DA-75FB-43C3-8596-AE041716C8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ornl_nscd_presentation_template_2007 (2).pptx</Template>
  <TotalTime>3209</TotalTime>
  <Words>756</Words>
  <Application>Microsoft Macintosh PowerPoint</Application>
  <PresentationFormat>On-screen Show (4:3)</PresentationFormat>
  <Paragraphs>199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ornl_nscd_presentation_template_2007 (2)</vt:lpstr>
      <vt:lpstr>HWDB: Operations at the  Spallation Neutron Source</vt:lpstr>
      <vt:lpstr>Outline</vt:lpstr>
      <vt:lpstr>Where is SNS? Eastern Tennessee as part of Oak Ridge National Lab</vt:lpstr>
      <vt:lpstr>What is SNS?</vt:lpstr>
      <vt:lpstr>PowerPoint Presentation</vt:lpstr>
      <vt:lpstr>SNS Accelerator Complex</vt:lpstr>
      <vt:lpstr>SNS Accelerator Complex</vt:lpstr>
      <vt:lpstr>SNS Accelerator Complex</vt:lpstr>
      <vt:lpstr>SNS Accelerator Complex</vt:lpstr>
      <vt:lpstr>SNS Accelerator Complex</vt:lpstr>
      <vt:lpstr>Research Accelerator Division (~370)</vt:lpstr>
      <vt:lpstr>Accelerator Operations Group (18)</vt:lpstr>
      <vt:lpstr>Shift Schedules</vt:lpstr>
      <vt:lpstr>FY12 Operating Schedule</vt:lpstr>
      <vt:lpstr>How are we doing?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Johns, Glen</cp:lastModifiedBy>
  <cp:revision>180</cp:revision>
  <dcterms:created xsi:type="dcterms:W3CDTF">2008-12-10T13:33:36Z</dcterms:created>
  <dcterms:modified xsi:type="dcterms:W3CDTF">2012-08-05T04:02:26Z</dcterms:modified>
</cp:coreProperties>
</file>