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72" r:id="rId3"/>
    <p:sldId id="563" r:id="rId4"/>
    <p:sldId id="523" r:id="rId5"/>
    <p:sldId id="545" r:id="rId6"/>
    <p:sldId id="546" r:id="rId7"/>
    <p:sldId id="547" r:id="rId8"/>
    <p:sldId id="552" r:id="rId9"/>
    <p:sldId id="551" r:id="rId10"/>
    <p:sldId id="553" r:id="rId11"/>
    <p:sldId id="554" r:id="rId12"/>
    <p:sldId id="555" r:id="rId13"/>
    <p:sldId id="541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66" r:id="rId25"/>
    <p:sldId id="568" r:id="rId26"/>
    <p:sldId id="573" r:id="rId27"/>
    <p:sldId id="544" r:id="rId28"/>
    <p:sldId id="558" r:id="rId29"/>
    <p:sldId id="561" r:id="rId30"/>
    <p:sldId id="562" r:id="rId31"/>
    <p:sldId id="567" r:id="rId32"/>
    <p:sldId id="570" r:id="rId33"/>
  </p:sldIdLst>
  <p:sldSz cx="9144000" cy="6858000" type="screen4x3"/>
  <p:notesSz cx="6888163" cy="10020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FFFF"/>
    <a:srgbClr val="66CCFF"/>
    <a:srgbClr val="FF0000"/>
    <a:srgbClr val="6600CC"/>
    <a:srgbClr val="000099"/>
    <a:srgbClr val="DDFF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5652" autoAdjust="0"/>
  </p:normalViewPr>
  <p:slideViewPr>
    <p:cSldViewPr>
      <p:cViewPr varScale="1">
        <p:scale>
          <a:sx n="76" d="100"/>
          <a:sy n="76" d="100"/>
        </p:scale>
        <p:origin x="-1200" y="-8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76" y="-96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85" tIns="44593" rIns="89185" bIns="44593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85" tIns="44593" rIns="89185" bIns="44593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85" tIns="44593" rIns="89185" bIns="44593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85" tIns="44593" rIns="89185" bIns="44593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5DA19735-F516-482A-9F4D-81A046F6BD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4" rIns="96606" bIns="48304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4" rIns="96606" bIns="48304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4" rIns="96606" bIns="48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4" rIns="96606" bIns="48304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4" rIns="96606" bIns="48304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ffectLst/>
              </a:defRPr>
            </a:lvl1pPr>
          </a:lstStyle>
          <a:p>
            <a:pPr>
              <a:defRPr/>
            </a:pPr>
            <a:fld id="{989AC6B8-D8B2-4CE3-AC2D-94CF9A9E02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A50C9-FE92-41E2-9002-F98B1C541597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4819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BA4B06CD-0A07-4E9F-9272-864B4A0C936D}" type="slidenum">
              <a:rPr lang="de-DE" sz="1300"/>
              <a:pPr algn="r" defTabSz="966788" eaLnBrk="0" hangingPunct="0"/>
              <a:t>10</a:t>
            </a:fld>
            <a:endParaRPr lang="de-DE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6867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12CFB4D2-D5F4-4AC5-B7B7-3C5914D65E71}" type="slidenum">
              <a:rPr lang="de-DE" sz="1300"/>
              <a:pPr algn="r" defTabSz="966788" eaLnBrk="0" hangingPunct="0"/>
              <a:t>11</a:t>
            </a:fld>
            <a:endParaRPr lang="de-DE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8915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FBC4A239-A1A4-4A9A-8784-B056F39054CF}" type="slidenum">
              <a:rPr lang="de-DE" sz="1300"/>
              <a:pPr algn="r" defTabSz="966788" eaLnBrk="0" hangingPunct="0"/>
              <a:t>12</a:t>
            </a:fld>
            <a:endParaRPr lang="de-DE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40963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6FBC7496-B5F8-4773-9D98-B4B79864F538}" type="slidenum">
              <a:rPr lang="de-DE" sz="1300"/>
              <a:pPr algn="r" defTabSz="966788" eaLnBrk="0" hangingPunct="0"/>
              <a:t>13</a:t>
            </a:fld>
            <a:endParaRPr lang="de-DE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43011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8EF53EA2-399B-434A-82FD-3AF0129E2642}" type="slidenum">
              <a:rPr lang="de-DE" sz="1300"/>
              <a:pPr algn="r" defTabSz="966788" eaLnBrk="0" hangingPunct="0"/>
              <a:t>14</a:t>
            </a:fld>
            <a:endParaRPr lang="de-DE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45059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468560CE-E88A-49EA-92CF-D7B908B56CD6}" type="slidenum">
              <a:rPr lang="de-DE" sz="1300"/>
              <a:pPr algn="r" defTabSz="966788" eaLnBrk="0" hangingPunct="0"/>
              <a:t>15</a:t>
            </a:fld>
            <a:endParaRPr lang="de-DE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47107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27A6119E-DADC-4FA1-9FCD-873482BC563D}" type="slidenum">
              <a:rPr lang="de-DE" sz="1300"/>
              <a:pPr algn="r" defTabSz="966788" eaLnBrk="0" hangingPunct="0"/>
              <a:t>16</a:t>
            </a:fld>
            <a:endParaRPr lang="de-DE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49155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1A1CD597-1D63-451D-B431-982CF2724B94}" type="slidenum">
              <a:rPr lang="de-DE" sz="1300"/>
              <a:pPr algn="r" defTabSz="966788" eaLnBrk="0" hangingPunct="0"/>
              <a:t>17</a:t>
            </a:fld>
            <a:endParaRPr lang="de-DE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51203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B4F8937B-4C88-4083-8B22-E5E550C28F33}" type="slidenum">
              <a:rPr lang="de-DE" sz="1300"/>
              <a:pPr algn="r" defTabSz="966788" eaLnBrk="0" hangingPunct="0"/>
              <a:t>18</a:t>
            </a:fld>
            <a:endParaRPr lang="de-DE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53251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EFE0C1AD-B407-40C9-849E-B8A516EF2C0C}" type="slidenum">
              <a:rPr lang="de-DE" sz="1300"/>
              <a:pPr algn="r" defTabSz="966788" eaLnBrk="0" hangingPunct="0"/>
              <a:t>19</a:t>
            </a:fld>
            <a:endParaRPr lang="de-D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435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2C554B97-2118-4255-B848-72F648763740}" type="slidenum">
              <a:rPr lang="de-DE" sz="1300"/>
              <a:pPr algn="r" defTabSz="966788" eaLnBrk="0" hangingPunct="0"/>
              <a:t>2</a:t>
            </a:fld>
            <a:endParaRPr lang="de-DE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55299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28437DC2-DA1A-47DB-A650-883939D9C23F}" type="slidenum">
              <a:rPr lang="de-DE" sz="1300"/>
              <a:pPr algn="r" defTabSz="966788" eaLnBrk="0" hangingPunct="0"/>
              <a:t>20</a:t>
            </a:fld>
            <a:endParaRPr lang="de-DE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57347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945DE115-D057-4250-812D-35AF5403139C}" type="slidenum">
              <a:rPr lang="de-DE" sz="1300"/>
              <a:pPr algn="r" defTabSz="966788" eaLnBrk="0" hangingPunct="0"/>
              <a:t>21</a:t>
            </a:fld>
            <a:endParaRPr lang="de-DE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59395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647DE82D-2A88-4A0C-BB07-75D1A97B494F}" type="slidenum">
              <a:rPr lang="de-DE" sz="1300"/>
              <a:pPr algn="r" defTabSz="966788" eaLnBrk="0" hangingPunct="0"/>
              <a:t>22</a:t>
            </a:fld>
            <a:endParaRPr lang="de-DE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61443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BD7708C1-4FEC-45B5-8EEA-EC5792606DEC}" type="slidenum">
              <a:rPr lang="de-DE" sz="1300"/>
              <a:pPr algn="r" defTabSz="966788" eaLnBrk="0" hangingPunct="0"/>
              <a:t>23</a:t>
            </a:fld>
            <a:endParaRPr lang="de-DE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63491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02CF3E26-6681-4E69-A993-D2885DEAECF9}" type="slidenum">
              <a:rPr lang="de-DE" sz="1300"/>
              <a:pPr algn="r" defTabSz="966788" eaLnBrk="0" hangingPunct="0"/>
              <a:t>24</a:t>
            </a:fld>
            <a:endParaRPr lang="de-DE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5539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FA1418A4-3AEE-4CFF-AFF7-773A7B6993C4}" type="slidenum">
              <a:rPr lang="de-DE" sz="1300"/>
              <a:pPr algn="r" defTabSz="966788" eaLnBrk="0" hangingPunct="0"/>
              <a:t>25</a:t>
            </a:fld>
            <a:endParaRPr lang="de-DE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9635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57519D8B-5A85-4FC6-A12B-25A517068097}" type="slidenum">
              <a:rPr lang="de-DE" sz="1300"/>
              <a:pPr algn="r" defTabSz="966788" eaLnBrk="0" hangingPunct="0"/>
              <a:t>26</a:t>
            </a:fld>
            <a:endParaRPr lang="de-DE"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1683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340F7C8D-4AEF-460C-8E34-03F864231240}" type="slidenum">
              <a:rPr lang="de-DE" sz="1300"/>
              <a:pPr algn="r" defTabSz="966788" eaLnBrk="0" hangingPunct="0"/>
              <a:t>27</a:t>
            </a:fld>
            <a:endParaRPr lang="de-DE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3731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BC5564E5-A145-41AB-94E9-0AC5B589753C}" type="slidenum">
              <a:rPr lang="de-DE" sz="1300"/>
              <a:pPr algn="r" defTabSz="966788" eaLnBrk="0" hangingPunct="0"/>
              <a:t>28</a:t>
            </a:fld>
            <a:endParaRPr lang="de-DE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5779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76E2F7F9-43A8-41ED-8A99-0084B4E0CC98}" type="slidenum">
              <a:rPr lang="de-DE" sz="1300"/>
              <a:pPr algn="r" defTabSz="966788" eaLnBrk="0" hangingPunct="0"/>
              <a:t>29</a:t>
            </a:fld>
            <a:endParaRPr lang="de-D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483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571FF5F2-BE8A-4FE2-B85E-F3C678FA8648}" type="slidenum">
              <a:rPr lang="de-DE" sz="1300"/>
              <a:pPr algn="r" defTabSz="966788" eaLnBrk="0" hangingPunct="0"/>
              <a:t>3</a:t>
            </a:fld>
            <a:endParaRPr lang="de-DE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7827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76D853E9-771A-460B-A9BA-03BE7A458718}" type="slidenum">
              <a:rPr lang="de-DE" sz="1300"/>
              <a:pPr algn="r" defTabSz="966788" eaLnBrk="0" hangingPunct="0"/>
              <a:t>30</a:t>
            </a:fld>
            <a:endParaRPr lang="de-DE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9875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A817CDC3-AE3F-49AB-A413-C8A97D7AB071}" type="slidenum">
              <a:rPr lang="de-DE" sz="1300"/>
              <a:pPr algn="r" defTabSz="966788" eaLnBrk="0" hangingPunct="0"/>
              <a:t>31</a:t>
            </a:fld>
            <a:endParaRPr lang="de-DE"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1923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C0BF5846-0791-4C61-BE4E-A579E68BDACC}" type="slidenum">
              <a:rPr lang="de-DE" sz="1300"/>
              <a:pPr algn="r" defTabSz="966788" eaLnBrk="0" hangingPunct="0"/>
              <a:t>32</a:t>
            </a:fld>
            <a:endParaRPr lang="de-DE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22531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BF773E7E-7DAE-40C8-B912-43D8459E52C9}" type="slidenum">
              <a:rPr lang="de-DE" sz="1300"/>
              <a:pPr algn="r" defTabSz="966788" eaLnBrk="0" hangingPunct="0"/>
              <a:t>4</a:t>
            </a:fld>
            <a:endParaRPr lang="de-DE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24579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B564CD3A-AB30-4049-BAA9-E22EC8C7ED0D}" type="slidenum">
              <a:rPr lang="de-DE" sz="1300"/>
              <a:pPr algn="r" defTabSz="966788" eaLnBrk="0" hangingPunct="0"/>
              <a:t>5</a:t>
            </a:fld>
            <a:endParaRPr lang="de-DE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26627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F2E05A86-E440-496B-9943-8B9DE4191C30}" type="slidenum">
              <a:rPr lang="de-DE" sz="1300"/>
              <a:pPr algn="r" defTabSz="966788" eaLnBrk="0" hangingPunct="0"/>
              <a:t>6</a:t>
            </a:fld>
            <a:endParaRPr lang="de-DE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28675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9FEC7C1F-F787-4AF4-A2BD-27567D88DD9E}" type="slidenum">
              <a:rPr lang="de-DE" sz="1300"/>
              <a:pPr algn="r" defTabSz="966788" eaLnBrk="0" hangingPunct="0"/>
              <a:t>7</a:t>
            </a:fld>
            <a:endParaRPr lang="de-DE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30723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6293EC4A-E10F-4F86-B0E6-CE2FF6C4023A}" type="slidenum">
              <a:rPr lang="de-DE" sz="1300"/>
              <a:pPr algn="r" defTabSz="966788" eaLnBrk="0" hangingPunct="0"/>
              <a:t>8</a:t>
            </a:fld>
            <a:endParaRPr lang="de-DE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Ströme E-Septa</a:t>
            </a:r>
          </a:p>
          <a:p>
            <a:endParaRPr lang="de-DE" smtClean="0"/>
          </a:p>
        </p:txBody>
      </p:sp>
      <p:sp>
        <p:nvSpPr>
          <p:cNvPr id="32771" name="Foliennummernplatzhalter 3"/>
          <p:cNvSpPr txBox="1">
            <a:spLocks noGrp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4" rIns="96606" bIns="48304" anchor="b"/>
          <a:lstStyle/>
          <a:p>
            <a:pPr algn="r" defTabSz="966788" eaLnBrk="0" hangingPunct="0"/>
            <a:fld id="{1A438CA3-B11C-49F1-A39B-E27761A75C85}" type="slidenum">
              <a:rPr lang="de-DE" sz="1300"/>
              <a:pPr algn="r" defTabSz="966788" eaLnBrk="0" hangingPunct="0"/>
              <a:t>9</a:t>
            </a:fld>
            <a:endParaRPr 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itneu_8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11188" y="6592888"/>
            <a:ext cx="799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2500" eaLnBrk="0" hangingPunct="0">
              <a:tabLst>
                <a:tab pos="7800975" algn="r"/>
              </a:tabLst>
              <a:defRPr/>
            </a:pPr>
            <a:r>
              <a:rPr lang="de-DE" sz="1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Michael Galonska	WAO ´12, August 2012</a:t>
            </a: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0" y="1052513"/>
            <a:ext cx="9140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682625" y="6597650"/>
            <a:ext cx="77739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3" descr="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3025"/>
            <a:ext cx="27717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5824538" y="88900"/>
            <a:ext cx="3276600" cy="287338"/>
            <a:chOff x="3696" y="1661"/>
            <a:chExt cx="2064" cy="181"/>
          </a:xfrm>
        </p:grpSpPr>
        <p:sp>
          <p:nvSpPr>
            <p:cNvPr id="10" name="Rectangle 24"/>
            <p:cNvSpPr>
              <a:spLocks noChangeArrowheads="1"/>
            </p:cNvSpPr>
            <p:nvPr userDrawn="1"/>
          </p:nvSpPr>
          <p:spPr bwMode="auto">
            <a:xfrm>
              <a:off x="3696" y="1661"/>
              <a:ext cx="206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1" name="Group 14"/>
            <p:cNvGrpSpPr>
              <a:grpSpLocks/>
            </p:cNvGrpSpPr>
            <p:nvPr userDrawn="1"/>
          </p:nvGrpSpPr>
          <p:grpSpPr bwMode="auto">
            <a:xfrm>
              <a:off x="3720" y="1672"/>
              <a:ext cx="2040" cy="125"/>
              <a:chOff x="3626" y="453"/>
              <a:chExt cx="2040" cy="125"/>
            </a:xfrm>
          </p:grpSpPr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3626" y="578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  <p:sp>
            <p:nvSpPr>
              <p:cNvPr id="13" name="Freeform 1628"/>
              <p:cNvSpPr>
                <a:spLocks noEditPoints="1"/>
              </p:cNvSpPr>
              <p:nvPr userDrawn="1"/>
            </p:nvSpPr>
            <p:spPr bwMode="auto">
              <a:xfrm>
                <a:off x="3641" y="453"/>
                <a:ext cx="877" cy="108"/>
              </a:xfrm>
              <a:custGeom>
                <a:avLst/>
                <a:gdLst/>
                <a:ahLst/>
                <a:cxnLst>
                  <a:cxn ang="0">
                    <a:pos x="248" y="989"/>
                  </a:cxn>
                  <a:cxn ang="0">
                    <a:pos x="125" y="807"/>
                  </a:cxn>
                  <a:cxn ang="0">
                    <a:pos x="491" y="791"/>
                  </a:cxn>
                  <a:cxn ang="0">
                    <a:pos x="1075" y="395"/>
                  </a:cxn>
                  <a:cxn ang="0">
                    <a:pos x="946" y="395"/>
                  </a:cxn>
                  <a:cxn ang="0">
                    <a:pos x="1327" y="409"/>
                  </a:cxn>
                  <a:cxn ang="0">
                    <a:pos x="1588" y="169"/>
                  </a:cxn>
                  <a:cxn ang="0">
                    <a:pos x="1686" y="36"/>
                  </a:cxn>
                  <a:cxn ang="0">
                    <a:pos x="2929" y="579"/>
                  </a:cxn>
                  <a:cxn ang="0">
                    <a:pos x="2641" y="469"/>
                  </a:cxn>
                  <a:cxn ang="0">
                    <a:pos x="2843" y="901"/>
                  </a:cxn>
                  <a:cxn ang="0">
                    <a:pos x="2748" y="986"/>
                  </a:cxn>
                  <a:cxn ang="0">
                    <a:pos x="2506" y="555"/>
                  </a:cxn>
                  <a:cxn ang="0">
                    <a:pos x="2848" y="296"/>
                  </a:cxn>
                  <a:cxn ang="0">
                    <a:pos x="3490" y="402"/>
                  </a:cxn>
                  <a:cxn ang="0">
                    <a:pos x="3321" y="322"/>
                  </a:cxn>
                  <a:cxn ang="0">
                    <a:pos x="4079" y="833"/>
                  </a:cxn>
                  <a:cxn ang="0">
                    <a:pos x="3737" y="984"/>
                  </a:cxn>
                  <a:cxn ang="0">
                    <a:pos x="3974" y="823"/>
                  </a:cxn>
                  <a:cxn ang="0">
                    <a:pos x="3617" y="520"/>
                  </a:cxn>
                  <a:cxn ang="0">
                    <a:pos x="3985" y="304"/>
                  </a:cxn>
                  <a:cxn ang="0">
                    <a:pos x="3731" y="517"/>
                  </a:cxn>
                  <a:cxn ang="0">
                    <a:pos x="4261" y="974"/>
                  </a:cxn>
                  <a:cxn ang="0">
                    <a:pos x="4236" y="101"/>
                  </a:cxn>
                  <a:cxn ang="0">
                    <a:pos x="4854" y="386"/>
                  </a:cxn>
                  <a:cxn ang="0">
                    <a:pos x="4763" y="996"/>
                  </a:cxn>
                  <a:cxn ang="0">
                    <a:pos x="4615" y="211"/>
                  </a:cxn>
                  <a:cxn ang="0">
                    <a:pos x="5127" y="1217"/>
                  </a:cxn>
                  <a:cxn ang="0">
                    <a:pos x="5087" y="817"/>
                  </a:cxn>
                  <a:cxn ang="0">
                    <a:pos x="5495" y="307"/>
                  </a:cxn>
                  <a:cxn ang="0">
                    <a:pos x="6773" y="385"/>
                  </a:cxn>
                  <a:cxn ang="0">
                    <a:pos x="6549" y="718"/>
                  </a:cxn>
                  <a:cxn ang="0">
                    <a:pos x="6827" y="864"/>
                  </a:cxn>
                  <a:cxn ang="0">
                    <a:pos x="6903" y="925"/>
                  </a:cxn>
                  <a:cxn ang="0">
                    <a:pos x="6479" y="859"/>
                  </a:cxn>
                  <a:cxn ang="0">
                    <a:pos x="6546" y="339"/>
                  </a:cxn>
                  <a:cxn ang="0">
                    <a:pos x="6975" y="466"/>
                  </a:cxn>
                  <a:cxn ang="0">
                    <a:pos x="7498" y="974"/>
                  </a:cxn>
                  <a:cxn ang="0">
                    <a:pos x="7364" y="912"/>
                  </a:cxn>
                  <a:cxn ang="0">
                    <a:pos x="7416" y="688"/>
                  </a:cxn>
                  <a:cxn ang="0">
                    <a:pos x="7230" y="339"/>
                  </a:cxn>
                  <a:cxn ang="0">
                    <a:pos x="7325" y="381"/>
                  </a:cxn>
                  <a:cxn ang="0">
                    <a:pos x="7566" y="633"/>
                  </a:cxn>
                  <a:cxn ang="0">
                    <a:pos x="8120" y="389"/>
                  </a:cxn>
                  <a:cxn ang="0">
                    <a:pos x="8064" y="904"/>
                  </a:cxn>
                  <a:cxn ang="0">
                    <a:pos x="8353" y="772"/>
                  </a:cxn>
                  <a:cxn ang="0">
                    <a:pos x="7950" y="939"/>
                  </a:cxn>
                  <a:cxn ang="0">
                    <a:pos x="8139" y="295"/>
                  </a:cxn>
                  <a:cxn ang="0">
                    <a:pos x="8676" y="292"/>
                  </a:cxn>
                  <a:cxn ang="0">
                    <a:pos x="8543" y="118"/>
                  </a:cxn>
                  <a:cxn ang="0">
                    <a:pos x="8705" y="92"/>
                  </a:cxn>
                  <a:cxn ang="0">
                    <a:pos x="9101" y="994"/>
                  </a:cxn>
                  <a:cxn ang="0">
                    <a:pos x="8920" y="239"/>
                  </a:cxn>
                  <a:cxn ang="0">
                    <a:pos x="9472" y="656"/>
                  </a:cxn>
                  <a:cxn ang="0">
                    <a:pos x="9542" y="910"/>
                  </a:cxn>
                  <a:cxn ang="0">
                    <a:pos x="9657" y="925"/>
                  </a:cxn>
                  <a:cxn ang="0">
                    <a:pos x="9293" y="893"/>
                  </a:cxn>
                  <a:cxn ang="0">
                    <a:pos x="9511" y="570"/>
                  </a:cxn>
                  <a:cxn ang="0">
                    <a:pos x="9444" y="400"/>
                  </a:cxn>
                  <a:cxn ang="0">
                    <a:pos x="9695" y="315"/>
                  </a:cxn>
                  <a:cxn ang="0">
                    <a:pos x="9826" y="925"/>
                  </a:cxn>
                  <a:cxn ang="0">
                    <a:pos x="10108" y="21"/>
                  </a:cxn>
                </a:cxnLst>
                <a:rect l="0" t="0" r="r" b="b"/>
                <a:pathLst>
                  <a:path w="10195" h="1253">
                    <a:moveTo>
                      <a:pt x="610" y="709"/>
                    </a:moveTo>
                    <a:lnTo>
                      <a:pt x="609" y="748"/>
                    </a:lnTo>
                    <a:lnTo>
                      <a:pt x="607" y="783"/>
                    </a:lnTo>
                    <a:lnTo>
                      <a:pt x="605" y="799"/>
                    </a:lnTo>
                    <a:lnTo>
                      <a:pt x="603" y="812"/>
                    </a:lnTo>
                    <a:lnTo>
                      <a:pt x="600" y="826"/>
                    </a:lnTo>
                    <a:lnTo>
                      <a:pt x="596" y="839"/>
                    </a:lnTo>
                    <a:lnTo>
                      <a:pt x="592" y="849"/>
                    </a:lnTo>
                    <a:lnTo>
                      <a:pt x="587" y="861"/>
                    </a:lnTo>
                    <a:lnTo>
                      <a:pt x="582" y="871"/>
                    </a:lnTo>
                    <a:lnTo>
                      <a:pt x="575" y="882"/>
                    </a:lnTo>
                    <a:lnTo>
                      <a:pt x="568" y="891"/>
                    </a:lnTo>
                    <a:lnTo>
                      <a:pt x="560" y="902"/>
                    </a:lnTo>
                    <a:lnTo>
                      <a:pt x="550" y="910"/>
                    </a:lnTo>
                    <a:lnTo>
                      <a:pt x="541" y="919"/>
                    </a:lnTo>
                    <a:lnTo>
                      <a:pt x="529" y="928"/>
                    </a:lnTo>
                    <a:lnTo>
                      <a:pt x="518" y="936"/>
                    </a:lnTo>
                    <a:lnTo>
                      <a:pt x="506" y="944"/>
                    </a:lnTo>
                    <a:lnTo>
                      <a:pt x="495" y="951"/>
                    </a:lnTo>
                    <a:lnTo>
                      <a:pt x="481" y="957"/>
                    </a:lnTo>
                    <a:lnTo>
                      <a:pt x="468" y="964"/>
                    </a:lnTo>
                    <a:lnTo>
                      <a:pt x="455" y="969"/>
                    </a:lnTo>
                    <a:lnTo>
                      <a:pt x="441" y="973"/>
                    </a:lnTo>
                    <a:lnTo>
                      <a:pt x="426" y="977"/>
                    </a:lnTo>
                    <a:lnTo>
                      <a:pt x="411" y="980"/>
                    </a:lnTo>
                    <a:lnTo>
                      <a:pt x="394" y="983"/>
                    </a:lnTo>
                    <a:lnTo>
                      <a:pt x="377" y="986"/>
                    </a:lnTo>
                    <a:lnTo>
                      <a:pt x="359" y="988"/>
                    </a:lnTo>
                    <a:lnTo>
                      <a:pt x="339" y="990"/>
                    </a:lnTo>
                    <a:lnTo>
                      <a:pt x="320" y="990"/>
                    </a:lnTo>
                    <a:lnTo>
                      <a:pt x="299" y="991"/>
                    </a:lnTo>
                    <a:lnTo>
                      <a:pt x="273" y="990"/>
                    </a:lnTo>
                    <a:lnTo>
                      <a:pt x="248" y="989"/>
                    </a:lnTo>
                    <a:lnTo>
                      <a:pt x="225" y="986"/>
                    </a:lnTo>
                    <a:lnTo>
                      <a:pt x="203" y="982"/>
                    </a:lnTo>
                    <a:lnTo>
                      <a:pt x="182" y="978"/>
                    </a:lnTo>
                    <a:lnTo>
                      <a:pt x="163" y="972"/>
                    </a:lnTo>
                    <a:lnTo>
                      <a:pt x="145" y="966"/>
                    </a:lnTo>
                    <a:lnTo>
                      <a:pt x="128" y="958"/>
                    </a:lnTo>
                    <a:lnTo>
                      <a:pt x="112" y="950"/>
                    </a:lnTo>
                    <a:lnTo>
                      <a:pt x="98" y="939"/>
                    </a:lnTo>
                    <a:lnTo>
                      <a:pt x="84" y="929"/>
                    </a:lnTo>
                    <a:lnTo>
                      <a:pt x="70" y="917"/>
                    </a:lnTo>
                    <a:lnTo>
                      <a:pt x="59" y="904"/>
                    </a:lnTo>
                    <a:lnTo>
                      <a:pt x="47" y="890"/>
                    </a:lnTo>
                    <a:lnTo>
                      <a:pt x="37" y="874"/>
                    </a:lnTo>
                    <a:lnTo>
                      <a:pt x="26" y="858"/>
                    </a:lnTo>
                    <a:lnTo>
                      <a:pt x="18" y="841"/>
                    </a:lnTo>
                    <a:lnTo>
                      <a:pt x="12" y="823"/>
                    </a:lnTo>
                    <a:lnTo>
                      <a:pt x="6" y="804"/>
                    </a:lnTo>
                    <a:lnTo>
                      <a:pt x="4" y="784"/>
                    </a:lnTo>
                    <a:lnTo>
                      <a:pt x="2" y="765"/>
                    </a:lnTo>
                    <a:lnTo>
                      <a:pt x="1" y="747"/>
                    </a:lnTo>
                    <a:lnTo>
                      <a:pt x="0" y="731"/>
                    </a:lnTo>
                    <a:lnTo>
                      <a:pt x="0" y="714"/>
                    </a:lnTo>
                    <a:lnTo>
                      <a:pt x="0" y="55"/>
                    </a:lnTo>
                    <a:lnTo>
                      <a:pt x="108" y="55"/>
                    </a:lnTo>
                    <a:lnTo>
                      <a:pt x="108" y="674"/>
                    </a:lnTo>
                    <a:lnTo>
                      <a:pt x="109" y="692"/>
                    </a:lnTo>
                    <a:lnTo>
                      <a:pt x="109" y="710"/>
                    </a:lnTo>
                    <a:lnTo>
                      <a:pt x="110" y="729"/>
                    </a:lnTo>
                    <a:lnTo>
                      <a:pt x="112" y="747"/>
                    </a:lnTo>
                    <a:lnTo>
                      <a:pt x="115" y="765"/>
                    </a:lnTo>
                    <a:lnTo>
                      <a:pt x="117" y="781"/>
                    </a:lnTo>
                    <a:lnTo>
                      <a:pt x="121" y="795"/>
                    </a:lnTo>
                    <a:lnTo>
                      <a:pt x="125" y="807"/>
                    </a:lnTo>
                    <a:lnTo>
                      <a:pt x="128" y="815"/>
                    </a:lnTo>
                    <a:lnTo>
                      <a:pt x="133" y="822"/>
                    </a:lnTo>
                    <a:lnTo>
                      <a:pt x="138" y="829"/>
                    </a:lnTo>
                    <a:lnTo>
                      <a:pt x="144" y="838"/>
                    </a:lnTo>
                    <a:lnTo>
                      <a:pt x="151" y="845"/>
                    </a:lnTo>
                    <a:lnTo>
                      <a:pt x="159" y="853"/>
                    </a:lnTo>
                    <a:lnTo>
                      <a:pt x="168" y="861"/>
                    </a:lnTo>
                    <a:lnTo>
                      <a:pt x="179" y="867"/>
                    </a:lnTo>
                    <a:lnTo>
                      <a:pt x="190" y="873"/>
                    </a:lnTo>
                    <a:lnTo>
                      <a:pt x="202" y="880"/>
                    </a:lnTo>
                    <a:lnTo>
                      <a:pt x="216" y="884"/>
                    </a:lnTo>
                    <a:lnTo>
                      <a:pt x="231" y="888"/>
                    </a:lnTo>
                    <a:lnTo>
                      <a:pt x="247" y="892"/>
                    </a:lnTo>
                    <a:lnTo>
                      <a:pt x="265" y="894"/>
                    </a:lnTo>
                    <a:lnTo>
                      <a:pt x="284" y="896"/>
                    </a:lnTo>
                    <a:lnTo>
                      <a:pt x="305" y="896"/>
                    </a:lnTo>
                    <a:lnTo>
                      <a:pt x="332" y="895"/>
                    </a:lnTo>
                    <a:lnTo>
                      <a:pt x="358" y="893"/>
                    </a:lnTo>
                    <a:lnTo>
                      <a:pt x="371" y="891"/>
                    </a:lnTo>
                    <a:lnTo>
                      <a:pt x="382" y="888"/>
                    </a:lnTo>
                    <a:lnTo>
                      <a:pt x="393" y="885"/>
                    </a:lnTo>
                    <a:lnTo>
                      <a:pt x="404" y="882"/>
                    </a:lnTo>
                    <a:lnTo>
                      <a:pt x="414" y="877"/>
                    </a:lnTo>
                    <a:lnTo>
                      <a:pt x="423" y="873"/>
                    </a:lnTo>
                    <a:lnTo>
                      <a:pt x="432" y="869"/>
                    </a:lnTo>
                    <a:lnTo>
                      <a:pt x="440" y="864"/>
                    </a:lnTo>
                    <a:lnTo>
                      <a:pt x="447" y="859"/>
                    </a:lnTo>
                    <a:lnTo>
                      <a:pt x="455" y="852"/>
                    </a:lnTo>
                    <a:lnTo>
                      <a:pt x="461" y="846"/>
                    </a:lnTo>
                    <a:lnTo>
                      <a:pt x="467" y="839"/>
                    </a:lnTo>
                    <a:lnTo>
                      <a:pt x="477" y="823"/>
                    </a:lnTo>
                    <a:lnTo>
                      <a:pt x="485" y="807"/>
                    </a:lnTo>
                    <a:lnTo>
                      <a:pt x="491" y="791"/>
                    </a:lnTo>
                    <a:lnTo>
                      <a:pt x="496" y="776"/>
                    </a:lnTo>
                    <a:lnTo>
                      <a:pt x="499" y="758"/>
                    </a:lnTo>
                    <a:lnTo>
                      <a:pt x="500" y="739"/>
                    </a:lnTo>
                    <a:lnTo>
                      <a:pt x="501" y="718"/>
                    </a:lnTo>
                    <a:lnTo>
                      <a:pt x="502" y="695"/>
                    </a:lnTo>
                    <a:lnTo>
                      <a:pt x="502" y="55"/>
                    </a:lnTo>
                    <a:lnTo>
                      <a:pt x="610" y="55"/>
                    </a:lnTo>
                    <a:lnTo>
                      <a:pt x="610" y="709"/>
                    </a:lnTo>
                    <a:close/>
                    <a:moveTo>
                      <a:pt x="1231" y="974"/>
                    </a:moveTo>
                    <a:lnTo>
                      <a:pt x="1231" y="523"/>
                    </a:lnTo>
                    <a:lnTo>
                      <a:pt x="1230" y="510"/>
                    </a:lnTo>
                    <a:lnTo>
                      <a:pt x="1230" y="498"/>
                    </a:lnTo>
                    <a:lnTo>
                      <a:pt x="1230" y="487"/>
                    </a:lnTo>
                    <a:lnTo>
                      <a:pt x="1229" y="479"/>
                    </a:lnTo>
                    <a:lnTo>
                      <a:pt x="1228" y="462"/>
                    </a:lnTo>
                    <a:lnTo>
                      <a:pt x="1224" y="449"/>
                    </a:lnTo>
                    <a:lnTo>
                      <a:pt x="1221" y="438"/>
                    </a:lnTo>
                    <a:lnTo>
                      <a:pt x="1217" y="429"/>
                    </a:lnTo>
                    <a:lnTo>
                      <a:pt x="1212" y="419"/>
                    </a:lnTo>
                    <a:lnTo>
                      <a:pt x="1207" y="412"/>
                    </a:lnTo>
                    <a:lnTo>
                      <a:pt x="1199" y="404"/>
                    </a:lnTo>
                    <a:lnTo>
                      <a:pt x="1193" y="399"/>
                    </a:lnTo>
                    <a:lnTo>
                      <a:pt x="1184" y="394"/>
                    </a:lnTo>
                    <a:lnTo>
                      <a:pt x="1175" y="391"/>
                    </a:lnTo>
                    <a:lnTo>
                      <a:pt x="1166" y="388"/>
                    </a:lnTo>
                    <a:lnTo>
                      <a:pt x="1155" y="385"/>
                    </a:lnTo>
                    <a:lnTo>
                      <a:pt x="1145" y="383"/>
                    </a:lnTo>
                    <a:lnTo>
                      <a:pt x="1132" y="383"/>
                    </a:lnTo>
                    <a:lnTo>
                      <a:pt x="1121" y="383"/>
                    </a:lnTo>
                    <a:lnTo>
                      <a:pt x="1111" y="386"/>
                    </a:lnTo>
                    <a:lnTo>
                      <a:pt x="1099" y="388"/>
                    </a:lnTo>
                    <a:lnTo>
                      <a:pt x="1087" y="391"/>
                    </a:lnTo>
                    <a:lnTo>
                      <a:pt x="1075" y="395"/>
                    </a:lnTo>
                    <a:lnTo>
                      <a:pt x="1063" y="399"/>
                    </a:lnTo>
                    <a:lnTo>
                      <a:pt x="1050" y="404"/>
                    </a:lnTo>
                    <a:lnTo>
                      <a:pt x="1037" y="411"/>
                    </a:lnTo>
                    <a:lnTo>
                      <a:pt x="1025" y="417"/>
                    </a:lnTo>
                    <a:lnTo>
                      <a:pt x="1013" y="424"/>
                    </a:lnTo>
                    <a:lnTo>
                      <a:pt x="1001" y="433"/>
                    </a:lnTo>
                    <a:lnTo>
                      <a:pt x="989" y="441"/>
                    </a:lnTo>
                    <a:lnTo>
                      <a:pt x="977" y="450"/>
                    </a:lnTo>
                    <a:lnTo>
                      <a:pt x="966" y="459"/>
                    </a:lnTo>
                    <a:lnTo>
                      <a:pt x="957" y="467"/>
                    </a:lnTo>
                    <a:lnTo>
                      <a:pt x="947" y="477"/>
                    </a:lnTo>
                    <a:lnTo>
                      <a:pt x="947" y="974"/>
                    </a:lnTo>
                    <a:lnTo>
                      <a:pt x="845" y="974"/>
                    </a:lnTo>
                    <a:lnTo>
                      <a:pt x="845" y="460"/>
                    </a:lnTo>
                    <a:lnTo>
                      <a:pt x="844" y="441"/>
                    </a:lnTo>
                    <a:lnTo>
                      <a:pt x="843" y="423"/>
                    </a:lnTo>
                    <a:lnTo>
                      <a:pt x="841" y="405"/>
                    </a:lnTo>
                    <a:lnTo>
                      <a:pt x="839" y="389"/>
                    </a:lnTo>
                    <a:lnTo>
                      <a:pt x="835" y="371"/>
                    </a:lnTo>
                    <a:lnTo>
                      <a:pt x="831" y="353"/>
                    </a:lnTo>
                    <a:lnTo>
                      <a:pt x="825" y="336"/>
                    </a:lnTo>
                    <a:lnTo>
                      <a:pt x="820" y="318"/>
                    </a:lnTo>
                    <a:lnTo>
                      <a:pt x="922" y="291"/>
                    </a:lnTo>
                    <a:lnTo>
                      <a:pt x="924" y="295"/>
                    </a:lnTo>
                    <a:lnTo>
                      <a:pt x="928" y="306"/>
                    </a:lnTo>
                    <a:lnTo>
                      <a:pt x="931" y="313"/>
                    </a:lnTo>
                    <a:lnTo>
                      <a:pt x="934" y="322"/>
                    </a:lnTo>
                    <a:lnTo>
                      <a:pt x="937" y="332"/>
                    </a:lnTo>
                    <a:lnTo>
                      <a:pt x="940" y="344"/>
                    </a:lnTo>
                    <a:lnTo>
                      <a:pt x="942" y="356"/>
                    </a:lnTo>
                    <a:lnTo>
                      <a:pt x="944" y="369"/>
                    </a:lnTo>
                    <a:lnTo>
                      <a:pt x="945" y="382"/>
                    </a:lnTo>
                    <a:lnTo>
                      <a:pt x="946" y="395"/>
                    </a:lnTo>
                    <a:lnTo>
                      <a:pt x="959" y="382"/>
                    </a:lnTo>
                    <a:lnTo>
                      <a:pt x="971" y="371"/>
                    </a:lnTo>
                    <a:lnTo>
                      <a:pt x="985" y="360"/>
                    </a:lnTo>
                    <a:lnTo>
                      <a:pt x="998" y="350"/>
                    </a:lnTo>
                    <a:lnTo>
                      <a:pt x="1010" y="340"/>
                    </a:lnTo>
                    <a:lnTo>
                      <a:pt x="1024" y="332"/>
                    </a:lnTo>
                    <a:lnTo>
                      <a:pt x="1036" y="325"/>
                    </a:lnTo>
                    <a:lnTo>
                      <a:pt x="1050" y="318"/>
                    </a:lnTo>
                    <a:lnTo>
                      <a:pt x="1064" y="312"/>
                    </a:lnTo>
                    <a:lnTo>
                      <a:pt x="1076" y="307"/>
                    </a:lnTo>
                    <a:lnTo>
                      <a:pt x="1090" y="303"/>
                    </a:lnTo>
                    <a:lnTo>
                      <a:pt x="1103" y="299"/>
                    </a:lnTo>
                    <a:lnTo>
                      <a:pt x="1116" y="295"/>
                    </a:lnTo>
                    <a:lnTo>
                      <a:pt x="1130" y="293"/>
                    </a:lnTo>
                    <a:lnTo>
                      <a:pt x="1142" y="292"/>
                    </a:lnTo>
                    <a:lnTo>
                      <a:pt x="1156" y="292"/>
                    </a:lnTo>
                    <a:lnTo>
                      <a:pt x="1170" y="292"/>
                    </a:lnTo>
                    <a:lnTo>
                      <a:pt x="1183" y="294"/>
                    </a:lnTo>
                    <a:lnTo>
                      <a:pt x="1196" y="296"/>
                    </a:lnTo>
                    <a:lnTo>
                      <a:pt x="1209" y="299"/>
                    </a:lnTo>
                    <a:lnTo>
                      <a:pt x="1221" y="303"/>
                    </a:lnTo>
                    <a:lnTo>
                      <a:pt x="1233" y="307"/>
                    </a:lnTo>
                    <a:lnTo>
                      <a:pt x="1244" y="313"/>
                    </a:lnTo>
                    <a:lnTo>
                      <a:pt x="1256" y="318"/>
                    </a:lnTo>
                    <a:lnTo>
                      <a:pt x="1266" y="326"/>
                    </a:lnTo>
                    <a:lnTo>
                      <a:pt x="1276" y="333"/>
                    </a:lnTo>
                    <a:lnTo>
                      <a:pt x="1285" y="342"/>
                    </a:lnTo>
                    <a:lnTo>
                      <a:pt x="1294" y="350"/>
                    </a:lnTo>
                    <a:lnTo>
                      <a:pt x="1302" y="359"/>
                    </a:lnTo>
                    <a:lnTo>
                      <a:pt x="1308" y="369"/>
                    </a:lnTo>
                    <a:lnTo>
                      <a:pt x="1315" y="379"/>
                    </a:lnTo>
                    <a:lnTo>
                      <a:pt x="1320" y="390"/>
                    </a:lnTo>
                    <a:lnTo>
                      <a:pt x="1327" y="409"/>
                    </a:lnTo>
                    <a:lnTo>
                      <a:pt x="1333" y="428"/>
                    </a:lnTo>
                    <a:lnTo>
                      <a:pt x="1335" y="447"/>
                    </a:lnTo>
                    <a:lnTo>
                      <a:pt x="1336" y="467"/>
                    </a:lnTo>
                    <a:lnTo>
                      <a:pt x="1336" y="974"/>
                    </a:lnTo>
                    <a:lnTo>
                      <a:pt x="1231" y="974"/>
                    </a:lnTo>
                    <a:close/>
                    <a:moveTo>
                      <a:pt x="1577" y="974"/>
                    </a:moveTo>
                    <a:lnTo>
                      <a:pt x="1577" y="310"/>
                    </a:lnTo>
                    <a:lnTo>
                      <a:pt x="1686" y="292"/>
                    </a:lnTo>
                    <a:lnTo>
                      <a:pt x="1686" y="974"/>
                    </a:lnTo>
                    <a:lnTo>
                      <a:pt x="1577" y="974"/>
                    </a:lnTo>
                    <a:close/>
                    <a:moveTo>
                      <a:pt x="1716" y="100"/>
                    </a:moveTo>
                    <a:lnTo>
                      <a:pt x="1716" y="109"/>
                    </a:lnTo>
                    <a:lnTo>
                      <a:pt x="1715" y="117"/>
                    </a:lnTo>
                    <a:lnTo>
                      <a:pt x="1713" y="125"/>
                    </a:lnTo>
                    <a:lnTo>
                      <a:pt x="1709" y="133"/>
                    </a:lnTo>
                    <a:lnTo>
                      <a:pt x="1706" y="140"/>
                    </a:lnTo>
                    <a:lnTo>
                      <a:pt x="1702" y="146"/>
                    </a:lnTo>
                    <a:lnTo>
                      <a:pt x="1698" y="153"/>
                    </a:lnTo>
                    <a:lnTo>
                      <a:pt x="1693" y="159"/>
                    </a:lnTo>
                    <a:lnTo>
                      <a:pt x="1686" y="164"/>
                    </a:lnTo>
                    <a:lnTo>
                      <a:pt x="1680" y="169"/>
                    </a:lnTo>
                    <a:lnTo>
                      <a:pt x="1673" y="173"/>
                    </a:lnTo>
                    <a:lnTo>
                      <a:pt x="1666" y="177"/>
                    </a:lnTo>
                    <a:lnTo>
                      <a:pt x="1658" y="179"/>
                    </a:lnTo>
                    <a:lnTo>
                      <a:pt x="1651" y="181"/>
                    </a:lnTo>
                    <a:lnTo>
                      <a:pt x="1642" y="182"/>
                    </a:lnTo>
                    <a:lnTo>
                      <a:pt x="1634" y="182"/>
                    </a:lnTo>
                    <a:lnTo>
                      <a:pt x="1625" y="182"/>
                    </a:lnTo>
                    <a:lnTo>
                      <a:pt x="1617" y="181"/>
                    </a:lnTo>
                    <a:lnTo>
                      <a:pt x="1610" y="179"/>
                    </a:lnTo>
                    <a:lnTo>
                      <a:pt x="1602" y="177"/>
                    </a:lnTo>
                    <a:lnTo>
                      <a:pt x="1595" y="173"/>
                    </a:lnTo>
                    <a:lnTo>
                      <a:pt x="1588" y="169"/>
                    </a:lnTo>
                    <a:lnTo>
                      <a:pt x="1581" y="164"/>
                    </a:lnTo>
                    <a:lnTo>
                      <a:pt x="1576" y="159"/>
                    </a:lnTo>
                    <a:lnTo>
                      <a:pt x="1570" y="153"/>
                    </a:lnTo>
                    <a:lnTo>
                      <a:pt x="1566" y="146"/>
                    </a:lnTo>
                    <a:lnTo>
                      <a:pt x="1561" y="140"/>
                    </a:lnTo>
                    <a:lnTo>
                      <a:pt x="1558" y="133"/>
                    </a:lnTo>
                    <a:lnTo>
                      <a:pt x="1555" y="125"/>
                    </a:lnTo>
                    <a:lnTo>
                      <a:pt x="1554" y="118"/>
                    </a:lnTo>
                    <a:lnTo>
                      <a:pt x="1553" y="110"/>
                    </a:lnTo>
                    <a:lnTo>
                      <a:pt x="1552" y="101"/>
                    </a:lnTo>
                    <a:lnTo>
                      <a:pt x="1553" y="93"/>
                    </a:lnTo>
                    <a:lnTo>
                      <a:pt x="1554" y="86"/>
                    </a:lnTo>
                    <a:lnTo>
                      <a:pt x="1555" y="77"/>
                    </a:lnTo>
                    <a:lnTo>
                      <a:pt x="1558" y="70"/>
                    </a:lnTo>
                    <a:lnTo>
                      <a:pt x="1561" y="63"/>
                    </a:lnTo>
                    <a:lnTo>
                      <a:pt x="1566" y="55"/>
                    </a:lnTo>
                    <a:lnTo>
                      <a:pt x="1570" y="49"/>
                    </a:lnTo>
                    <a:lnTo>
                      <a:pt x="1576" y="43"/>
                    </a:lnTo>
                    <a:lnTo>
                      <a:pt x="1581" y="37"/>
                    </a:lnTo>
                    <a:lnTo>
                      <a:pt x="1588" y="32"/>
                    </a:lnTo>
                    <a:lnTo>
                      <a:pt x="1595" y="28"/>
                    </a:lnTo>
                    <a:lnTo>
                      <a:pt x="1602" y="25"/>
                    </a:lnTo>
                    <a:lnTo>
                      <a:pt x="1610" y="23"/>
                    </a:lnTo>
                    <a:lnTo>
                      <a:pt x="1617" y="21"/>
                    </a:lnTo>
                    <a:lnTo>
                      <a:pt x="1625" y="20"/>
                    </a:lnTo>
                    <a:lnTo>
                      <a:pt x="1634" y="18"/>
                    </a:lnTo>
                    <a:lnTo>
                      <a:pt x="1642" y="20"/>
                    </a:lnTo>
                    <a:lnTo>
                      <a:pt x="1651" y="21"/>
                    </a:lnTo>
                    <a:lnTo>
                      <a:pt x="1658" y="22"/>
                    </a:lnTo>
                    <a:lnTo>
                      <a:pt x="1666" y="25"/>
                    </a:lnTo>
                    <a:lnTo>
                      <a:pt x="1673" y="28"/>
                    </a:lnTo>
                    <a:lnTo>
                      <a:pt x="1680" y="32"/>
                    </a:lnTo>
                    <a:lnTo>
                      <a:pt x="1686" y="36"/>
                    </a:lnTo>
                    <a:lnTo>
                      <a:pt x="1693" y="43"/>
                    </a:lnTo>
                    <a:lnTo>
                      <a:pt x="1698" y="48"/>
                    </a:lnTo>
                    <a:lnTo>
                      <a:pt x="1702" y="54"/>
                    </a:lnTo>
                    <a:lnTo>
                      <a:pt x="1706" y="61"/>
                    </a:lnTo>
                    <a:lnTo>
                      <a:pt x="1709" y="69"/>
                    </a:lnTo>
                    <a:lnTo>
                      <a:pt x="1713" y="76"/>
                    </a:lnTo>
                    <a:lnTo>
                      <a:pt x="1715" y="83"/>
                    </a:lnTo>
                    <a:lnTo>
                      <a:pt x="1716" y="92"/>
                    </a:lnTo>
                    <a:lnTo>
                      <a:pt x="1716" y="100"/>
                    </a:lnTo>
                    <a:close/>
                    <a:moveTo>
                      <a:pt x="2164" y="981"/>
                    </a:moveTo>
                    <a:lnTo>
                      <a:pt x="2060" y="981"/>
                    </a:lnTo>
                    <a:lnTo>
                      <a:pt x="1821" y="312"/>
                    </a:lnTo>
                    <a:lnTo>
                      <a:pt x="1928" y="289"/>
                    </a:lnTo>
                    <a:lnTo>
                      <a:pt x="2083" y="750"/>
                    </a:lnTo>
                    <a:lnTo>
                      <a:pt x="2087" y="762"/>
                    </a:lnTo>
                    <a:lnTo>
                      <a:pt x="2093" y="776"/>
                    </a:lnTo>
                    <a:lnTo>
                      <a:pt x="2096" y="789"/>
                    </a:lnTo>
                    <a:lnTo>
                      <a:pt x="2100" y="803"/>
                    </a:lnTo>
                    <a:lnTo>
                      <a:pt x="2103" y="817"/>
                    </a:lnTo>
                    <a:lnTo>
                      <a:pt x="2106" y="828"/>
                    </a:lnTo>
                    <a:lnTo>
                      <a:pt x="2110" y="838"/>
                    </a:lnTo>
                    <a:lnTo>
                      <a:pt x="2112" y="846"/>
                    </a:lnTo>
                    <a:lnTo>
                      <a:pt x="2115" y="858"/>
                    </a:lnTo>
                    <a:lnTo>
                      <a:pt x="2116" y="863"/>
                    </a:lnTo>
                    <a:lnTo>
                      <a:pt x="2118" y="863"/>
                    </a:lnTo>
                    <a:lnTo>
                      <a:pt x="2126" y="831"/>
                    </a:lnTo>
                    <a:lnTo>
                      <a:pt x="2135" y="801"/>
                    </a:lnTo>
                    <a:lnTo>
                      <a:pt x="2142" y="775"/>
                    </a:lnTo>
                    <a:lnTo>
                      <a:pt x="2150" y="751"/>
                    </a:lnTo>
                    <a:lnTo>
                      <a:pt x="2304" y="307"/>
                    </a:lnTo>
                    <a:lnTo>
                      <a:pt x="2415" y="307"/>
                    </a:lnTo>
                    <a:lnTo>
                      <a:pt x="2164" y="981"/>
                    </a:lnTo>
                    <a:close/>
                    <a:moveTo>
                      <a:pt x="2929" y="579"/>
                    </a:moveTo>
                    <a:lnTo>
                      <a:pt x="2927" y="552"/>
                    </a:lnTo>
                    <a:lnTo>
                      <a:pt x="2925" y="529"/>
                    </a:lnTo>
                    <a:lnTo>
                      <a:pt x="2923" y="508"/>
                    </a:lnTo>
                    <a:lnTo>
                      <a:pt x="2920" y="489"/>
                    </a:lnTo>
                    <a:lnTo>
                      <a:pt x="2916" y="473"/>
                    </a:lnTo>
                    <a:lnTo>
                      <a:pt x="2911" y="457"/>
                    </a:lnTo>
                    <a:lnTo>
                      <a:pt x="2904" y="443"/>
                    </a:lnTo>
                    <a:lnTo>
                      <a:pt x="2898" y="431"/>
                    </a:lnTo>
                    <a:lnTo>
                      <a:pt x="2893" y="423"/>
                    </a:lnTo>
                    <a:lnTo>
                      <a:pt x="2888" y="417"/>
                    </a:lnTo>
                    <a:lnTo>
                      <a:pt x="2882" y="412"/>
                    </a:lnTo>
                    <a:lnTo>
                      <a:pt x="2877" y="407"/>
                    </a:lnTo>
                    <a:lnTo>
                      <a:pt x="2870" y="401"/>
                    </a:lnTo>
                    <a:lnTo>
                      <a:pt x="2863" y="396"/>
                    </a:lnTo>
                    <a:lnTo>
                      <a:pt x="2856" y="392"/>
                    </a:lnTo>
                    <a:lnTo>
                      <a:pt x="2848" y="388"/>
                    </a:lnTo>
                    <a:lnTo>
                      <a:pt x="2840" y="383"/>
                    </a:lnTo>
                    <a:lnTo>
                      <a:pt x="2832" y="380"/>
                    </a:lnTo>
                    <a:lnTo>
                      <a:pt x="2824" y="377"/>
                    </a:lnTo>
                    <a:lnTo>
                      <a:pt x="2814" y="375"/>
                    </a:lnTo>
                    <a:lnTo>
                      <a:pt x="2796" y="372"/>
                    </a:lnTo>
                    <a:lnTo>
                      <a:pt x="2777" y="371"/>
                    </a:lnTo>
                    <a:lnTo>
                      <a:pt x="2759" y="372"/>
                    </a:lnTo>
                    <a:lnTo>
                      <a:pt x="2743" y="374"/>
                    </a:lnTo>
                    <a:lnTo>
                      <a:pt x="2727" y="378"/>
                    </a:lnTo>
                    <a:lnTo>
                      <a:pt x="2712" y="385"/>
                    </a:lnTo>
                    <a:lnTo>
                      <a:pt x="2699" y="392"/>
                    </a:lnTo>
                    <a:lnTo>
                      <a:pt x="2687" y="400"/>
                    </a:lnTo>
                    <a:lnTo>
                      <a:pt x="2675" y="411"/>
                    </a:lnTo>
                    <a:lnTo>
                      <a:pt x="2665" y="423"/>
                    </a:lnTo>
                    <a:lnTo>
                      <a:pt x="2657" y="437"/>
                    </a:lnTo>
                    <a:lnTo>
                      <a:pt x="2648" y="453"/>
                    </a:lnTo>
                    <a:lnTo>
                      <a:pt x="2641" y="469"/>
                    </a:lnTo>
                    <a:lnTo>
                      <a:pt x="2636" y="488"/>
                    </a:lnTo>
                    <a:lnTo>
                      <a:pt x="2630" y="508"/>
                    </a:lnTo>
                    <a:lnTo>
                      <a:pt x="2627" y="530"/>
                    </a:lnTo>
                    <a:lnTo>
                      <a:pt x="2624" y="553"/>
                    </a:lnTo>
                    <a:lnTo>
                      <a:pt x="2623" y="579"/>
                    </a:lnTo>
                    <a:lnTo>
                      <a:pt x="2929" y="579"/>
                    </a:lnTo>
                    <a:close/>
                    <a:moveTo>
                      <a:pt x="2623" y="658"/>
                    </a:moveTo>
                    <a:lnTo>
                      <a:pt x="2623" y="674"/>
                    </a:lnTo>
                    <a:lnTo>
                      <a:pt x="2623" y="697"/>
                    </a:lnTo>
                    <a:lnTo>
                      <a:pt x="2624" y="718"/>
                    </a:lnTo>
                    <a:lnTo>
                      <a:pt x="2626" y="738"/>
                    </a:lnTo>
                    <a:lnTo>
                      <a:pt x="2629" y="757"/>
                    </a:lnTo>
                    <a:lnTo>
                      <a:pt x="2633" y="775"/>
                    </a:lnTo>
                    <a:lnTo>
                      <a:pt x="2639" y="791"/>
                    </a:lnTo>
                    <a:lnTo>
                      <a:pt x="2645" y="806"/>
                    </a:lnTo>
                    <a:lnTo>
                      <a:pt x="2653" y="820"/>
                    </a:lnTo>
                    <a:lnTo>
                      <a:pt x="2661" y="830"/>
                    </a:lnTo>
                    <a:lnTo>
                      <a:pt x="2668" y="840"/>
                    </a:lnTo>
                    <a:lnTo>
                      <a:pt x="2677" y="849"/>
                    </a:lnTo>
                    <a:lnTo>
                      <a:pt x="2686" y="858"/>
                    </a:lnTo>
                    <a:lnTo>
                      <a:pt x="2694" y="865"/>
                    </a:lnTo>
                    <a:lnTo>
                      <a:pt x="2705" y="871"/>
                    </a:lnTo>
                    <a:lnTo>
                      <a:pt x="2714" y="877"/>
                    </a:lnTo>
                    <a:lnTo>
                      <a:pt x="2726" y="883"/>
                    </a:lnTo>
                    <a:lnTo>
                      <a:pt x="2736" y="887"/>
                    </a:lnTo>
                    <a:lnTo>
                      <a:pt x="2748" y="891"/>
                    </a:lnTo>
                    <a:lnTo>
                      <a:pt x="2759" y="894"/>
                    </a:lnTo>
                    <a:lnTo>
                      <a:pt x="2771" y="897"/>
                    </a:lnTo>
                    <a:lnTo>
                      <a:pt x="2783" y="900"/>
                    </a:lnTo>
                    <a:lnTo>
                      <a:pt x="2795" y="901"/>
                    </a:lnTo>
                    <a:lnTo>
                      <a:pt x="2808" y="902"/>
                    </a:lnTo>
                    <a:lnTo>
                      <a:pt x="2820" y="902"/>
                    </a:lnTo>
                    <a:lnTo>
                      <a:pt x="2843" y="901"/>
                    </a:lnTo>
                    <a:lnTo>
                      <a:pt x="2866" y="898"/>
                    </a:lnTo>
                    <a:lnTo>
                      <a:pt x="2877" y="895"/>
                    </a:lnTo>
                    <a:lnTo>
                      <a:pt x="2888" y="893"/>
                    </a:lnTo>
                    <a:lnTo>
                      <a:pt x="2898" y="890"/>
                    </a:lnTo>
                    <a:lnTo>
                      <a:pt x="2909" y="886"/>
                    </a:lnTo>
                    <a:lnTo>
                      <a:pt x="2918" y="882"/>
                    </a:lnTo>
                    <a:lnTo>
                      <a:pt x="2929" y="877"/>
                    </a:lnTo>
                    <a:lnTo>
                      <a:pt x="2938" y="872"/>
                    </a:lnTo>
                    <a:lnTo>
                      <a:pt x="2947" y="867"/>
                    </a:lnTo>
                    <a:lnTo>
                      <a:pt x="2957" y="861"/>
                    </a:lnTo>
                    <a:lnTo>
                      <a:pt x="2966" y="853"/>
                    </a:lnTo>
                    <a:lnTo>
                      <a:pt x="2975" y="846"/>
                    </a:lnTo>
                    <a:lnTo>
                      <a:pt x="2983" y="839"/>
                    </a:lnTo>
                    <a:lnTo>
                      <a:pt x="3024" y="906"/>
                    </a:lnTo>
                    <a:lnTo>
                      <a:pt x="3013" y="915"/>
                    </a:lnTo>
                    <a:lnTo>
                      <a:pt x="3001" y="925"/>
                    </a:lnTo>
                    <a:lnTo>
                      <a:pt x="2988" y="933"/>
                    </a:lnTo>
                    <a:lnTo>
                      <a:pt x="2976" y="941"/>
                    </a:lnTo>
                    <a:lnTo>
                      <a:pt x="2963" y="949"/>
                    </a:lnTo>
                    <a:lnTo>
                      <a:pt x="2950" y="956"/>
                    </a:lnTo>
                    <a:lnTo>
                      <a:pt x="2936" y="962"/>
                    </a:lnTo>
                    <a:lnTo>
                      <a:pt x="2921" y="968"/>
                    </a:lnTo>
                    <a:lnTo>
                      <a:pt x="2906" y="973"/>
                    </a:lnTo>
                    <a:lnTo>
                      <a:pt x="2892" y="977"/>
                    </a:lnTo>
                    <a:lnTo>
                      <a:pt x="2877" y="980"/>
                    </a:lnTo>
                    <a:lnTo>
                      <a:pt x="2861" y="983"/>
                    </a:lnTo>
                    <a:lnTo>
                      <a:pt x="2846" y="986"/>
                    </a:lnTo>
                    <a:lnTo>
                      <a:pt x="2830" y="988"/>
                    </a:lnTo>
                    <a:lnTo>
                      <a:pt x="2814" y="989"/>
                    </a:lnTo>
                    <a:lnTo>
                      <a:pt x="2798" y="989"/>
                    </a:lnTo>
                    <a:lnTo>
                      <a:pt x="2782" y="989"/>
                    </a:lnTo>
                    <a:lnTo>
                      <a:pt x="2765" y="988"/>
                    </a:lnTo>
                    <a:lnTo>
                      <a:pt x="2748" y="986"/>
                    </a:lnTo>
                    <a:lnTo>
                      <a:pt x="2732" y="983"/>
                    </a:lnTo>
                    <a:lnTo>
                      <a:pt x="2717" y="980"/>
                    </a:lnTo>
                    <a:lnTo>
                      <a:pt x="2703" y="976"/>
                    </a:lnTo>
                    <a:lnTo>
                      <a:pt x="2688" y="971"/>
                    </a:lnTo>
                    <a:lnTo>
                      <a:pt x="2674" y="966"/>
                    </a:lnTo>
                    <a:lnTo>
                      <a:pt x="2661" y="959"/>
                    </a:lnTo>
                    <a:lnTo>
                      <a:pt x="2648" y="952"/>
                    </a:lnTo>
                    <a:lnTo>
                      <a:pt x="2636" y="945"/>
                    </a:lnTo>
                    <a:lnTo>
                      <a:pt x="2624" y="936"/>
                    </a:lnTo>
                    <a:lnTo>
                      <a:pt x="2612" y="927"/>
                    </a:lnTo>
                    <a:lnTo>
                      <a:pt x="2601" y="916"/>
                    </a:lnTo>
                    <a:lnTo>
                      <a:pt x="2590" y="906"/>
                    </a:lnTo>
                    <a:lnTo>
                      <a:pt x="2581" y="894"/>
                    </a:lnTo>
                    <a:lnTo>
                      <a:pt x="2570" y="883"/>
                    </a:lnTo>
                    <a:lnTo>
                      <a:pt x="2562" y="870"/>
                    </a:lnTo>
                    <a:lnTo>
                      <a:pt x="2554" y="857"/>
                    </a:lnTo>
                    <a:lnTo>
                      <a:pt x="2546" y="843"/>
                    </a:lnTo>
                    <a:lnTo>
                      <a:pt x="2539" y="828"/>
                    </a:lnTo>
                    <a:lnTo>
                      <a:pt x="2533" y="814"/>
                    </a:lnTo>
                    <a:lnTo>
                      <a:pt x="2526" y="798"/>
                    </a:lnTo>
                    <a:lnTo>
                      <a:pt x="2521" y="782"/>
                    </a:lnTo>
                    <a:lnTo>
                      <a:pt x="2517" y="765"/>
                    </a:lnTo>
                    <a:lnTo>
                      <a:pt x="2513" y="748"/>
                    </a:lnTo>
                    <a:lnTo>
                      <a:pt x="2510" y="731"/>
                    </a:lnTo>
                    <a:lnTo>
                      <a:pt x="2506" y="713"/>
                    </a:lnTo>
                    <a:lnTo>
                      <a:pt x="2504" y="694"/>
                    </a:lnTo>
                    <a:lnTo>
                      <a:pt x="2503" y="674"/>
                    </a:lnTo>
                    <a:lnTo>
                      <a:pt x="2502" y="654"/>
                    </a:lnTo>
                    <a:lnTo>
                      <a:pt x="2502" y="634"/>
                    </a:lnTo>
                    <a:lnTo>
                      <a:pt x="2502" y="613"/>
                    </a:lnTo>
                    <a:lnTo>
                      <a:pt x="2503" y="593"/>
                    </a:lnTo>
                    <a:lnTo>
                      <a:pt x="2504" y="574"/>
                    </a:lnTo>
                    <a:lnTo>
                      <a:pt x="2506" y="555"/>
                    </a:lnTo>
                    <a:lnTo>
                      <a:pt x="2510" y="539"/>
                    </a:lnTo>
                    <a:lnTo>
                      <a:pt x="2513" y="522"/>
                    </a:lnTo>
                    <a:lnTo>
                      <a:pt x="2516" y="506"/>
                    </a:lnTo>
                    <a:lnTo>
                      <a:pt x="2521" y="492"/>
                    </a:lnTo>
                    <a:lnTo>
                      <a:pt x="2525" y="477"/>
                    </a:lnTo>
                    <a:lnTo>
                      <a:pt x="2532" y="462"/>
                    </a:lnTo>
                    <a:lnTo>
                      <a:pt x="2538" y="449"/>
                    </a:lnTo>
                    <a:lnTo>
                      <a:pt x="2545" y="435"/>
                    </a:lnTo>
                    <a:lnTo>
                      <a:pt x="2554" y="421"/>
                    </a:lnTo>
                    <a:lnTo>
                      <a:pt x="2562" y="408"/>
                    </a:lnTo>
                    <a:lnTo>
                      <a:pt x="2573" y="395"/>
                    </a:lnTo>
                    <a:lnTo>
                      <a:pt x="2582" y="382"/>
                    </a:lnTo>
                    <a:lnTo>
                      <a:pt x="2593" y="371"/>
                    </a:lnTo>
                    <a:lnTo>
                      <a:pt x="2603" y="360"/>
                    </a:lnTo>
                    <a:lnTo>
                      <a:pt x="2614" y="351"/>
                    </a:lnTo>
                    <a:lnTo>
                      <a:pt x="2625" y="342"/>
                    </a:lnTo>
                    <a:lnTo>
                      <a:pt x="2636" y="333"/>
                    </a:lnTo>
                    <a:lnTo>
                      <a:pt x="2648" y="326"/>
                    </a:lnTo>
                    <a:lnTo>
                      <a:pt x="2660" y="318"/>
                    </a:lnTo>
                    <a:lnTo>
                      <a:pt x="2672" y="312"/>
                    </a:lnTo>
                    <a:lnTo>
                      <a:pt x="2685" y="307"/>
                    </a:lnTo>
                    <a:lnTo>
                      <a:pt x="2698" y="303"/>
                    </a:lnTo>
                    <a:lnTo>
                      <a:pt x="2711" y="299"/>
                    </a:lnTo>
                    <a:lnTo>
                      <a:pt x="2725" y="295"/>
                    </a:lnTo>
                    <a:lnTo>
                      <a:pt x="2738" y="292"/>
                    </a:lnTo>
                    <a:lnTo>
                      <a:pt x="2753" y="291"/>
                    </a:lnTo>
                    <a:lnTo>
                      <a:pt x="2768" y="290"/>
                    </a:lnTo>
                    <a:lnTo>
                      <a:pt x="2783" y="289"/>
                    </a:lnTo>
                    <a:lnTo>
                      <a:pt x="2796" y="290"/>
                    </a:lnTo>
                    <a:lnTo>
                      <a:pt x="2810" y="290"/>
                    </a:lnTo>
                    <a:lnTo>
                      <a:pt x="2822" y="292"/>
                    </a:lnTo>
                    <a:lnTo>
                      <a:pt x="2835" y="294"/>
                    </a:lnTo>
                    <a:lnTo>
                      <a:pt x="2848" y="296"/>
                    </a:lnTo>
                    <a:lnTo>
                      <a:pt x="2860" y="300"/>
                    </a:lnTo>
                    <a:lnTo>
                      <a:pt x="2872" y="304"/>
                    </a:lnTo>
                    <a:lnTo>
                      <a:pt x="2883" y="308"/>
                    </a:lnTo>
                    <a:lnTo>
                      <a:pt x="2895" y="312"/>
                    </a:lnTo>
                    <a:lnTo>
                      <a:pt x="2905" y="317"/>
                    </a:lnTo>
                    <a:lnTo>
                      <a:pt x="2916" y="324"/>
                    </a:lnTo>
                    <a:lnTo>
                      <a:pt x="2926" y="330"/>
                    </a:lnTo>
                    <a:lnTo>
                      <a:pt x="2936" y="337"/>
                    </a:lnTo>
                    <a:lnTo>
                      <a:pt x="2945" y="345"/>
                    </a:lnTo>
                    <a:lnTo>
                      <a:pt x="2955" y="353"/>
                    </a:lnTo>
                    <a:lnTo>
                      <a:pt x="2963" y="361"/>
                    </a:lnTo>
                    <a:lnTo>
                      <a:pt x="2974" y="373"/>
                    </a:lnTo>
                    <a:lnTo>
                      <a:pt x="2983" y="385"/>
                    </a:lnTo>
                    <a:lnTo>
                      <a:pt x="2992" y="397"/>
                    </a:lnTo>
                    <a:lnTo>
                      <a:pt x="3000" y="409"/>
                    </a:lnTo>
                    <a:lnTo>
                      <a:pt x="3006" y="421"/>
                    </a:lnTo>
                    <a:lnTo>
                      <a:pt x="3013" y="435"/>
                    </a:lnTo>
                    <a:lnTo>
                      <a:pt x="3019" y="450"/>
                    </a:lnTo>
                    <a:lnTo>
                      <a:pt x="3023" y="465"/>
                    </a:lnTo>
                    <a:lnTo>
                      <a:pt x="3027" y="482"/>
                    </a:lnTo>
                    <a:lnTo>
                      <a:pt x="3030" y="500"/>
                    </a:lnTo>
                    <a:lnTo>
                      <a:pt x="3034" y="520"/>
                    </a:lnTo>
                    <a:lnTo>
                      <a:pt x="3036" y="540"/>
                    </a:lnTo>
                    <a:lnTo>
                      <a:pt x="3038" y="563"/>
                    </a:lnTo>
                    <a:lnTo>
                      <a:pt x="3039" y="587"/>
                    </a:lnTo>
                    <a:lnTo>
                      <a:pt x="3040" y="614"/>
                    </a:lnTo>
                    <a:lnTo>
                      <a:pt x="3040" y="644"/>
                    </a:lnTo>
                    <a:lnTo>
                      <a:pt x="3040" y="658"/>
                    </a:lnTo>
                    <a:lnTo>
                      <a:pt x="2623" y="658"/>
                    </a:lnTo>
                    <a:close/>
                    <a:moveTo>
                      <a:pt x="3512" y="408"/>
                    </a:moveTo>
                    <a:lnTo>
                      <a:pt x="3505" y="405"/>
                    </a:lnTo>
                    <a:lnTo>
                      <a:pt x="3498" y="403"/>
                    </a:lnTo>
                    <a:lnTo>
                      <a:pt x="3490" y="402"/>
                    </a:lnTo>
                    <a:lnTo>
                      <a:pt x="3483" y="402"/>
                    </a:lnTo>
                    <a:lnTo>
                      <a:pt x="3467" y="402"/>
                    </a:lnTo>
                    <a:lnTo>
                      <a:pt x="3452" y="405"/>
                    </a:lnTo>
                    <a:lnTo>
                      <a:pt x="3438" y="409"/>
                    </a:lnTo>
                    <a:lnTo>
                      <a:pt x="3423" y="414"/>
                    </a:lnTo>
                    <a:lnTo>
                      <a:pt x="3409" y="421"/>
                    </a:lnTo>
                    <a:lnTo>
                      <a:pt x="3397" y="430"/>
                    </a:lnTo>
                    <a:lnTo>
                      <a:pt x="3383" y="439"/>
                    </a:lnTo>
                    <a:lnTo>
                      <a:pt x="3372" y="451"/>
                    </a:lnTo>
                    <a:lnTo>
                      <a:pt x="3361" y="461"/>
                    </a:lnTo>
                    <a:lnTo>
                      <a:pt x="3352" y="473"/>
                    </a:lnTo>
                    <a:lnTo>
                      <a:pt x="3345" y="483"/>
                    </a:lnTo>
                    <a:lnTo>
                      <a:pt x="3340" y="494"/>
                    </a:lnTo>
                    <a:lnTo>
                      <a:pt x="3337" y="505"/>
                    </a:lnTo>
                    <a:lnTo>
                      <a:pt x="3335" y="520"/>
                    </a:lnTo>
                    <a:lnTo>
                      <a:pt x="3333" y="537"/>
                    </a:lnTo>
                    <a:lnTo>
                      <a:pt x="3333" y="557"/>
                    </a:lnTo>
                    <a:lnTo>
                      <a:pt x="3333" y="974"/>
                    </a:lnTo>
                    <a:lnTo>
                      <a:pt x="3228" y="974"/>
                    </a:lnTo>
                    <a:lnTo>
                      <a:pt x="3228" y="460"/>
                    </a:lnTo>
                    <a:lnTo>
                      <a:pt x="3228" y="441"/>
                    </a:lnTo>
                    <a:lnTo>
                      <a:pt x="3227" y="423"/>
                    </a:lnTo>
                    <a:lnTo>
                      <a:pt x="3225" y="405"/>
                    </a:lnTo>
                    <a:lnTo>
                      <a:pt x="3223" y="388"/>
                    </a:lnTo>
                    <a:lnTo>
                      <a:pt x="3219" y="370"/>
                    </a:lnTo>
                    <a:lnTo>
                      <a:pt x="3215" y="352"/>
                    </a:lnTo>
                    <a:lnTo>
                      <a:pt x="3210" y="335"/>
                    </a:lnTo>
                    <a:lnTo>
                      <a:pt x="3205" y="317"/>
                    </a:lnTo>
                    <a:lnTo>
                      <a:pt x="3310" y="289"/>
                    </a:lnTo>
                    <a:lnTo>
                      <a:pt x="3312" y="294"/>
                    </a:lnTo>
                    <a:lnTo>
                      <a:pt x="3316" y="305"/>
                    </a:lnTo>
                    <a:lnTo>
                      <a:pt x="3319" y="312"/>
                    </a:lnTo>
                    <a:lnTo>
                      <a:pt x="3321" y="322"/>
                    </a:lnTo>
                    <a:lnTo>
                      <a:pt x="3324" y="333"/>
                    </a:lnTo>
                    <a:lnTo>
                      <a:pt x="3328" y="345"/>
                    </a:lnTo>
                    <a:lnTo>
                      <a:pt x="3330" y="358"/>
                    </a:lnTo>
                    <a:lnTo>
                      <a:pt x="3331" y="371"/>
                    </a:lnTo>
                    <a:lnTo>
                      <a:pt x="3332" y="385"/>
                    </a:lnTo>
                    <a:lnTo>
                      <a:pt x="3331" y="398"/>
                    </a:lnTo>
                    <a:lnTo>
                      <a:pt x="3340" y="386"/>
                    </a:lnTo>
                    <a:lnTo>
                      <a:pt x="3350" y="374"/>
                    </a:lnTo>
                    <a:lnTo>
                      <a:pt x="3360" y="362"/>
                    </a:lnTo>
                    <a:lnTo>
                      <a:pt x="3371" y="352"/>
                    </a:lnTo>
                    <a:lnTo>
                      <a:pt x="3382" y="343"/>
                    </a:lnTo>
                    <a:lnTo>
                      <a:pt x="3394" y="333"/>
                    </a:lnTo>
                    <a:lnTo>
                      <a:pt x="3405" y="325"/>
                    </a:lnTo>
                    <a:lnTo>
                      <a:pt x="3418" y="317"/>
                    </a:lnTo>
                    <a:lnTo>
                      <a:pt x="3430" y="310"/>
                    </a:lnTo>
                    <a:lnTo>
                      <a:pt x="3443" y="304"/>
                    </a:lnTo>
                    <a:lnTo>
                      <a:pt x="3456" y="299"/>
                    </a:lnTo>
                    <a:lnTo>
                      <a:pt x="3468" y="294"/>
                    </a:lnTo>
                    <a:lnTo>
                      <a:pt x="3481" y="291"/>
                    </a:lnTo>
                    <a:lnTo>
                      <a:pt x="3493" y="289"/>
                    </a:lnTo>
                    <a:lnTo>
                      <a:pt x="3506" y="287"/>
                    </a:lnTo>
                    <a:lnTo>
                      <a:pt x="3519" y="287"/>
                    </a:lnTo>
                    <a:lnTo>
                      <a:pt x="3526" y="287"/>
                    </a:lnTo>
                    <a:lnTo>
                      <a:pt x="3534" y="288"/>
                    </a:lnTo>
                    <a:lnTo>
                      <a:pt x="3544" y="290"/>
                    </a:lnTo>
                    <a:lnTo>
                      <a:pt x="3555" y="293"/>
                    </a:lnTo>
                    <a:lnTo>
                      <a:pt x="3512" y="408"/>
                    </a:lnTo>
                    <a:close/>
                    <a:moveTo>
                      <a:pt x="4087" y="776"/>
                    </a:moveTo>
                    <a:lnTo>
                      <a:pt x="4086" y="788"/>
                    </a:lnTo>
                    <a:lnTo>
                      <a:pt x="4086" y="800"/>
                    </a:lnTo>
                    <a:lnTo>
                      <a:pt x="4084" y="811"/>
                    </a:lnTo>
                    <a:lnTo>
                      <a:pt x="4081" y="822"/>
                    </a:lnTo>
                    <a:lnTo>
                      <a:pt x="4079" y="833"/>
                    </a:lnTo>
                    <a:lnTo>
                      <a:pt x="4076" y="844"/>
                    </a:lnTo>
                    <a:lnTo>
                      <a:pt x="4072" y="854"/>
                    </a:lnTo>
                    <a:lnTo>
                      <a:pt x="4068" y="864"/>
                    </a:lnTo>
                    <a:lnTo>
                      <a:pt x="4064" y="874"/>
                    </a:lnTo>
                    <a:lnTo>
                      <a:pt x="4058" y="884"/>
                    </a:lnTo>
                    <a:lnTo>
                      <a:pt x="4052" y="893"/>
                    </a:lnTo>
                    <a:lnTo>
                      <a:pt x="4047" y="902"/>
                    </a:lnTo>
                    <a:lnTo>
                      <a:pt x="4039" y="910"/>
                    </a:lnTo>
                    <a:lnTo>
                      <a:pt x="4032" y="918"/>
                    </a:lnTo>
                    <a:lnTo>
                      <a:pt x="4025" y="926"/>
                    </a:lnTo>
                    <a:lnTo>
                      <a:pt x="4016" y="933"/>
                    </a:lnTo>
                    <a:lnTo>
                      <a:pt x="4008" y="940"/>
                    </a:lnTo>
                    <a:lnTo>
                      <a:pt x="4000" y="947"/>
                    </a:lnTo>
                    <a:lnTo>
                      <a:pt x="3990" y="953"/>
                    </a:lnTo>
                    <a:lnTo>
                      <a:pt x="3980" y="959"/>
                    </a:lnTo>
                    <a:lnTo>
                      <a:pt x="3970" y="965"/>
                    </a:lnTo>
                    <a:lnTo>
                      <a:pt x="3960" y="970"/>
                    </a:lnTo>
                    <a:lnTo>
                      <a:pt x="3948" y="974"/>
                    </a:lnTo>
                    <a:lnTo>
                      <a:pt x="3937" y="978"/>
                    </a:lnTo>
                    <a:lnTo>
                      <a:pt x="3925" y="982"/>
                    </a:lnTo>
                    <a:lnTo>
                      <a:pt x="3913" y="986"/>
                    </a:lnTo>
                    <a:lnTo>
                      <a:pt x="3901" y="988"/>
                    </a:lnTo>
                    <a:lnTo>
                      <a:pt x="3888" y="991"/>
                    </a:lnTo>
                    <a:lnTo>
                      <a:pt x="3875" y="992"/>
                    </a:lnTo>
                    <a:lnTo>
                      <a:pt x="3862" y="993"/>
                    </a:lnTo>
                    <a:lnTo>
                      <a:pt x="3848" y="994"/>
                    </a:lnTo>
                    <a:lnTo>
                      <a:pt x="3835" y="994"/>
                    </a:lnTo>
                    <a:lnTo>
                      <a:pt x="3818" y="994"/>
                    </a:lnTo>
                    <a:lnTo>
                      <a:pt x="3802" y="993"/>
                    </a:lnTo>
                    <a:lnTo>
                      <a:pt x="3785" y="992"/>
                    </a:lnTo>
                    <a:lnTo>
                      <a:pt x="3770" y="990"/>
                    </a:lnTo>
                    <a:lnTo>
                      <a:pt x="3754" y="988"/>
                    </a:lnTo>
                    <a:lnTo>
                      <a:pt x="3737" y="984"/>
                    </a:lnTo>
                    <a:lnTo>
                      <a:pt x="3721" y="980"/>
                    </a:lnTo>
                    <a:lnTo>
                      <a:pt x="3704" y="976"/>
                    </a:lnTo>
                    <a:lnTo>
                      <a:pt x="3689" y="972"/>
                    </a:lnTo>
                    <a:lnTo>
                      <a:pt x="3673" y="967"/>
                    </a:lnTo>
                    <a:lnTo>
                      <a:pt x="3658" y="961"/>
                    </a:lnTo>
                    <a:lnTo>
                      <a:pt x="3644" y="955"/>
                    </a:lnTo>
                    <a:lnTo>
                      <a:pt x="3629" y="949"/>
                    </a:lnTo>
                    <a:lnTo>
                      <a:pt x="3615" y="941"/>
                    </a:lnTo>
                    <a:lnTo>
                      <a:pt x="3602" y="935"/>
                    </a:lnTo>
                    <a:lnTo>
                      <a:pt x="3589" y="928"/>
                    </a:lnTo>
                    <a:lnTo>
                      <a:pt x="3629" y="849"/>
                    </a:lnTo>
                    <a:lnTo>
                      <a:pt x="3655" y="865"/>
                    </a:lnTo>
                    <a:lnTo>
                      <a:pt x="3681" y="877"/>
                    </a:lnTo>
                    <a:lnTo>
                      <a:pt x="3708" y="888"/>
                    </a:lnTo>
                    <a:lnTo>
                      <a:pt x="3734" y="896"/>
                    </a:lnTo>
                    <a:lnTo>
                      <a:pt x="3760" y="904"/>
                    </a:lnTo>
                    <a:lnTo>
                      <a:pt x="3786" y="909"/>
                    </a:lnTo>
                    <a:lnTo>
                      <a:pt x="3814" y="912"/>
                    </a:lnTo>
                    <a:lnTo>
                      <a:pt x="3841" y="912"/>
                    </a:lnTo>
                    <a:lnTo>
                      <a:pt x="3856" y="912"/>
                    </a:lnTo>
                    <a:lnTo>
                      <a:pt x="3870" y="911"/>
                    </a:lnTo>
                    <a:lnTo>
                      <a:pt x="3884" y="908"/>
                    </a:lnTo>
                    <a:lnTo>
                      <a:pt x="3897" y="905"/>
                    </a:lnTo>
                    <a:lnTo>
                      <a:pt x="3908" y="901"/>
                    </a:lnTo>
                    <a:lnTo>
                      <a:pt x="3920" y="895"/>
                    </a:lnTo>
                    <a:lnTo>
                      <a:pt x="3930" y="889"/>
                    </a:lnTo>
                    <a:lnTo>
                      <a:pt x="3940" y="882"/>
                    </a:lnTo>
                    <a:lnTo>
                      <a:pt x="3948" y="873"/>
                    </a:lnTo>
                    <a:lnTo>
                      <a:pt x="3955" y="865"/>
                    </a:lnTo>
                    <a:lnTo>
                      <a:pt x="3962" y="855"/>
                    </a:lnTo>
                    <a:lnTo>
                      <a:pt x="3967" y="845"/>
                    </a:lnTo>
                    <a:lnTo>
                      <a:pt x="3971" y="834"/>
                    </a:lnTo>
                    <a:lnTo>
                      <a:pt x="3974" y="823"/>
                    </a:lnTo>
                    <a:lnTo>
                      <a:pt x="3975" y="810"/>
                    </a:lnTo>
                    <a:lnTo>
                      <a:pt x="3976" y="798"/>
                    </a:lnTo>
                    <a:lnTo>
                      <a:pt x="3976" y="786"/>
                    </a:lnTo>
                    <a:lnTo>
                      <a:pt x="3974" y="776"/>
                    </a:lnTo>
                    <a:lnTo>
                      <a:pt x="3972" y="766"/>
                    </a:lnTo>
                    <a:lnTo>
                      <a:pt x="3970" y="757"/>
                    </a:lnTo>
                    <a:lnTo>
                      <a:pt x="3966" y="748"/>
                    </a:lnTo>
                    <a:lnTo>
                      <a:pt x="3962" y="740"/>
                    </a:lnTo>
                    <a:lnTo>
                      <a:pt x="3956" y="733"/>
                    </a:lnTo>
                    <a:lnTo>
                      <a:pt x="3950" y="725"/>
                    </a:lnTo>
                    <a:lnTo>
                      <a:pt x="3943" y="719"/>
                    </a:lnTo>
                    <a:lnTo>
                      <a:pt x="3935" y="714"/>
                    </a:lnTo>
                    <a:lnTo>
                      <a:pt x="3926" y="708"/>
                    </a:lnTo>
                    <a:lnTo>
                      <a:pt x="3917" y="703"/>
                    </a:lnTo>
                    <a:lnTo>
                      <a:pt x="3905" y="698"/>
                    </a:lnTo>
                    <a:lnTo>
                      <a:pt x="3893" y="694"/>
                    </a:lnTo>
                    <a:lnTo>
                      <a:pt x="3880" y="691"/>
                    </a:lnTo>
                    <a:lnTo>
                      <a:pt x="3866" y="688"/>
                    </a:lnTo>
                    <a:lnTo>
                      <a:pt x="3783" y="670"/>
                    </a:lnTo>
                    <a:lnTo>
                      <a:pt x="3763" y="666"/>
                    </a:lnTo>
                    <a:lnTo>
                      <a:pt x="3744" y="659"/>
                    </a:lnTo>
                    <a:lnTo>
                      <a:pt x="3727" y="653"/>
                    </a:lnTo>
                    <a:lnTo>
                      <a:pt x="3710" y="645"/>
                    </a:lnTo>
                    <a:lnTo>
                      <a:pt x="3695" y="636"/>
                    </a:lnTo>
                    <a:lnTo>
                      <a:pt x="3681" y="627"/>
                    </a:lnTo>
                    <a:lnTo>
                      <a:pt x="3669" y="616"/>
                    </a:lnTo>
                    <a:lnTo>
                      <a:pt x="3657" y="605"/>
                    </a:lnTo>
                    <a:lnTo>
                      <a:pt x="3647" y="592"/>
                    </a:lnTo>
                    <a:lnTo>
                      <a:pt x="3638" y="579"/>
                    </a:lnTo>
                    <a:lnTo>
                      <a:pt x="3631" y="565"/>
                    </a:lnTo>
                    <a:lnTo>
                      <a:pt x="3625" y="551"/>
                    </a:lnTo>
                    <a:lnTo>
                      <a:pt x="3620" y="536"/>
                    </a:lnTo>
                    <a:lnTo>
                      <a:pt x="3617" y="520"/>
                    </a:lnTo>
                    <a:lnTo>
                      <a:pt x="3615" y="504"/>
                    </a:lnTo>
                    <a:lnTo>
                      <a:pt x="3614" y="486"/>
                    </a:lnTo>
                    <a:lnTo>
                      <a:pt x="3614" y="475"/>
                    </a:lnTo>
                    <a:lnTo>
                      <a:pt x="3615" y="464"/>
                    </a:lnTo>
                    <a:lnTo>
                      <a:pt x="3616" y="454"/>
                    </a:lnTo>
                    <a:lnTo>
                      <a:pt x="3618" y="443"/>
                    </a:lnTo>
                    <a:lnTo>
                      <a:pt x="3620" y="433"/>
                    </a:lnTo>
                    <a:lnTo>
                      <a:pt x="3624" y="422"/>
                    </a:lnTo>
                    <a:lnTo>
                      <a:pt x="3628" y="413"/>
                    </a:lnTo>
                    <a:lnTo>
                      <a:pt x="3632" y="403"/>
                    </a:lnTo>
                    <a:lnTo>
                      <a:pt x="3636" y="394"/>
                    </a:lnTo>
                    <a:lnTo>
                      <a:pt x="3641" y="386"/>
                    </a:lnTo>
                    <a:lnTo>
                      <a:pt x="3647" y="377"/>
                    </a:lnTo>
                    <a:lnTo>
                      <a:pt x="3653" y="369"/>
                    </a:lnTo>
                    <a:lnTo>
                      <a:pt x="3659" y="360"/>
                    </a:lnTo>
                    <a:lnTo>
                      <a:pt x="3666" y="353"/>
                    </a:lnTo>
                    <a:lnTo>
                      <a:pt x="3673" y="346"/>
                    </a:lnTo>
                    <a:lnTo>
                      <a:pt x="3680" y="339"/>
                    </a:lnTo>
                    <a:lnTo>
                      <a:pt x="3697" y="327"/>
                    </a:lnTo>
                    <a:lnTo>
                      <a:pt x="3715" y="315"/>
                    </a:lnTo>
                    <a:lnTo>
                      <a:pt x="3735" y="305"/>
                    </a:lnTo>
                    <a:lnTo>
                      <a:pt x="3756" y="296"/>
                    </a:lnTo>
                    <a:lnTo>
                      <a:pt x="3766" y="293"/>
                    </a:lnTo>
                    <a:lnTo>
                      <a:pt x="3778" y="290"/>
                    </a:lnTo>
                    <a:lnTo>
                      <a:pt x="3790" y="287"/>
                    </a:lnTo>
                    <a:lnTo>
                      <a:pt x="3801" y="285"/>
                    </a:lnTo>
                    <a:lnTo>
                      <a:pt x="3826" y="283"/>
                    </a:lnTo>
                    <a:lnTo>
                      <a:pt x="3851" y="282"/>
                    </a:lnTo>
                    <a:lnTo>
                      <a:pt x="3878" y="283"/>
                    </a:lnTo>
                    <a:lnTo>
                      <a:pt x="3904" y="285"/>
                    </a:lnTo>
                    <a:lnTo>
                      <a:pt x="3931" y="290"/>
                    </a:lnTo>
                    <a:lnTo>
                      <a:pt x="3959" y="296"/>
                    </a:lnTo>
                    <a:lnTo>
                      <a:pt x="3985" y="304"/>
                    </a:lnTo>
                    <a:lnTo>
                      <a:pt x="4010" y="313"/>
                    </a:lnTo>
                    <a:lnTo>
                      <a:pt x="4033" y="324"/>
                    </a:lnTo>
                    <a:lnTo>
                      <a:pt x="4055" y="335"/>
                    </a:lnTo>
                    <a:lnTo>
                      <a:pt x="4016" y="413"/>
                    </a:lnTo>
                    <a:lnTo>
                      <a:pt x="3994" y="402"/>
                    </a:lnTo>
                    <a:lnTo>
                      <a:pt x="3973" y="393"/>
                    </a:lnTo>
                    <a:lnTo>
                      <a:pt x="3953" y="386"/>
                    </a:lnTo>
                    <a:lnTo>
                      <a:pt x="3932" y="378"/>
                    </a:lnTo>
                    <a:lnTo>
                      <a:pt x="3912" y="372"/>
                    </a:lnTo>
                    <a:lnTo>
                      <a:pt x="3892" y="368"/>
                    </a:lnTo>
                    <a:lnTo>
                      <a:pt x="3870" y="366"/>
                    </a:lnTo>
                    <a:lnTo>
                      <a:pt x="3849" y="365"/>
                    </a:lnTo>
                    <a:lnTo>
                      <a:pt x="3835" y="365"/>
                    </a:lnTo>
                    <a:lnTo>
                      <a:pt x="3821" y="367"/>
                    </a:lnTo>
                    <a:lnTo>
                      <a:pt x="3808" y="369"/>
                    </a:lnTo>
                    <a:lnTo>
                      <a:pt x="3797" y="372"/>
                    </a:lnTo>
                    <a:lnTo>
                      <a:pt x="3786" y="376"/>
                    </a:lnTo>
                    <a:lnTo>
                      <a:pt x="3776" y="381"/>
                    </a:lnTo>
                    <a:lnTo>
                      <a:pt x="3765" y="388"/>
                    </a:lnTo>
                    <a:lnTo>
                      <a:pt x="3757" y="395"/>
                    </a:lnTo>
                    <a:lnTo>
                      <a:pt x="3749" y="402"/>
                    </a:lnTo>
                    <a:lnTo>
                      <a:pt x="3742" y="411"/>
                    </a:lnTo>
                    <a:lnTo>
                      <a:pt x="3736" y="420"/>
                    </a:lnTo>
                    <a:lnTo>
                      <a:pt x="3732" y="430"/>
                    </a:lnTo>
                    <a:lnTo>
                      <a:pt x="3728" y="440"/>
                    </a:lnTo>
                    <a:lnTo>
                      <a:pt x="3725" y="451"/>
                    </a:lnTo>
                    <a:lnTo>
                      <a:pt x="3723" y="462"/>
                    </a:lnTo>
                    <a:lnTo>
                      <a:pt x="3722" y="475"/>
                    </a:lnTo>
                    <a:lnTo>
                      <a:pt x="3723" y="484"/>
                    </a:lnTo>
                    <a:lnTo>
                      <a:pt x="3724" y="493"/>
                    </a:lnTo>
                    <a:lnTo>
                      <a:pt x="3725" y="501"/>
                    </a:lnTo>
                    <a:lnTo>
                      <a:pt x="3729" y="509"/>
                    </a:lnTo>
                    <a:lnTo>
                      <a:pt x="3731" y="517"/>
                    </a:lnTo>
                    <a:lnTo>
                      <a:pt x="3735" y="524"/>
                    </a:lnTo>
                    <a:lnTo>
                      <a:pt x="3739" y="530"/>
                    </a:lnTo>
                    <a:lnTo>
                      <a:pt x="3744" y="537"/>
                    </a:lnTo>
                    <a:lnTo>
                      <a:pt x="3750" y="543"/>
                    </a:lnTo>
                    <a:lnTo>
                      <a:pt x="3757" y="548"/>
                    </a:lnTo>
                    <a:lnTo>
                      <a:pt x="3765" y="552"/>
                    </a:lnTo>
                    <a:lnTo>
                      <a:pt x="3774" y="557"/>
                    </a:lnTo>
                    <a:lnTo>
                      <a:pt x="3783" y="561"/>
                    </a:lnTo>
                    <a:lnTo>
                      <a:pt x="3795" y="565"/>
                    </a:lnTo>
                    <a:lnTo>
                      <a:pt x="3806" y="568"/>
                    </a:lnTo>
                    <a:lnTo>
                      <a:pt x="3819" y="571"/>
                    </a:lnTo>
                    <a:lnTo>
                      <a:pt x="3908" y="590"/>
                    </a:lnTo>
                    <a:lnTo>
                      <a:pt x="3929" y="594"/>
                    </a:lnTo>
                    <a:lnTo>
                      <a:pt x="3950" y="601"/>
                    </a:lnTo>
                    <a:lnTo>
                      <a:pt x="3968" y="608"/>
                    </a:lnTo>
                    <a:lnTo>
                      <a:pt x="3986" y="615"/>
                    </a:lnTo>
                    <a:lnTo>
                      <a:pt x="4002" y="624"/>
                    </a:lnTo>
                    <a:lnTo>
                      <a:pt x="4016" y="633"/>
                    </a:lnTo>
                    <a:lnTo>
                      <a:pt x="4030" y="644"/>
                    </a:lnTo>
                    <a:lnTo>
                      <a:pt x="4042" y="655"/>
                    </a:lnTo>
                    <a:lnTo>
                      <a:pt x="4052" y="667"/>
                    </a:lnTo>
                    <a:lnTo>
                      <a:pt x="4061" y="680"/>
                    </a:lnTo>
                    <a:lnTo>
                      <a:pt x="4069" y="694"/>
                    </a:lnTo>
                    <a:lnTo>
                      <a:pt x="4075" y="709"/>
                    </a:lnTo>
                    <a:lnTo>
                      <a:pt x="4080" y="724"/>
                    </a:lnTo>
                    <a:lnTo>
                      <a:pt x="4084" y="740"/>
                    </a:lnTo>
                    <a:lnTo>
                      <a:pt x="4086" y="758"/>
                    </a:lnTo>
                    <a:lnTo>
                      <a:pt x="4087" y="776"/>
                    </a:lnTo>
                    <a:close/>
                    <a:moveTo>
                      <a:pt x="4261" y="974"/>
                    </a:moveTo>
                    <a:lnTo>
                      <a:pt x="4261" y="310"/>
                    </a:lnTo>
                    <a:lnTo>
                      <a:pt x="4369" y="292"/>
                    </a:lnTo>
                    <a:lnTo>
                      <a:pt x="4369" y="974"/>
                    </a:lnTo>
                    <a:lnTo>
                      <a:pt x="4261" y="974"/>
                    </a:lnTo>
                    <a:close/>
                    <a:moveTo>
                      <a:pt x="4399" y="100"/>
                    </a:moveTo>
                    <a:lnTo>
                      <a:pt x="4399" y="109"/>
                    </a:lnTo>
                    <a:lnTo>
                      <a:pt x="4397" y="117"/>
                    </a:lnTo>
                    <a:lnTo>
                      <a:pt x="4395" y="125"/>
                    </a:lnTo>
                    <a:lnTo>
                      <a:pt x="4393" y="133"/>
                    </a:lnTo>
                    <a:lnTo>
                      <a:pt x="4390" y="140"/>
                    </a:lnTo>
                    <a:lnTo>
                      <a:pt x="4386" y="146"/>
                    </a:lnTo>
                    <a:lnTo>
                      <a:pt x="4381" y="153"/>
                    </a:lnTo>
                    <a:lnTo>
                      <a:pt x="4375" y="159"/>
                    </a:lnTo>
                    <a:lnTo>
                      <a:pt x="4369" y="164"/>
                    </a:lnTo>
                    <a:lnTo>
                      <a:pt x="4363" y="169"/>
                    </a:lnTo>
                    <a:lnTo>
                      <a:pt x="4357" y="173"/>
                    </a:lnTo>
                    <a:lnTo>
                      <a:pt x="4349" y="177"/>
                    </a:lnTo>
                    <a:lnTo>
                      <a:pt x="4342" y="179"/>
                    </a:lnTo>
                    <a:lnTo>
                      <a:pt x="4333" y="181"/>
                    </a:lnTo>
                    <a:lnTo>
                      <a:pt x="4326" y="182"/>
                    </a:lnTo>
                    <a:lnTo>
                      <a:pt x="4318" y="182"/>
                    </a:lnTo>
                    <a:lnTo>
                      <a:pt x="4308" y="182"/>
                    </a:lnTo>
                    <a:lnTo>
                      <a:pt x="4301" y="181"/>
                    </a:lnTo>
                    <a:lnTo>
                      <a:pt x="4292" y="179"/>
                    </a:lnTo>
                    <a:lnTo>
                      <a:pt x="4285" y="177"/>
                    </a:lnTo>
                    <a:lnTo>
                      <a:pt x="4278" y="173"/>
                    </a:lnTo>
                    <a:lnTo>
                      <a:pt x="4271" y="169"/>
                    </a:lnTo>
                    <a:lnTo>
                      <a:pt x="4265" y="164"/>
                    </a:lnTo>
                    <a:lnTo>
                      <a:pt x="4259" y="159"/>
                    </a:lnTo>
                    <a:lnTo>
                      <a:pt x="4254" y="153"/>
                    </a:lnTo>
                    <a:lnTo>
                      <a:pt x="4248" y="146"/>
                    </a:lnTo>
                    <a:lnTo>
                      <a:pt x="4244" y="140"/>
                    </a:lnTo>
                    <a:lnTo>
                      <a:pt x="4241" y="133"/>
                    </a:lnTo>
                    <a:lnTo>
                      <a:pt x="4239" y="125"/>
                    </a:lnTo>
                    <a:lnTo>
                      <a:pt x="4237" y="118"/>
                    </a:lnTo>
                    <a:lnTo>
                      <a:pt x="4236" y="110"/>
                    </a:lnTo>
                    <a:lnTo>
                      <a:pt x="4236" y="101"/>
                    </a:lnTo>
                    <a:lnTo>
                      <a:pt x="4236" y="93"/>
                    </a:lnTo>
                    <a:lnTo>
                      <a:pt x="4237" y="86"/>
                    </a:lnTo>
                    <a:lnTo>
                      <a:pt x="4239" y="77"/>
                    </a:lnTo>
                    <a:lnTo>
                      <a:pt x="4241" y="70"/>
                    </a:lnTo>
                    <a:lnTo>
                      <a:pt x="4244" y="63"/>
                    </a:lnTo>
                    <a:lnTo>
                      <a:pt x="4248" y="55"/>
                    </a:lnTo>
                    <a:lnTo>
                      <a:pt x="4254" y="49"/>
                    </a:lnTo>
                    <a:lnTo>
                      <a:pt x="4259" y="43"/>
                    </a:lnTo>
                    <a:lnTo>
                      <a:pt x="4265" y="37"/>
                    </a:lnTo>
                    <a:lnTo>
                      <a:pt x="4271" y="32"/>
                    </a:lnTo>
                    <a:lnTo>
                      <a:pt x="4278" y="28"/>
                    </a:lnTo>
                    <a:lnTo>
                      <a:pt x="4285" y="25"/>
                    </a:lnTo>
                    <a:lnTo>
                      <a:pt x="4292" y="23"/>
                    </a:lnTo>
                    <a:lnTo>
                      <a:pt x="4301" y="21"/>
                    </a:lnTo>
                    <a:lnTo>
                      <a:pt x="4308" y="20"/>
                    </a:lnTo>
                    <a:lnTo>
                      <a:pt x="4318" y="18"/>
                    </a:lnTo>
                    <a:lnTo>
                      <a:pt x="4326" y="20"/>
                    </a:lnTo>
                    <a:lnTo>
                      <a:pt x="4333" y="21"/>
                    </a:lnTo>
                    <a:lnTo>
                      <a:pt x="4342" y="22"/>
                    </a:lnTo>
                    <a:lnTo>
                      <a:pt x="4349" y="25"/>
                    </a:lnTo>
                    <a:lnTo>
                      <a:pt x="4357" y="28"/>
                    </a:lnTo>
                    <a:lnTo>
                      <a:pt x="4363" y="32"/>
                    </a:lnTo>
                    <a:lnTo>
                      <a:pt x="4369" y="36"/>
                    </a:lnTo>
                    <a:lnTo>
                      <a:pt x="4375" y="43"/>
                    </a:lnTo>
                    <a:lnTo>
                      <a:pt x="4381" y="48"/>
                    </a:lnTo>
                    <a:lnTo>
                      <a:pt x="4386" y="54"/>
                    </a:lnTo>
                    <a:lnTo>
                      <a:pt x="4390" y="61"/>
                    </a:lnTo>
                    <a:lnTo>
                      <a:pt x="4393" y="69"/>
                    </a:lnTo>
                    <a:lnTo>
                      <a:pt x="4395" y="76"/>
                    </a:lnTo>
                    <a:lnTo>
                      <a:pt x="4397" y="83"/>
                    </a:lnTo>
                    <a:lnTo>
                      <a:pt x="4399" y="92"/>
                    </a:lnTo>
                    <a:lnTo>
                      <a:pt x="4399" y="100"/>
                    </a:lnTo>
                    <a:close/>
                    <a:moveTo>
                      <a:pt x="4854" y="386"/>
                    </a:moveTo>
                    <a:lnTo>
                      <a:pt x="4715" y="386"/>
                    </a:lnTo>
                    <a:lnTo>
                      <a:pt x="4715" y="816"/>
                    </a:lnTo>
                    <a:lnTo>
                      <a:pt x="4715" y="829"/>
                    </a:lnTo>
                    <a:lnTo>
                      <a:pt x="4716" y="842"/>
                    </a:lnTo>
                    <a:lnTo>
                      <a:pt x="4717" y="853"/>
                    </a:lnTo>
                    <a:lnTo>
                      <a:pt x="4719" y="864"/>
                    </a:lnTo>
                    <a:lnTo>
                      <a:pt x="4721" y="873"/>
                    </a:lnTo>
                    <a:lnTo>
                      <a:pt x="4724" y="881"/>
                    </a:lnTo>
                    <a:lnTo>
                      <a:pt x="4728" y="888"/>
                    </a:lnTo>
                    <a:lnTo>
                      <a:pt x="4732" y="894"/>
                    </a:lnTo>
                    <a:lnTo>
                      <a:pt x="4738" y="898"/>
                    </a:lnTo>
                    <a:lnTo>
                      <a:pt x="4743" y="904"/>
                    </a:lnTo>
                    <a:lnTo>
                      <a:pt x="4750" y="907"/>
                    </a:lnTo>
                    <a:lnTo>
                      <a:pt x="4759" y="910"/>
                    </a:lnTo>
                    <a:lnTo>
                      <a:pt x="4767" y="912"/>
                    </a:lnTo>
                    <a:lnTo>
                      <a:pt x="4778" y="914"/>
                    </a:lnTo>
                    <a:lnTo>
                      <a:pt x="4788" y="915"/>
                    </a:lnTo>
                    <a:lnTo>
                      <a:pt x="4800" y="915"/>
                    </a:lnTo>
                    <a:lnTo>
                      <a:pt x="4811" y="915"/>
                    </a:lnTo>
                    <a:lnTo>
                      <a:pt x="4821" y="914"/>
                    </a:lnTo>
                    <a:lnTo>
                      <a:pt x="4829" y="913"/>
                    </a:lnTo>
                    <a:lnTo>
                      <a:pt x="4837" y="912"/>
                    </a:lnTo>
                    <a:lnTo>
                      <a:pt x="4851" y="908"/>
                    </a:lnTo>
                    <a:lnTo>
                      <a:pt x="4866" y="902"/>
                    </a:lnTo>
                    <a:lnTo>
                      <a:pt x="4880" y="969"/>
                    </a:lnTo>
                    <a:lnTo>
                      <a:pt x="4868" y="975"/>
                    </a:lnTo>
                    <a:lnTo>
                      <a:pt x="4854" y="980"/>
                    </a:lnTo>
                    <a:lnTo>
                      <a:pt x="4841" y="986"/>
                    </a:lnTo>
                    <a:lnTo>
                      <a:pt x="4826" y="989"/>
                    </a:lnTo>
                    <a:lnTo>
                      <a:pt x="4810" y="992"/>
                    </a:lnTo>
                    <a:lnTo>
                      <a:pt x="4795" y="994"/>
                    </a:lnTo>
                    <a:lnTo>
                      <a:pt x="4779" y="995"/>
                    </a:lnTo>
                    <a:lnTo>
                      <a:pt x="4763" y="996"/>
                    </a:lnTo>
                    <a:lnTo>
                      <a:pt x="4749" y="995"/>
                    </a:lnTo>
                    <a:lnTo>
                      <a:pt x="4738" y="995"/>
                    </a:lnTo>
                    <a:lnTo>
                      <a:pt x="4726" y="993"/>
                    </a:lnTo>
                    <a:lnTo>
                      <a:pt x="4715" y="991"/>
                    </a:lnTo>
                    <a:lnTo>
                      <a:pt x="4705" y="989"/>
                    </a:lnTo>
                    <a:lnTo>
                      <a:pt x="4695" y="986"/>
                    </a:lnTo>
                    <a:lnTo>
                      <a:pt x="4685" y="981"/>
                    </a:lnTo>
                    <a:lnTo>
                      <a:pt x="4676" y="977"/>
                    </a:lnTo>
                    <a:lnTo>
                      <a:pt x="4667" y="972"/>
                    </a:lnTo>
                    <a:lnTo>
                      <a:pt x="4659" y="968"/>
                    </a:lnTo>
                    <a:lnTo>
                      <a:pt x="4652" y="961"/>
                    </a:lnTo>
                    <a:lnTo>
                      <a:pt x="4645" y="956"/>
                    </a:lnTo>
                    <a:lnTo>
                      <a:pt x="4640" y="950"/>
                    </a:lnTo>
                    <a:lnTo>
                      <a:pt x="4635" y="943"/>
                    </a:lnTo>
                    <a:lnTo>
                      <a:pt x="4630" y="935"/>
                    </a:lnTo>
                    <a:lnTo>
                      <a:pt x="4625" y="928"/>
                    </a:lnTo>
                    <a:lnTo>
                      <a:pt x="4622" y="919"/>
                    </a:lnTo>
                    <a:lnTo>
                      <a:pt x="4619" y="910"/>
                    </a:lnTo>
                    <a:lnTo>
                      <a:pt x="4617" y="901"/>
                    </a:lnTo>
                    <a:lnTo>
                      <a:pt x="4615" y="890"/>
                    </a:lnTo>
                    <a:lnTo>
                      <a:pt x="4612" y="869"/>
                    </a:lnTo>
                    <a:lnTo>
                      <a:pt x="4611" y="844"/>
                    </a:lnTo>
                    <a:lnTo>
                      <a:pt x="4611" y="386"/>
                    </a:lnTo>
                    <a:lnTo>
                      <a:pt x="4523" y="386"/>
                    </a:lnTo>
                    <a:lnTo>
                      <a:pt x="4523" y="307"/>
                    </a:lnTo>
                    <a:lnTo>
                      <a:pt x="4611" y="307"/>
                    </a:lnTo>
                    <a:lnTo>
                      <a:pt x="4611" y="294"/>
                    </a:lnTo>
                    <a:lnTo>
                      <a:pt x="4612" y="282"/>
                    </a:lnTo>
                    <a:lnTo>
                      <a:pt x="4612" y="268"/>
                    </a:lnTo>
                    <a:lnTo>
                      <a:pt x="4613" y="253"/>
                    </a:lnTo>
                    <a:lnTo>
                      <a:pt x="4613" y="239"/>
                    </a:lnTo>
                    <a:lnTo>
                      <a:pt x="4614" y="225"/>
                    </a:lnTo>
                    <a:lnTo>
                      <a:pt x="4615" y="211"/>
                    </a:lnTo>
                    <a:lnTo>
                      <a:pt x="4616" y="198"/>
                    </a:lnTo>
                    <a:lnTo>
                      <a:pt x="4617" y="185"/>
                    </a:lnTo>
                    <a:lnTo>
                      <a:pt x="4618" y="171"/>
                    </a:lnTo>
                    <a:lnTo>
                      <a:pt x="4620" y="155"/>
                    </a:lnTo>
                    <a:lnTo>
                      <a:pt x="4622" y="138"/>
                    </a:lnTo>
                    <a:lnTo>
                      <a:pt x="4731" y="114"/>
                    </a:lnTo>
                    <a:lnTo>
                      <a:pt x="4729" y="131"/>
                    </a:lnTo>
                    <a:lnTo>
                      <a:pt x="4728" y="147"/>
                    </a:lnTo>
                    <a:lnTo>
                      <a:pt x="4726" y="162"/>
                    </a:lnTo>
                    <a:lnTo>
                      <a:pt x="4725" y="177"/>
                    </a:lnTo>
                    <a:lnTo>
                      <a:pt x="4724" y="192"/>
                    </a:lnTo>
                    <a:lnTo>
                      <a:pt x="4723" y="206"/>
                    </a:lnTo>
                    <a:lnTo>
                      <a:pt x="4721" y="223"/>
                    </a:lnTo>
                    <a:lnTo>
                      <a:pt x="4720" y="239"/>
                    </a:lnTo>
                    <a:lnTo>
                      <a:pt x="4720" y="257"/>
                    </a:lnTo>
                    <a:lnTo>
                      <a:pt x="4719" y="273"/>
                    </a:lnTo>
                    <a:lnTo>
                      <a:pt x="4719" y="290"/>
                    </a:lnTo>
                    <a:lnTo>
                      <a:pt x="4719" y="307"/>
                    </a:lnTo>
                    <a:lnTo>
                      <a:pt x="4886" y="307"/>
                    </a:lnTo>
                    <a:lnTo>
                      <a:pt x="4854" y="386"/>
                    </a:lnTo>
                    <a:close/>
                    <a:moveTo>
                      <a:pt x="5266" y="998"/>
                    </a:moveTo>
                    <a:lnTo>
                      <a:pt x="5257" y="1023"/>
                    </a:lnTo>
                    <a:lnTo>
                      <a:pt x="5249" y="1046"/>
                    </a:lnTo>
                    <a:lnTo>
                      <a:pt x="5240" y="1069"/>
                    </a:lnTo>
                    <a:lnTo>
                      <a:pt x="5230" y="1090"/>
                    </a:lnTo>
                    <a:lnTo>
                      <a:pt x="5220" y="1110"/>
                    </a:lnTo>
                    <a:lnTo>
                      <a:pt x="5209" y="1129"/>
                    </a:lnTo>
                    <a:lnTo>
                      <a:pt x="5198" y="1147"/>
                    </a:lnTo>
                    <a:lnTo>
                      <a:pt x="5185" y="1163"/>
                    </a:lnTo>
                    <a:lnTo>
                      <a:pt x="5172" y="1179"/>
                    </a:lnTo>
                    <a:lnTo>
                      <a:pt x="5158" y="1193"/>
                    </a:lnTo>
                    <a:lnTo>
                      <a:pt x="5143" y="1206"/>
                    </a:lnTo>
                    <a:lnTo>
                      <a:pt x="5127" y="1217"/>
                    </a:lnTo>
                    <a:lnTo>
                      <a:pt x="5109" y="1227"/>
                    </a:lnTo>
                    <a:lnTo>
                      <a:pt x="5092" y="1235"/>
                    </a:lnTo>
                    <a:lnTo>
                      <a:pt x="5071" y="1243"/>
                    </a:lnTo>
                    <a:lnTo>
                      <a:pt x="5050" y="1249"/>
                    </a:lnTo>
                    <a:lnTo>
                      <a:pt x="5019" y="1177"/>
                    </a:lnTo>
                    <a:lnTo>
                      <a:pt x="5034" y="1173"/>
                    </a:lnTo>
                    <a:lnTo>
                      <a:pt x="5048" y="1167"/>
                    </a:lnTo>
                    <a:lnTo>
                      <a:pt x="5062" y="1161"/>
                    </a:lnTo>
                    <a:lnTo>
                      <a:pt x="5074" y="1153"/>
                    </a:lnTo>
                    <a:lnTo>
                      <a:pt x="5085" y="1146"/>
                    </a:lnTo>
                    <a:lnTo>
                      <a:pt x="5096" y="1138"/>
                    </a:lnTo>
                    <a:lnTo>
                      <a:pt x="5105" y="1127"/>
                    </a:lnTo>
                    <a:lnTo>
                      <a:pt x="5114" y="1117"/>
                    </a:lnTo>
                    <a:lnTo>
                      <a:pt x="5123" y="1104"/>
                    </a:lnTo>
                    <a:lnTo>
                      <a:pt x="5130" y="1090"/>
                    </a:lnTo>
                    <a:lnTo>
                      <a:pt x="5139" y="1076"/>
                    </a:lnTo>
                    <a:lnTo>
                      <a:pt x="5145" y="1059"/>
                    </a:lnTo>
                    <a:lnTo>
                      <a:pt x="5152" y="1040"/>
                    </a:lnTo>
                    <a:lnTo>
                      <a:pt x="5160" y="1020"/>
                    </a:lnTo>
                    <a:lnTo>
                      <a:pt x="5166" y="997"/>
                    </a:lnTo>
                    <a:lnTo>
                      <a:pt x="5173" y="973"/>
                    </a:lnTo>
                    <a:lnTo>
                      <a:pt x="5130" y="979"/>
                    </a:lnTo>
                    <a:lnTo>
                      <a:pt x="5128" y="971"/>
                    </a:lnTo>
                    <a:lnTo>
                      <a:pt x="5126" y="960"/>
                    </a:lnTo>
                    <a:lnTo>
                      <a:pt x="5123" y="948"/>
                    </a:lnTo>
                    <a:lnTo>
                      <a:pt x="5120" y="933"/>
                    </a:lnTo>
                    <a:lnTo>
                      <a:pt x="5116" y="918"/>
                    </a:lnTo>
                    <a:lnTo>
                      <a:pt x="5111" y="902"/>
                    </a:lnTo>
                    <a:lnTo>
                      <a:pt x="5106" y="886"/>
                    </a:lnTo>
                    <a:lnTo>
                      <a:pt x="5102" y="868"/>
                    </a:lnTo>
                    <a:lnTo>
                      <a:pt x="5097" y="851"/>
                    </a:lnTo>
                    <a:lnTo>
                      <a:pt x="5093" y="833"/>
                    </a:lnTo>
                    <a:lnTo>
                      <a:pt x="5087" y="817"/>
                    </a:lnTo>
                    <a:lnTo>
                      <a:pt x="5082" y="800"/>
                    </a:lnTo>
                    <a:lnTo>
                      <a:pt x="5077" y="783"/>
                    </a:lnTo>
                    <a:lnTo>
                      <a:pt x="5072" y="767"/>
                    </a:lnTo>
                    <a:lnTo>
                      <a:pt x="5067" y="753"/>
                    </a:lnTo>
                    <a:lnTo>
                      <a:pt x="5063" y="740"/>
                    </a:lnTo>
                    <a:lnTo>
                      <a:pt x="4919" y="322"/>
                    </a:lnTo>
                    <a:lnTo>
                      <a:pt x="5023" y="287"/>
                    </a:lnTo>
                    <a:lnTo>
                      <a:pt x="5160" y="719"/>
                    </a:lnTo>
                    <a:lnTo>
                      <a:pt x="5164" y="732"/>
                    </a:lnTo>
                    <a:lnTo>
                      <a:pt x="5167" y="745"/>
                    </a:lnTo>
                    <a:lnTo>
                      <a:pt x="5171" y="759"/>
                    </a:lnTo>
                    <a:lnTo>
                      <a:pt x="5174" y="773"/>
                    </a:lnTo>
                    <a:lnTo>
                      <a:pt x="5178" y="787"/>
                    </a:lnTo>
                    <a:lnTo>
                      <a:pt x="5181" y="800"/>
                    </a:lnTo>
                    <a:lnTo>
                      <a:pt x="5184" y="814"/>
                    </a:lnTo>
                    <a:lnTo>
                      <a:pt x="5187" y="826"/>
                    </a:lnTo>
                    <a:lnTo>
                      <a:pt x="5190" y="839"/>
                    </a:lnTo>
                    <a:lnTo>
                      <a:pt x="5193" y="853"/>
                    </a:lnTo>
                    <a:lnTo>
                      <a:pt x="5197" y="869"/>
                    </a:lnTo>
                    <a:lnTo>
                      <a:pt x="5200" y="886"/>
                    </a:lnTo>
                    <a:lnTo>
                      <a:pt x="5203" y="886"/>
                    </a:lnTo>
                    <a:lnTo>
                      <a:pt x="5205" y="879"/>
                    </a:lnTo>
                    <a:lnTo>
                      <a:pt x="5210" y="862"/>
                    </a:lnTo>
                    <a:lnTo>
                      <a:pt x="5213" y="850"/>
                    </a:lnTo>
                    <a:lnTo>
                      <a:pt x="5216" y="837"/>
                    </a:lnTo>
                    <a:lnTo>
                      <a:pt x="5222" y="822"/>
                    </a:lnTo>
                    <a:lnTo>
                      <a:pt x="5226" y="806"/>
                    </a:lnTo>
                    <a:lnTo>
                      <a:pt x="5231" y="789"/>
                    </a:lnTo>
                    <a:lnTo>
                      <a:pt x="5235" y="774"/>
                    </a:lnTo>
                    <a:lnTo>
                      <a:pt x="5240" y="759"/>
                    </a:lnTo>
                    <a:lnTo>
                      <a:pt x="5244" y="745"/>
                    </a:lnTo>
                    <a:lnTo>
                      <a:pt x="5376" y="307"/>
                    </a:lnTo>
                    <a:lnTo>
                      <a:pt x="5495" y="307"/>
                    </a:lnTo>
                    <a:lnTo>
                      <a:pt x="5266" y="998"/>
                    </a:lnTo>
                    <a:close/>
                    <a:moveTo>
                      <a:pt x="6125" y="974"/>
                    </a:moveTo>
                    <a:lnTo>
                      <a:pt x="6125" y="529"/>
                    </a:lnTo>
                    <a:lnTo>
                      <a:pt x="5736" y="529"/>
                    </a:lnTo>
                    <a:lnTo>
                      <a:pt x="5736" y="974"/>
                    </a:lnTo>
                    <a:lnTo>
                      <a:pt x="5629" y="974"/>
                    </a:lnTo>
                    <a:lnTo>
                      <a:pt x="5629" y="55"/>
                    </a:lnTo>
                    <a:lnTo>
                      <a:pt x="5736" y="55"/>
                    </a:lnTo>
                    <a:lnTo>
                      <a:pt x="5736" y="439"/>
                    </a:lnTo>
                    <a:lnTo>
                      <a:pt x="6125" y="439"/>
                    </a:lnTo>
                    <a:lnTo>
                      <a:pt x="6125" y="55"/>
                    </a:lnTo>
                    <a:lnTo>
                      <a:pt x="6234" y="55"/>
                    </a:lnTo>
                    <a:lnTo>
                      <a:pt x="6234" y="974"/>
                    </a:lnTo>
                    <a:lnTo>
                      <a:pt x="6125" y="974"/>
                    </a:lnTo>
                    <a:close/>
                    <a:moveTo>
                      <a:pt x="6885" y="659"/>
                    </a:moveTo>
                    <a:lnTo>
                      <a:pt x="6885" y="626"/>
                    </a:lnTo>
                    <a:lnTo>
                      <a:pt x="6883" y="595"/>
                    </a:lnTo>
                    <a:lnTo>
                      <a:pt x="6881" y="566"/>
                    </a:lnTo>
                    <a:lnTo>
                      <a:pt x="6878" y="540"/>
                    </a:lnTo>
                    <a:lnTo>
                      <a:pt x="6872" y="516"/>
                    </a:lnTo>
                    <a:lnTo>
                      <a:pt x="6867" y="495"/>
                    </a:lnTo>
                    <a:lnTo>
                      <a:pt x="6861" y="476"/>
                    </a:lnTo>
                    <a:lnTo>
                      <a:pt x="6854" y="458"/>
                    </a:lnTo>
                    <a:lnTo>
                      <a:pt x="6848" y="447"/>
                    </a:lnTo>
                    <a:lnTo>
                      <a:pt x="6842" y="438"/>
                    </a:lnTo>
                    <a:lnTo>
                      <a:pt x="6836" y="429"/>
                    </a:lnTo>
                    <a:lnTo>
                      <a:pt x="6828" y="420"/>
                    </a:lnTo>
                    <a:lnTo>
                      <a:pt x="6820" y="412"/>
                    </a:lnTo>
                    <a:lnTo>
                      <a:pt x="6811" y="405"/>
                    </a:lnTo>
                    <a:lnTo>
                      <a:pt x="6803" y="399"/>
                    </a:lnTo>
                    <a:lnTo>
                      <a:pt x="6793" y="393"/>
                    </a:lnTo>
                    <a:lnTo>
                      <a:pt x="6783" y="389"/>
                    </a:lnTo>
                    <a:lnTo>
                      <a:pt x="6773" y="385"/>
                    </a:lnTo>
                    <a:lnTo>
                      <a:pt x="6763" y="380"/>
                    </a:lnTo>
                    <a:lnTo>
                      <a:pt x="6753" y="378"/>
                    </a:lnTo>
                    <a:lnTo>
                      <a:pt x="6743" y="375"/>
                    </a:lnTo>
                    <a:lnTo>
                      <a:pt x="6733" y="374"/>
                    </a:lnTo>
                    <a:lnTo>
                      <a:pt x="6722" y="373"/>
                    </a:lnTo>
                    <a:lnTo>
                      <a:pt x="6712" y="373"/>
                    </a:lnTo>
                    <a:lnTo>
                      <a:pt x="6701" y="373"/>
                    </a:lnTo>
                    <a:lnTo>
                      <a:pt x="6690" y="374"/>
                    </a:lnTo>
                    <a:lnTo>
                      <a:pt x="6679" y="375"/>
                    </a:lnTo>
                    <a:lnTo>
                      <a:pt x="6670" y="377"/>
                    </a:lnTo>
                    <a:lnTo>
                      <a:pt x="6659" y="380"/>
                    </a:lnTo>
                    <a:lnTo>
                      <a:pt x="6649" y="383"/>
                    </a:lnTo>
                    <a:lnTo>
                      <a:pt x="6639" y="388"/>
                    </a:lnTo>
                    <a:lnTo>
                      <a:pt x="6630" y="392"/>
                    </a:lnTo>
                    <a:lnTo>
                      <a:pt x="6621" y="397"/>
                    </a:lnTo>
                    <a:lnTo>
                      <a:pt x="6613" y="402"/>
                    </a:lnTo>
                    <a:lnTo>
                      <a:pt x="6605" y="409"/>
                    </a:lnTo>
                    <a:lnTo>
                      <a:pt x="6597" y="415"/>
                    </a:lnTo>
                    <a:lnTo>
                      <a:pt x="6591" y="422"/>
                    </a:lnTo>
                    <a:lnTo>
                      <a:pt x="6585" y="429"/>
                    </a:lnTo>
                    <a:lnTo>
                      <a:pt x="6579" y="437"/>
                    </a:lnTo>
                    <a:lnTo>
                      <a:pt x="6575" y="445"/>
                    </a:lnTo>
                    <a:lnTo>
                      <a:pt x="6568" y="461"/>
                    </a:lnTo>
                    <a:lnTo>
                      <a:pt x="6560" y="479"/>
                    </a:lnTo>
                    <a:lnTo>
                      <a:pt x="6555" y="497"/>
                    </a:lnTo>
                    <a:lnTo>
                      <a:pt x="6551" y="518"/>
                    </a:lnTo>
                    <a:lnTo>
                      <a:pt x="6547" y="540"/>
                    </a:lnTo>
                    <a:lnTo>
                      <a:pt x="6545" y="564"/>
                    </a:lnTo>
                    <a:lnTo>
                      <a:pt x="6544" y="590"/>
                    </a:lnTo>
                    <a:lnTo>
                      <a:pt x="6543" y="619"/>
                    </a:lnTo>
                    <a:lnTo>
                      <a:pt x="6544" y="654"/>
                    </a:lnTo>
                    <a:lnTo>
                      <a:pt x="6546" y="687"/>
                    </a:lnTo>
                    <a:lnTo>
                      <a:pt x="6549" y="718"/>
                    </a:lnTo>
                    <a:lnTo>
                      <a:pt x="6554" y="748"/>
                    </a:lnTo>
                    <a:lnTo>
                      <a:pt x="6560" y="776"/>
                    </a:lnTo>
                    <a:lnTo>
                      <a:pt x="6568" y="800"/>
                    </a:lnTo>
                    <a:lnTo>
                      <a:pt x="6571" y="810"/>
                    </a:lnTo>
                    <a:lnTo>
                      <a:pt x="6575" y="821"/>
                    </a:lnTo>
                    <a:lnTo>
                      <a:pt x="6579" y="829"/>
                    </a:lnTo>
                    <a:lnTo>
                      <a:pt x="6585" y="838"/>
                    </a:lnTo>
                    <a:lnTo>
                      <a:pt x="6590" y="845"/>
                    </a:lnTo>
                    <a:lnTo>
                      <a:pt x="6595" y="852"/>
                    </a:lnTo>
                    <a:lnTo>
                      <a:pt x="6601" y="859"/>
                    </a:lnTo>
                    <a:lnTo>
                      <a:pt x="6608" y="865"/>
                    </a:lnTo>
                    <a:lnTo>
                      <a:pt x="6615" y="871"/>
                    </a:lnTo>
                    <a:lnTo>
                      <a:pt x="6622" y="876"/>
                    </a:lnTo>
                    <a:lnTo>
                      <a:pt x="6631" y="882"/>
                    </a:lnTo>
                    <a:lnTo>
                      <a:pt x="6640" y="887"/>
                    </a:lnTo>
                    <a:lnTo>
                      <a:pt x="6650" y="891"/>
                    </a:lnTo>
                    <a:lnTo>
                      <a:pt x="6659" y="894"/>
                    </a:lnTo>
                    <a:lnTo>
                      <a:pt x="6669" y="897"/>
                    </a:lnTo>
                    <a:lnTo>
                      <a:pt x="6678" y="901"/>
                    </a:lnTo>
                    <a:lnTo>
                      <a:pt x="6689" y="902"/>
                    </a:lnTo>
                    <a:lnTo>
                      <a:pt x="6699" y="904"/>
                    </a:lnTo>
                    <a:lnTo>
                      <a:pt x="6710" y="905"/>
                    </a:lnTo>
                    <a:lnTo>
                      <a:pt x="6720" y="905"/>
                    </a:lnTo>
                    <a:lnTo>
                      <a:pt x="6733" y="904"/>
                    </a:lnTo>
                    <a:lnTo>
                      <a:pt x="6745" y="903"/>
                    </a:lnTo>
                    <a:lnTo>
                      <a:pt x="6757" y="901"/>
                    </a:lnTo>
                    <a:lnTo>
                      <a:pt x="6768" y="898"/>
                    </a:lnTo>
                    <a:lnTo>
                      <a:pt x="6780" y="894"/>
                    </a:lnTo>
                    <a:lnTo>
                      <a:pt x="6790" y="890"/>
                    </a:lnTo>
                    <a:lnTo>
                      <a:pt x="6800" y="885"/>
                    </a:lnTo>
                    <a:lnTo>
                      <a:pt x="6809" y="879"/>
                    </a:lnTo>
                    <a:lnTo>
                      <a:pt x="6819" y="871"/>
                    </a:lnTo>
                    <a:lnTo>
                      <a:pt x="6827" y="864"/>
                    </a:lnTo>
                    <a:lnTo>
                      <a:pt x="6836" y="855"/>
                    </a:lnTo>
                    <a:lnTo>
                      <a:pt x="6842" y="847"/>
                    </a:lnTo>
                    <a:lnTo>
                      <a:pt x="6849" y="838"/>
                    </a:lnTo>
                    <a:lnTo>
                      <a:pt x="6854" y="827"/>
                    </a:lnTo>
                    <a:lnTo>
                      <a:pt x="6860" y="816"/>
                    </a:lnTo>
                    <a:lnTo>
                      <a:pt x="6865" y="804"/>
                    </a:lnTo>
                    <a:lnTo>
                      <a:pt x="6870" y="788"/>
                    </a:lnTo>
                    <a:lnTo>
                      <a:pt x="6874" y="773"/>
                    </a:lnTo>
                    <a:lnTo>
                      <a:pt x="6878" y="757"/>
                    </a:lnTo>
                    <a:lnTo>
                      <a:pt x="6881" y="741"/>
                    </a:lnTo>
                    <a:lnTo>
                      <a:pt x="6882" y="724"/>
                    </a:lnTo>
                    <a:lnTo>
                      <a:pt x="6884" y="704"/>
                    </a:lnTo>
                    <a:lnTo>
                      <a:pt x="6885" y="683"/>
                    </a:lnTo>
                    <a:lnTo>
                      <a:pt x="6885" y="659"/>
                    </a:lnTo>
                    <a:close/>
                    <a:moveTo>
                      <a:pt x="7005" y="651"/>
                    </a:moveTo>
                    <a:lnTo>
                      <a:pt x="7004" y="672"/>
                    </a:lnTo>
                    <a:lnTo>
                      <a:pt x="7003" y="692"/>
                    </a:lnTo>
                    <a:lnTo>
                      <a:pt x="7001" y="711"/>
                    </a:lnTo>
                    <a:lnTo>
                      <a:pt x="6999" y="730"/>
                    </a:lnTo>
                    <a:lnTo>
                      <a:pt x="6996" y="747"/>
                    </a:lnTo>
                    <a:lnTo>
                      <a:pt x="6992" y="765"/>
                    </a:lnTo>
                    <a:lnTo>
                      <a:pt x="6988" y="782"/>
                    </a:lnTo>
                    <a:lnTo>
                      <a:pt x="6983" y="798"/>
                    </a:lnTo>
                    <a:lnTo>
                      <a:pt x="6977" y="814"/>
                    </a:lnTo>
                    <a:lnTo>
                      <a:pt x="6971" y="828"/>
                    </a:lnTo>
                    <a:lnTo>
                      <a:pt x="6965" y="843"/>
                    </a:lnTo>
                    <a:lnTo>
                      <a:pt x="6957" y="857"/>
                    </a:lnTo>
                    <a:lnTo>
                      <a:pt x="6949" y="869"/>
                    </a:lnTo>
                    <a:lnTo>
                      <a:pt x="6942" y="882"/>
                    </a:lnTo>
                    <a:lnTo>
                      <a:pt x="6932" y="893"/>
                    </a:lnTo>
                    <a:lnTo>
                      <a:pt x="6923" y="905"/>
                    </a:lnTo>
                    <a:lnTo>
                      <a:pt x="6913" y="915"/>
                    </a:lnTo>
                    <a:lnTo>
                      <a:pt x="6903" y="925"/>
                    </a:lnTo>
                    <a:lnTo>
                      <a:pt x="6892" y="934"/>
                    </a:lnTo>
                    <a:lnTo>
                      <a:pt x="6882" y="943"/>
                    </a:lnTo>
                    <a:lnTo>
                      <a:pt x="6870" y="950"/>
                    </a:lnTo>
                    <a:lnTo>
                      <a:pt x="6858" y="957"/>
                    </a:lnTo>
                    <a:lnTo>
                      <a:pt x="6845" y="964"/>
                    </a:lnTo>
                    <a:lnTo>
                      <a:pt x="6832" y="970"/>
                    </a:lnTo>
                    <a:lnTo>
                      <a:pt x="6820" y="975"/>
                    </a:lnTo>
                    <a:lnTo>
                      <a:pt x="6806" y="979"/>
                    </a:lnTo>
                    <a:lnTo>
                      <a:pt x="6791" y="983"/>
                    </a:lnTo>
                    <a:lnTo>
                      <a:pt x="6778" y="987"/>
                    </a:lnTo>
                    <a:lnTo>
                      <a:pt x="6763" y="989"/>
                    </a:lnTo>
                    <a:lnTo>
                      <a:pt x="6748" y="991"/>
                    </a:lnTo>
                    <a:lnTo>
                      <a:pt x="6733" y="992"/>
                    </a:lnTo>
                    <a:lnTo>
                      <a:pt x="6717" y="992"/>
                    </a:lnTo>
                    <a:lnTo>
                      <a:pt x="6700" y="992"/>
                    </a:lnTo>
                    <a:lnTo>
                      <a:pt x="6683" y="990"/>
                    </a:lnTo>
                    <a:lnTo>
                      <a:pt x="6668" y="989"/>
                    </a:lnTo>
                    <a:lnTo>
                      <a:pt x="6652" y="986"/>
                    </a:lnTo>
                    <a:lnTo>
                      <a:pt x="6637" y="982"/>
                    </a:lnTo>
                    <a:lnTo>
                      <a:pt x="6622" y="978"/>
                    </a:lnTo>
                    <a:lnTo>
                      <a:pt x="6609" y="974"/>
                    </a:lnTo>
                    <a:lnTo>
                      <a:pt x="6595" y="968"/>
                    </a:lnTo>
                    <a:lnTo>
                      <a:pt x="6581" y="961"/>
                    </a:lnTo>
                    <a:lnTo>
                      <a:pt x="6569" y="954"/>
                    </a:lnTo>
                    <a:lnTo>
                      <a:pt x="6557" y="947"/>
                    </a:lnTo>
                    <a:lnTo>
                      <a:pt x="6546" y="938"/>
                    </a:lnTo>
                    <a:lnTo>
                      <a:pt x="6534" y="929"/>
                    </a:lnTo>
                    <a:lnTo>
                      <a:pt x="6524" y="918"/>
                    </a:lnTo>
                    <a:lnTo>
                      <a:pt x="6513" y="908"/>
                    </a:lnTo>
                    <a:lnTo>
                      <a:pt x="6504" y="896"/>
                    </a:lnTo>
                    <a:lnTo>
                      <a:pt x="6494" y="885"/>
                    </a:lnTo>
                    <a:lnTo>
                      <a:pt x="6486" y="871"/>
                    </a:lnTo>
                    <a:lnTo>
                      <a:pt x="6479" y="859"/>
                    </a:lnTo>
                    <a:lnTo>
                      <a:pt x="6471" y="845"/>
                    </a:lnTo>
                    <a:lnTo>
                      <a:pt x="6464" y="830"/>
                    </a:lnTo>
                    <a:lnTo>
                      <a:pt x="6459" y="816"/>
                    </a:lnTo>
                    <a:lnTo>
                      <a:pt x="6452" y="800"/>
                    </a:lnTo>
                    <a:lnTo>
                      <a:pt x="6447" y="784"/>
                    </a:lnTo>
                    <a:lnTo>
                      <a:pt x="6443" y="767"/>
                    </a:lnTo>
                    <a:lnTo>
                      <a:pt x="6440" y="751"/>
                    </a:lnTo>
                    <a:lnTo>
                      <a:pt x="6437" y="733"/>
                    </a:lnTo>
                    <a:lnTo>
                      <a:pt x="6433" y="715"/>
                    </a:lnTo>
                    <a:lnTo>
                      <a:pt x="6431" y="696"/>
                    </a:lnTo>
                    <a:lnTo>
                      <a:pt x="6430" y="677"/>
                    </a:lnTo>
                    <a:lnTo>
                      <a:pt x="6429" y="657"/>
                    </a:lnTo>
                    <a:lnTo>
                      <a:pt x="6429" y="636"/>
                    </a:lnTo>
                    <a:lnTo>
                      <a:pt x="6429" y="616"/>
                    </a:lnTo>
                    <a:lnTo>
                      <a:pt x="6430" y="596"/>
                    </a:lnTo>
                    <a:lnTo>
                      <a:pt x="6431" y="578"/>
                    </a:lnTo>
                    <a:lnTo>
                      <a:pt x="6433" y="560"/>
                    </a:lnTo>
                    <a:lnTo>
                      <a:pt x="6437" y="541"/>
                    </a:lnTo>
                    <a:lnTo>
                      <a:pt x="6440" y="524"/>
                    </a:lnTo>
                    <a:lnTo>
                      <a:pt x="6443" y="507"/>
                    </a:lnTo>
                    <a:lnTo>
                      <a:pt x="6448" y="490"/>
                    </a:lnTo>
                    <a:lnTo>
                      <a:pt x="6452" y="475"/>
                    </a:lnTo>
                    <a:lnTo>
                      <a:pt x="6459" y="460"/>
                    </a:lnTo>
                    <a:lnTo>
                      <a:pt x="6465" y="445"/>
                    </a:lnTo>
                    <a:lnTo>
                      <a:pt x="6471" y="431"/>
                    </a:lnTo>
                    <a:lnTo>
                      <a:pt x="6479" y="417"/>
                    </a:lnTo>
                    <a:lnTo>
                      <a:pt x="6487" y="404"/>
                    </a:lnTo>
                    <a:lnTo>
                      <a:pt x="6495" y="392"/>
                    </a:lnTo>
                    <a:lnTo>
                      <a:pt x="6505" y="380"/>
                    </a:lnTo>
                    <a:lnTo>
                      <a:pt x="6514" y="369"/>
                    </a:lnTo>
                    <a:lnTo>
                      <a:pt x="6525" y="358"/>
                    </a:lnTo>
                    <a:lnTo>
                      <a:pt x="6535" y="348"/>
                    </a:lnTo>
                    <a:lnTo>
                      <a:pt x="6546" y="339"/>
                    </a:lnTo>
                    <a:lnTo>
                      <a:pt x="6557" y="331"/>
                    </a:lnTo>
                    <a:lnTo>
                      <a:pt x="6570" y="324"/>
                    </a:lnTo>
                    <a:lnTo>
                      <a:pt x="6581" y="316"/>
                    </a:lnTo>
                    <a:lnTo>
                      <a:pt x="6595" y="310"/>
                    </a:lnTo>
                    <a:lnTo>
                      <a:pt x="6608" y="305"/>
                    </a:lnTo>
                    <a:lnTo>
                      <a:pt x="6621" y="300"/>
                    </a:lnTo>
                    <a:lnTo>
                      <a:pt x="6636" y="296"/>
                    </a:lnTo>
                    <a:lnTo>
                      <a:pt x="6651" y="292"/>
                    </a:lnTo>
                    <a:lnTo>
                      <a:pt x="6665" y="290"/>
                    </a:lnTo>
                    <a:lnTo>
                      <a:pt x="6681" y="288"/>
                    </a:lnTo>
                    <a:lnTo>
                      <a:pt x="6697" y="287"/>
                    </a:lnTo>
                    <a:lnTo>
                      <a:pt x="6713" y="287"/>
                    </a:lnTo>
                    <a:lnTo>
                      <a:pt x="6734" y="287"/>
                    </a:lnTo>
                    <a:lnTo>
                      <a:pt x="6754" y="289"/>
                    </a:lnTo>
                    <a:lnTo>
                      <a:pt x="6773" y="291"/>
                    </a:lnTo>
                    <a:lnTo>
                      <a:pt x="6790" y="295"/>
                    </a:lnTo>
                    <a:lnTo>
                      <a:pt x="6807" y="300"/>
                    </a:lnTo>
                    <a:lnTo>
                      <a:pt x="6823" y="306"/>
                    </a:lnTo>
                    <a:lnTo>
                      <a:pt x="6839" y="312"/>
                    </a:lnTo>
                    <a:lnTo>
                      <a:pt x="6852" y="321"/>
                    </a:lnTo>
                    <a:lnTo>
                      <a:pt x="6866" y="329"/>
                    </a:lnTo>
                    <a:lnTo>
                      <a:pt x="6879" y="338"/>
                    </a:lnTo>
                    <a:lnTo>
                      <a:pt x="6891" y="348"/>
                    </a:lnTo>
                    <a:lnTo>
                      <a:pt x="6903" y="358"/>
                    </a:lnTo>
                    <a:lnTo>
                      <a:pt x="6913" y="369"/>
                    </a:lnTo>
                    <a:lnTo>
                      <a:pt x="6924" y="379"/>
                    </a:lnTo>
                    <a:lnTo>
                      <a:pt x="6933" y="391"/>
                    </a:lnTo>
                    <a:lnTo>
                      <a:pt x="6943" y="403"/>
                    </a:lnTo>
                    <a:lnTo>
                      <a:pt x="6950" y="415"/>
                    </a:lnTo>
                    <a:lnTo>
                      <a:pt x="6957" y="428"/>
                    </a:lnTo>
                    <a:lnTo>
                      <a:pt x="6964" y="440"/>
                    </a:lnTo>
                    <a:lnTo>
                      <a:pt x="6970" y="453"/>
                    </a:lnTo>
                    <a:lnTo>
                      <a:pt x="6975" y="466"/>
                    </a:lnTo>
                    <a:lnTo>
                      <a:pt x="6980" y="480"/>
                    </a:lnTo>
                    <a:lnTo>
                      <a:pt x="6985" y="495"/>
                    </a:lnTo>
                    <a:lnTo>
                      <a:pt x="6989" y="509"/>
                    </a:lnTo>
                    <a:lnTo>
                      <a:pt x="6992" y="525"/>
                    </a:lnTo>
                    <a:lnTo>
                      <a:pt x="6995" y="541"/>
                    </a:lnTo>
                    <a:lnTo>
                      <a:pt x="6998" y="558"/>
                    </a:lnTo>
                    <a:lnTo>
                      <a:pt x="7000" y="575"/>
                    </a:lnTo>
                    <a:lnTo>
                      <a:pt x="7004" y="612"/>
                    </a:lnTo>
                    <a:lnTo>
                      <a:pt x="7005" y="651"/>
                    </a:lnTo>
                    <a:close/>
                    <a:moveTo>
                      <a:pt x="7636" y="776"/>
                    </a:moveTo>
                    <a:lnTo>
                      <a:pt x="7636" y="788"/>
                    </a:lnTo>
                    <a:lnTo>
                      <a:pt x="7635" y="800"/>
                    </a:lnTo>
                    <a:lnTo>
                      <a:pt x="7634" y="811"/>
                    </a:lnTo>
                    <a:lnTo>
                      <a:pt x="7631" y="822"/>
                    </a:lnTo>
                    <a:lnTo>
                      <a:pt x="7629" y="833"/>
                    </a:lnTo>
                    <a:lnTo>
                      <a:pt x="7626" y="844"/>
                    </a:lnTo>
                    <a:lnTo>
                      <a:pt x="7622" y="854"/>
                    </a:lnTo>
                    <a:lnTo>
                      <a:pt x="7618" y="864"/>
                    </a:lnTo>
                    <a:lnTo>
                      <a:pt x="7614" y="874"/>
                    </a:lnTo>
                    <a:lnTo>
                      <a:pt x="7608" y="884"/>
                    </a:lnTo>
                    <a:lnTo>
                      <a:pt x="7602" y="893"/>
                    </a:lnTo>
                    <a:lnTo>
                      <a:pt x="7596" y="902"/>
                    </a:lnTo>
                    <a:lnTo>
                      <a:pt x="7589" y="910"/>
                    </a:lnTo>
                    <a:lnTo>
                      <a:pt x="7582" y="918"/>
                    </a:lnTo>
                    <a:lnTo>
                      <a:pt x="7575" y="926"/>
                    </a:lnTo>
                    <a:lnTo>
                      <a:pt x="7566" y="933"/>
                    </a:lnTo>
                    <a:lnTo>
                      <a:pt x="7558" y="940"/>
                    </a:lnTo>
                    <a:lnTo>
                      <a:pt x="7549" y="947"/>
                    </a:lnTo>
                    <a:lnTo>
                      <a:pt x="7539" y="953"/>
                    </a:lnTo>
                    <a:lnTo>
                      <a:pt x="7530" y="959"/>
                    </a:lnTo>
                    <a:lnTo>
                      <a:pt x="7519" y="965"/>
                    </a:lnTo>
                    <a:lnTo>
                      <a:pt x="7509" y="970"/>
                    </a:lnTo>
                    <a:lnTo>
                      <a:pt x="7498" y="974"/>
                    </a:lnTo>
                    <a:lnTo>
                      <a:pt x="7487" y="978"/>
                    </a:lnTo>
                    <a:lnTo>
                      <a:pt x="7475" y="982"/>
                    </a:lnTo>
                    <a:lnTo>
                      <a:pt x="7462" y="986"/>
                    </a:lnTo>
                    <a:lnTo>
                      <a:pt x="7451" y="988"/>
                    </a:lnTo>
                    <a:lnTo>
                      <a:pt x="7438" y="991"/>
                    </a:lnTo>
                    <a:lnTo>
                      <a:pt x="7425" y="992"/>
                    </a:lnTo>
                    <a:lnTo>
                      <a:pt x="7411" y="993"/>
                    </a:lnTo>
                    <a:lnTo>
                      <a:pt x="7398" y="994"/>
                    </a:lnTo>
                    <a:lnTo>
                      <a:pt x="7384" y="994"/>
                    </a:lnTo>
                    <a:lnTo>
                      <a:pt x="7368" y="994"/>
                    </a:lnTo>
                    <a:lnTo>
                      <a:pt x="7352" y="993"/>
                    </a:lnTo>
                    <a:lnTo>
                      <a:pt x="7335" y="992"/>
                    </a:lnTo>
                    <a:lnTo>
                      <a:pt x="7320" y="990"/>
                    </a:lnTo>
                    <a:lnTo>
                      <a:pt x="7303" y="988"/>
                    </a:lnTo>
                    <a:lnTo>
                      <a:pt x="7287" y="984"/>
                    </a:lnTo>
                    <a:lnTo>
                      <a:pt x="7270" y="980"/>
                    </a:lnTo>
                    <a:lnTo>
                      <a:pt x="7255" y="976"/>
                    </a:lnTo>
                    <a:lnTo>
                      <a:pt x="7239" y="972"/>
                    </a:lnTo>
                    <a:lnTo>
                      <a:pt x="7223" y="967"/>
                    </a:lnTo>
                    <a:lnTo>
                      <a:pt x="7207" y="961"/>
                    </a:lnTo>
                    <a:lnTo>
                      <a:pt x="7193" y="955"/>
                    </a:lnTo>
                    <a:lnTo>
                      <a:pt x="7179" y="949"/>
                    </a:lnTo>
                    <a:lnTo>
                      <a:pt x="7165" y="941"/>
                    </a:lnTo>
                    <a:lnTo>
                      <a:pt x="7152" y="935"/>
                    </a:lnTo>
                    <a:lnTo>
                      <a:pt x="7138" y="928"/>
                    </a:lnTo>
                    <a:lnTo>
                      <a:pt x="7179" y="849"/>
                    </a:lnTo>
                    <a:lnTo>
                      <a:pt x="7204" y="865"/>
                    </a:lnTo>
                    <a:lnTo>
                      <a:pt x="7230" y="877"/>
                    </a:lnTo>
                    <a:lnTo>
                      <a:pt x="7257" y="888"/>
                    </a:lnTo>
                    <a:lnTo>
                      <a:pt x="7283" y="896"/>
                    </a:lnTo>
                    <a:lnTo>
                      <a:pt x="7310" y="904"/>
                    </a:lnTo>
                    <a:lnTo>
                      <a:pt x="7336" y="909"/>
                    </a:lnTo>
                    <a:lnTo>
                      <a:pt x="7364" y="912"/>
                    </a:lnTo>
                    <a:lnTo>
                      <a:pt x="7391" y="912"/>
                    </a:lnTo>
                    <a:lnTo>
                      <a:pt x="7406" y="912"/>
                    </a:lnTo>
                    <a:lnTo>
                      <a:pt x="7420" y="911"/>
                    </a:lnTo>
                    <a:lnTo>
                      <a:pt x="7433" y="908"/>
                    </a:lnTo>
                    <a:lnTo>
                      <a:pt x="7447" y="905"/>
                    </a:lnTo>
                    <a:lnTo>
                      <a:pt x="7458" y="901"/>
                    </a:lnTo>
                    <a:lnTo>
                      <a:pt x="7470" y="895"/>
                    </a:lnTo>
                    <a:lnTo>
                      <a:pt x="7479" y="889"/>
                    </a:lnTo>
                    <a:lnTo>
                      <a:pt x="7490" y="882"/>
                    </a:lnTo>
                    <a:lnTo>
                      <a:pt x="7498" y="873"/>
                    </a:lnTo>
                    <a:lnTo>
                      <a:pt x="7505" y="865"/>
                    </a:lnTo>
                    <a:lnTo>
                      <a:pt x="7512" y="855"/>
                    </a:lnTo>
                    <a:lnTo>
                      <a:pt x="7517" y="845"/>
                    </a:lnTo>
                    <a:lnTo>
                      <a:pt x="7521" y="834"/>
                    </a:lnTo>
                    <a:lnTo>
                      <a:pt x="7523" y="823"/>
                    </a:lnTo>
                    <a:lnTo>
                      <a:pt x="7525" y="810"/>
                    </a:lnTo>
                    <a:lnTo>
                      <a:pt x="7526" y="798"/>
                    </a:lnTo>
                    <a:lnTo>
                      <a:pt x="7525" y="786"/>
                    </a:lnTo>
                    <a:lnTo>
                      <a:pt x="7524" y="776"/>
                    </a:lnTo>
                    <a:lnTo>
                      <a:pt x="7522" y="766"/>
                    </a:lnTo>
                    <a:lnTo>
                      <a:pt x="7519" y="757"/>
                    </a:lnTo>
                    <a:lnTo>
                      <a:pt x="7516" y="748"/>
                    </a:lnTo>
                    <a:lnTo>
                      <a:pt x="7512" y="740"/>
                    </a:lnTo>
                    <a:lnTo>
                      <a:pt x="7507" y="733"/>
                    </a:lnTo>
                    <a:lnTo>
                      <a:pt x="7500" y="725"/>
                    </a:lnTo>
                    <a:lnTo>
                      <a:pt x="7493" y="719"/>
                    </a:lnTo>
                    <a:lnTo>
                      <a:pt x="7484" y="714"/>
                    </a:lnTo>
                    <a:lnTo>
                      <a:pt x="7476" y="708"/>
                    </a:lnTo>
                    <a:lnTo>
                      <a:pt x="7466" y="703"/>
                    </a:lnTo>
                    <a:lnTo>
                      <a:pt x="7455" y="698"/>
                    </a:lnTo>
                    <a:lnTo>
                      <a:pt x="7444" y="694"/>
                    </a:lnTo>
                    <a:lnTo>
                      <a:pt x="7430" y="691"/>
                    </a:lnTo>
                    <a:lnTo>
                      <a:pt x="7416" y="688"/>
                    </a:lnTo>
                    <a:lnTo>
                      <a:pt x="7333" y="670"/>
                    </a:lnTo>
                    <a:lnTo>
                      <a:pt x="7312" y="666"/>
                    </a:lnTo>
                    <a:lnTo>
                      <a:pt x="7293" y="659"/>
                    </a:lnTo>
                    <a:lnTo>
                      <a:pt x="7277" y="653"/>
                    </a:lnTo>
                    <a:lnTo>
                      <a:pt x="7260" y="645"/>
                    </a:lnTo>
                    <a:lnTo>
                      <a:pt x="7245" y="636"/>
                    </a:lnTo>
                    <a:lnTo>
                      <a:pt x="7230" y="627"/>
                    </a:lnTo>
                    <a:lnTo>
                      <a:pt x="7218" y="616"/>
                    </a:lnTo>
                    <a:lnTo>
                      <a:pt x="7207" y="605"/>
                    </a:lnTo>
                    <a:lnTo>
                      <a:pt x="7197" y="592"/>
                    </a:lnTo>
                    <a:lnTo>
                      <a:pt x="7188" y="579"/>
                    </a:lnTo>
                    <a:lnTo>
                      <a:pt x="7181" y="565"/>
                    </a:lnTo>
                    <a:lnTo>
                      <a:pt x="7175" y="551"/>
                    </a:lnTo>
                    <a:lnTo>
                      <a:pt x="7169" y="536"/>
                    </a:lnTo>
                    <a:lnTo>
                      <a:pt x="7166" y="520"/>
                    </a:lnTo>
                    <a:lnTo>
                      <a:pt x="7164" y="504"/>
                    </a:lnTo>
                    <a:lnTo>
                      <a:pt x="7164" y="486"/>
                    </a:lnTo>
                    <a:lnTo>
                      <a:pt x="7164" y="475"/>
                    </a:lnTo>
                    <a:lnTo>
                      <a:pt x="7165" y="464"/>
                    </a:lnTo>
                    <a:lnTo>
                      <a:pt x="7166" y="454"/>
                    </a:lnTo>
                    <a:lnTo>
                      <a:pt x="7168" y="443"/>
                    </a:lnTo>
                    <a:lnTo>
                      <a:pt x="7171" y="433"/>
                    </a:lnTo>
                    <a:lnTo>
                      <a:pt x="7174" y="422"/>
                    </a:lnTo>
                    <a:lnTo>
                      <a:pt x="7177" y="413"/>
                    </a:lnTo>
                    <a:lnTo>
                      <a:pt x="7181" y="403"/>
                    </a:lnTo>
                    <a:lnTo>
                      <a:pt x="7186" y="394"/>
                    </a:lnTo>
                    <a:lnTo>
                      <a:pt x="7190" y="386"/>
                    </a:lnTo>
                    <a:lnTo>
                      <a:pt x="7197" y="377"/>
                    </a:lnTo>
                    <a:lnTo>
                      <a:pt x="7202" y="369"/>
                    </a:lnTo>
                    <a:lnTo>
                      <a:pt x="7208" y="360"/>
                    </a:lnTo>
                    <a:lnTo>
                      <a:pt x="7216" y="353"/>
                    </a:lnTo>
                    <a:lnTo>
                      <a:pt x="7223" y="346"/>
                    </a:lnTo>
                    <a:lnTo>
                      <a:pt x="7230" y="339"/>
                    </a:lnTo>
                    <a:lnTo>
                      <a:pt x="7247" y="327"/>
                    </a:lnTo>
                    <a:lnTo>
                      <a:pt x="7265" y="315"/>
                    </a:lnTo>
                    <a:lnTo>
                      <a:pt x="7284" y="305"/>
                    </a:lnTo>
                    <a:lnTo>
                      <a:pt x="7306" y="296"/>
                    </a:lnTo>
                    <a:lnTo>
                      <a:pt x="7316" y="293"/>
                    </a:lnTo>
                    <a:lnTo>
                      <a:pt x="7328" y="290"/>
                    </a:lnTo>
                    <a:lnTo>
                      <a:pt x="7340" y="287"/>
                    </a:lnTo>
                    <a:lnTo>
                      <a:pt x="7351" y="285"/>
                    </a:lnTo>
                    <a:lnTo>
                      <a:pt x="7375" y="283"/>
                    </a:lnTo>
                    <a:lnTo>
                      <a:pt x="7402" y="282"/>
                    </a:lnTo>
                    <a:lnTo>
                      <a:pt x="7428" y="283"/>
                    </a:lnTo>
                    <a:lnTo>
                      <a:pt x="7454" y="285"/>
                    </a:lnTo>
                    <a:lnTo>
                      <a:pt x="7481" y="290"/>
                    </a:lnTo>
                    <a:lnTo>
                      <a:pt x="7508" y="296"/>
                    </a:lnTo>
                    <a:lnTo>
                      <a:pt x="7535" y="304"/>
                    </a:lnTo>
                    <a:lnTo>
                      <a:pt x="7559" y="313"/>
                    </a:lnTo>
                    <a:lnTo>
                      <a:pt x="7583" y="324"/>
                    </a:lnTo>
                    <a:lnTo>
                      <a:pt x="7605" y="335"/>
                    </a:lnTo>
                    <a:lnTo>
                      <a:pt x="7566" y="413"/>
                    </a:lnTo>
                    <a:lnTo>
                      <a:pt x="7544" y="402"/>
                    </a:lnTo>
                    <a:lnTo>
                      <a:pt x="7523" y="393"/>
                    </a:lnTo>
                    <a:lnTo>
                      <a:pt x="7502" y="386"/>
                    </a:lnTo>
                    <a:lnTo>
                      <a:pt x="7482" y="378"/>
                    </a:lnTo>
                    <a:lnTo>
                      <a:pt x="7462" y="372"/>
                    </a:lnTo>
                    <a:lnTo>
                      <a:pt x="7441" y="368"/>
                    </a:lnTo>
                    <a:lnTo>
                      <a:pt x="7420" y="366"/>
                    </a:lnTo>
                    <a:lnTo>
                      <a:pt x="7398" y="365"/>
                    </a:lnTo>
                    <a:lnTo>
                      <a:pt x="7385" y="365"/>
                    </a:lnTo>
                    <a:lnTo>
                      <a:pt x="7371" y="367"/>
                    </a:lnTo>
                    <a:lnTo>
                      <a:pt x="7358" y="369"/>
                    </a:lnTo>
                    <a:lnTo>
                      <a:pt x="7347" y="372"/>
                    </a:lnTo>
                    <a:lnTo>
                      <a:pt x="7335" y="376"/>
                    </a:lnTo>
                    <a:lnTo>
                      <a:pt x="7325" y="381"/>
                    </a:lnTo>
                    <a:lnTo>
                      <a:pt x="7315" y="388"/>
                    </a:lnTo>
                    <a:lnTo>
                      <a:pt x="7307" y="395"/>
                    </a:lnTo>
                    <a:lnTo>
                      <a:pt x="7299" y="402"/>
                    </a:lnTo>
                    <a:lnTo>
                      <a:pt x="7292" y="411"/>
                    </a:lnTo>
                    <a:lnTo>
                      <a:pt x="7286" y="420"/>
                    </a:lnTo>
                    <a:lnTo>
                      <a:pt x="7281" y="430"/>
                    </a:lnTo>
                    <a:lnTo>
                      <a:pt x="7278" y="440"/>
                    </a:lnTo>
                    <a:lnTo>
                      <a:pt x="7274" y="451"/>
                    </a:lnTo>
                    <a:lnTo>
                      <a:pt x="7273" y="462"/>
                    </a:lnTo>
                    <a:lnTo>
                      <a:pt x="7272" y="475"/>
                    </a:lnTo>
                    <a:lnTo>
                      <a:pt x="7273" y="484"/>
                    </a:lnTo>
                    <a:lnTo>
                      <a:pt x="7274" y="493"/>
                    </a:lnTo>
                    <a:lnTo>
                      <a:pt x="7276" y="501"/>
                    </a:lnTo>
                    <a:lnTo>
                      <a:pt x="7278" y="509"/>
                    </a:lnTo>
                    <a:lnTo>
                      <a:pt x="7281" y="517"/>
                    </a:lnTo>
                    <a:lnTo>
                      <a:pt x="7285" y="524"/>
                    </a:lnTo>
                    <a:lnTo>
                      <a:pt x="7289" y="530"/>
                    </a:lnTo>
                    <a:lnTo>
                      <a:pt x="7294" y="537"/>
                    </a:lnTo>
                    <a:lnTo>
                      <a:pt x="7300" y="543"/>
                    </a:lnTo>
                    <a:lnTo>
                      <a:pt x="7307" y="548"/>
                    </a:lnTo>
                    <a:lnTo>
                      <a:pt x="7314" y="552"/>
                    </a:lnTo>
                    <a:lnTo>
                      <a:pt x="7324" y="557"/>
                    </a:lnTo>
                    <a:lnTo>
                      <a:pt x="7333" y="561"/>
                    </a:lnTo>
                    <a:lnTo>
                      <a:pt x="7345" y="565"/>
                    </a:lnTo>
                    <a:lnTo>
                      <a:pt x="7356" y="568"/>
                    </a:lnTo>
                    <a:lnTo>
                      <a:pt x="7369" y="571"/>
                    </a:lnTo>
                    <a:lnTo>
                      <a:pt x="7458" y="590"/>
                    </a:lnTo>
                    <a:lnTo>
                      <a:pt x="7479" y="594"/>
                    </a:lnTo>
                    <a:lnTo>
                      <a:pt x="7499" y="601"/>
                    </a:lnTo>
                    <a:lnTo>
                      <a:pt x="7518" y="608"/>
                    </a:lnTo>
                    <a:lnTo>
                      <a:pt x="7536" y="615"/>
                    </a:lnTo>
                    <a:lnTo>
                      <a:pt x="7552" y="624"/>
                    </a:lnTo>
                    <a:lnTo>
                      <a:pt x="7566" y="633"/>
                    </a:lnTo>
                    <a:lnTo>
                      <a:pt x="7580" y="644"/>
                    </a:lnTo>
                    <a:lnTo>
                      <a:pt x="7592" y="655"/>
                    </a:lnTo>
                    <a:lnTo>
                      <a:pt x="7602" y="667"/>
                    </a:lnTo>
                    <a:lnTo>
                      <a:pt x="7612" y="680"/>
                    </a:lnTo>
                    <a:lnTo>
                      <a:pt x="7619" y="694"/>
                    </a:lnTo>
                    <a:lnTo>
                      <a:pt x="7625" y="709"/>
                    </a:lnTo>
                    <a:lnTo>
                      <a:pt x="7629" y="724"/>
                    </a:lnTo>
                    <a:lnTo>
                      <a:pt x="7634" y="740"/>
                    </a:lnTo>
                    <a:lnTo>
                      <a:pt x="7636" y="758"/>
                    </a:lnTo>
                    <a:lnTo>
                      <a:pt x="7636" y="776"/>
                    </a:lnTo>
                    <a:close/>
                    <a:moveTo>
                      <a:pt x="8255" y="653"/>
                    </a:moveTo>
                    <a:lnTo>
                      <a:pt x="8254" y="623"/>
                    </a:lnTo>
                    <a:lnTo>
                      <a:pt x="8253" y="595"/>
                    </a:lnTo>
                    <a:lnTo>
                      <a:pt x="8250" y="568"/>
                    </a:lnTo>
                    <a:lnTo>
                      <a:pt x="8247" y="542"/>
                    </a:lnTo>
                    <a:lnTo>
                      <a:pt x="8243" y="518"/>
                    </a:lnTo>
                    <a:lnTo>
                      <a:pt x="8237" y="497"/>
                    </a:lnTo>
                    <a:lnTo>
                      <a:pt x="8231" y="478"/>
                    </a:lnTo>
                    <a:lnTo>
                      <a:pt x="8224" y="461"/>
                    </a:lnTo>
                    <a:lnTo>
                      <a:pt x="8219" y="453"/>
                    </a:lnTo>
                    <a:lnTo>
                      <a:pt x="8214" y="444"/>
                    </a:lnTo>
                    <a:lnTo>
                      <a:pt x="8209" y="437"/>
                    </a:lnTo>
                    <a:lnTo>
                      <a:pt x="8204" y="430"/>
                    </a:lnTo>
                    <a:lnTo>
                      <a:pt x="8196" y="423"/>
                    </a:lnTo>
                    <a:lnTo>
                      <a:pt x="8190" y="417"/>
                    </a:lnTo>
                    <a:lnTo>
                      <a:pt x="8183" y="412"/>
                    </a:lnTo>
                    <a:lnTo>
                      <a:pt x="8174" y="407"/>
                    </a:lnTo>
                    <a:lnTo>
                      <a:pt x="8166" y="402"/>
                    </a:lnTo>
                    <a:lnTo>
                      <a:pt x="8156" y="398"/>
                    </a:lnTo>
                    <a:lnTo>
                      <a:pt x="8148" y="395"/>
                    </a:lnTo>
                    <a:lnTo>
                      <a:pt x="8139" y="392"/>
                    </a:lnTo>
                    <a:lnTo>
                      <a:pt x="8129" y="390"/>
                    </a:lnTo>
                    <a:lnTo>
                      <a:pt x="8120" y="389"/>
                    </a:lnTo>
                    <a:lnTo>
                      <a:pt x="8110" y="388"/>
                    </a:lnTo>
                    <a:lnTo>
                      <a:pt x="8101" y="388"/>
                    </a:lnTo>
                    <a:lnTo>
                      <a:pt x="8088" y="388"/>
                    </a:lnTo>
                    <a:lnTo>
                      <a:pt x="8076" y="389"/>
                    </a:lnTo>
                    <a:lnTo>
                      <a:pt x="8063" y="391"/>
                    </a:lnTo>
                    <a:lnTo>
                      <a:pt x="8051" y="393"/>
                    </a:lnTo>
                    <a:lnTo>
                      <a:pt x="8040" y="396"/>
                    </a:lnTo>
                    <a:lnTo>
                      <a:pt x="8028" y="400"/>
                    </a:lnTo>
                    <a:lnTo>
                      <a:pt x="8017" y="405"/>
                    </a:lnTo>
                    <a:lnTo>
                      <a:pt x="8005" y="411"/>
                    </a:lnTo>
                    <a:lnTo>
                      <a:pt x="7995" y="417"/>
                    </a:lnTo>
                    <a:lnTo>
                      <a:pt x="7983" y="424"/>
                    </a:lnTo>
                    <a:lnTo>
                      <a:pt x="7973" y="432"/>
                    </a:lnTo>
                    <a:lnTo>
                      <a:pt x="7962" y="440"/>
                    </a:lnTo>
                    <a:lnTo>
                      <a:pt x="7952" y="450"/>
                    </a:lnTo>
                    <a:lnTo>
                      <a:pt x="7941" y="459"/>
                    </a:lnTo>
                    <a:lnTo>
                      <a:pt x="7932" y="469"/>
                    </a:lnTo>
                    <a:lnTo>
                      <a:pt x="7922" y="481"/>
                    </a:lnTo>
                    <a:lnTo>
                      <a:pt x="7922" y="818"/>
                    </a:lnTo>
                    <a:lnTo>
                      <a:pt x="7932" y="828"/>
                    </a:lnTo>
                    <a:lnTo>
                      <a:pt x="7941" y="838"/>
                    </a:lnTo>
                    <a:lnTo>
                      <a:pt x="7951" y="847"/>
                    </a:lnTo>
                    <a:lnTo>
                      <a:pt x="7961" y="855"/>
                    </a:lnTo>
                    <a:lnTo>
                      <a:pt x="7971" y="864"/>
                    </a:lnTo>
                    <a:lnTo>
                      <a:pt x="7981" y="870"/>
                    </a:lnTo>
                    <a:lnTo>
                      <a:pt x="7991" y="877"/>
                    </a:lnTo>
                    <a:lnTo>
                      <a:pt x="8001" y="883"/>
                    </a:lnTo>
                    <a:lnTo>
                      <a:pt x="8012" y="888"/>
                    </a:lnTo>
                    <a:lnTo>
                      <a:pt x="8022" y="892"/>
                    </a:lnTo>
                    <a:lnTo>
                      <a:pt x="8033" y="896"/>
                    </a:lnTo>
                    <a:lnTo>
                      <a:pt x="8043" y="900"/>
                    </a:lnTo>
                    <a:lnTo>
                      <a:pt x="8054" y="902"/>
                    </a:lnTo>
                    <a:lnTo>
                      <a:pt x="8064" y="904"/>
                    </a:lnTo>
                    <a:lnTo>
                      <a:pt x="8075" y="905"/>
                    </a:lnTo>
                    <a:lnTo>
                      <a:pt x="8086" y="905"/>
                    </a:lnTo>
                    <a:lnTo>
                      <a:pt x="8098" y="905"/>
                    </a:lnTo>
                    <a:lnTo>
                      <a:pt x="8108" y="903"/>
                    </a:lnTo>
                    <a:lnTo>
                      <a:pt x="8120" y="902"/>
                    </a:lnTo>
                    <a:lnTo>
                      <a:pt x="8130" y="898"/>
                    </a:lnTo>
                    <a:lnTo>
                      <a:pt x="8141" y="895"/>
                    </a:lnTo>
                    <a:lnTo>
                      <a:pt x="8151" y="892"/>
                    </a:lnTo>
                    <a:lnTo>
                      <a:pt x="8161" y="887"/>
                    </a:lnTo>
                    <a:lnTo>
                      <a:pt x="8171" y="882"/>
                    </a:lnTo>
                    <a:lnTo>
                      <a:pt x="8180" y="875"/>
                    </a:lnTo>
                    <a:lnTo>
                      <a:pt x="8189" y="869"/>
                    </a:lnTo>
                    <a:lnTo>
                      <a:pt x="8196" y="863"/>
                    </a:lnTo>
                    <a:lnTo>
                      <a:pt x="8204" y="855"/>
                    </a:lnTo>
                    <a:lnTo>
                      <a:pt x="8210" y="847"/>
                    </a:lnTo>
                    <a:lnTo>
                      <a:pt x="8216" y="840"/>
                    </a:lnTo>
                    <a:lnTo>
                      <a:pt x="8222" y="830"/>
                    </a:lnTo>
                    <a:lnTo>
                      <a:pt x="8227" y="822"/>
                    </a:lnTo>
                    <a:lnTo>
                      <a:pt x="8233" y="805"/>
                    </a:lnTo>
                    <a:lnTo>
                      <a:pt x="8239" y="787"/>
                    </a:lnTo>
                    <a:lnTo>
                      <a:pt x="8244" y="768"/>
                    </a:lnTo>
                    <a:lnTo>
                      <a:pt x="8248" y="750"/>
                    </a:lnTo>
                    <a:lnTo>
                      <a:pt x="8251" y="728"/>
                    </a:lnTo>
                    <a:lnTo>
                      <a:pt x="8253" y="704"/>
                    </a:lnTo>
                    <a:lnTo>
                      <a:pt x="8254" y="679"/>
                    </a:lnTo>
                    <a:lnTo>
                      <a:pt x="8255" y="653"/>
                    </a:lnTo>
                    <a:close/>
                    <a:moveTo>
                      <a:pt x="8366" y="639"/>
                    </a:moveTo>
                    <a:lnTo>
                      <a:pt x="8365" y="678"/>
                    </a:lnTo>
                    <a:lnTo>
                      <a:pt x="8362" y="713"/>
                    </a:lnTo>
                    <a:lnTo>
                      <a:pt x="8361" y="729"/>
                    </a:lnTo>
                    <a:lnTo>
                      <a:pt x="8359" y="744"/>
                    </a:lnTo>
                    <a:lnTo>
                      <a:pt x="8356" y="758"/>
                    </a:lnTo>
                    <a:lnTo>
                      <a:pt x="8353" y="772"/>
                    </a:lnTo>
                    <a:lnTo>
                      <a:pt x="8345" y="798"/>
                    </a:lnTo>
                    <a:lnTo>
                      <a:pt x="8337" y="823"/>
                    </a:lnTo>
                    <a:lnTo>
                      <a:pt x="8326" y="846"/>
                    </a:lnTo>
                    <a:lnTo>
                      <a:pt x="8312" y="870"/>
                    </a:lnTo>
                    <a:lnTo>
                      <a:pt x="8303" y="884"/>
                    </a:lnTo>
                    <a:lnTo>
                      <a:pt x="8293" y="897"/>
                    </a:lnTo>
                    <a:lnTo>
                      <a:pt x="8282" y="910"/>
                    </a:lnTo>
                    <a:lnTo>
                      <a:pt x="8272" y="922"/>
                    </a:lnTo>
                    <a:lnTo>
                      <a:pt x="8260" y="933"/>
                    </a:lnTo>
                    <a:lnTo>
                      <a:pt x="8249" y="943"/>
                    </a:lnTo>
                    <a:lnTo>
                      <a:pt x="8236" y="952"/>
                    </a:lnTo>
                    <a:lnTo>
                      <a:pt x="8224" y="960"/>
                    </a:lnTo>
                    <a:lnTo>
                      <a:pt x="8210" y="968"/>
                    </a:lnTo>
                    <a:lnTo>
                      <a:pt x="8196" y="974"/>
                    </a:lnTo>
                    <a:lnTo>
                      <a:pt x="8183" y="979"/>
                    </a:lnTo>
                    <a:lnTo>
                      <a:pt x="8168" y="983"/>
                    </a:lnTo>
                    <a:lnTo>
                      <a:pt x="8153" y="988"/>
                    </a:lnTo>
                    <a:lnTo>
                      <a:pt x="8138" y="990"/>
                    </a:lnTo>
                    <a:lnTo>
                      <a:pt x="8122" y="991"/>
                    </a:lnTo>
                    <a:lnTo>
                      <a:pt x="8106" y="992"/>
                    </a:lnTo>
                    <a:lnTo>
                      <a:pt x="8093" y="992"/>
                    </a:lnTo>
                    <a:lnTo>
                      <a:pt x="8080" y="991"/>
                    </a:lnTo>
                    <a:lnTo>
                      <a:pt x="8067" y="989"/>
                    </a:lnTo>
                    <a:lnTo>
                      <a:pt x="8056" y="987"/>
                    </a:lnTo>
                    <a:lnTo>
                      <a:pt x="8043" y="983"/>
                    </a:lnTo>
                    <a:lnTo>
                      <a:pt x="8030" y="980"/>
                    </a:lnTo>
                    <a:lnTo>
                      <a:pt x="8018" y="976"/>
                    </a:lnTo>
                    <a:lnTo>
                      <a:pt x="8005" y="971"/>
                    </a:lnTo>
                    <a:lnTo>
                      <a:pt x="7994" y="966"/>
                    </a:lnTo>
                    <a:lnTo>
                      <a:pt x="7982" y="959"/>
                    </a:lnTo>
                    <a:lnTo>
                      <a:pt x="7971" y="953"/>
                    </a:lnTo>
                    <a:lnTo>
                      <a:pt x="7960" y="947"/>
                    </a:lnTo>
                    <a:lnTo>
                      <a:pt x="7950" y="939"/>
                    </a:lnTo>
                    <a:lnTo>
                      <a:pt x="7940" y="931"/>
                    </a:lnTo>
                    <a:lnTo>
                      <a:pt x="7931" y="923"/>
                    </a:lnTo>
                    <a:lnTo>
                      <a:pt x="7922" y="914"/>
                    </a:lnTo>
                    <a:lnTo>
                      <a:pt x="7922" y="1233"/>
                    </a:lnTo>
                    <a:lnTo>
                      <a:pt x="7817" y="1253"/>
                    </a:lnTo>
                    <a:lnTo>
                      <a:pt x="7817" y="452"/>
                    </a:lnTo>
                    <a:lnTo>
                      <a:pt x="7816" y="414"/>
                    </a:lnTo>
                    <a:lnTo>
                      <a:pt x="7813" y="377"/>
                    </a:lnTo>
                    <a:lnTo>
                      <a:pt x="7809" y="343"/>
                    </a:lnTo>
                    <a:lnTo>
                      <a:pt x="7803" y="308"/>
                    </a:lnTo>
                    <a:lnTo>
                      <a:pt x="7910" y="289"/>
                    </a:lnTo>
                    <a:lnTo>
                      <a:pt x="7913" y="313"/>
                    </a:lnTo>
                    <a:lnTo>
                      <a:pt x="7915" y="337"/>
                    </a:lnTo>
                    <a:lnTo>
                      <a:pt x="7916" y="364"/>
                    </a:lnTo>
                    <a:lnTo>
                      <a:pt x="7917" y="391"/>
                    </a:lnTo>
                    <a:lnTo>
                      <a:pt x="7927" y="379"/>
                    </a:lnTo>
                    <a:lnTo>
                      <a:pt x="7938" y="369"/>
                    </a:lnTo>
                    <a:lnTo>
                      <a:pt x="7949" y="358"/>
                    </a:lnTo>
                    <a:lnTo>
                      <a:pt x="7960" y="349"/>
                    </a:lnTo>
                    <a:lnTo>
                      <a:pt x="7972" y="339"/>
                    </a:lnTo>
                    <a:lnTo>
                      <a:pt x="7983" y="332"/>
                    </a:lnTo>
                    <a:lnTo>
                      <a:pt x="7995" y="325"/>
                    </a:lnTo>
                    <a:lnTo>
                      <a:pt x="8007" y="318"/>
                    </a:lnTo>
                    <a:lnTo>
                      <a:pt x="8020" y="312"/>
                    </a:lnTo>
                    <a:lnTo>
                      <a:pt x="8033" y="307"/>
                    </a:lnTo>
                    <a:lnTo>
                      <a:pt x="8045" y="303"/>
                    </a:lnTo>
                    <a:lnTo>
                      <a:pt x="8059" y="300"/>
                    </a:lnTo>
                    <a:lnTo>
                      <a:pt x="8072" y="297"/>
                    </a:lnTo>
                    <a:lnTo>
                      <a:pt x="8086" y="295"/>
                    </a:lnTo>
                    <a:lnTo>
                      <a:pt x="8100" y="294"/>
                    </a:lnTo>
                    <a:lnTo>
                      <a:pt x="8113" y="293"/>
                    </a:lnTo>
                    <a:lnTo>
                      <a:pt x="8126" y="294"/>
                    </a:lnTo>
                    <a:lnTo>
                      <a:pt x="8139" y="295"/>
                    </a:lnTo>
                    <a:lnTo>
                      <a:pt x="8151" y="296"/>
                    </a:lnTo>
                    <a:lnTo>
                      <a:pt x="8164" y="299"/>
                    </a:lnTo>
                    <a:lnTo>
                      <a:pt x="8176" y="302"/>
                    </a:lnTo>
                    <a:lnTo>
                      <a:pt x="8188" y="306"/>
                    </a:lnTo>
                    <a:lnTo>
                      <a:pt x="8201" y="310"/>
                    </a:lnTo>
                    <a:lnTo>
                      <a:pt x="8212" y="315"/>
                    </a:lnTo>
                    <a:lnTo>
                      <a:pt x="8224" y="321"/>
                    </a:lnTo>
                    <a:lnTo>
                      <a:pt x="8235" y="327"/>
                    </a:lnTo>
                    <a:lnTo>
                      <a:pt x="8246" y="334"/>
                    </a:lnTo>
                    <a:lnTo>
                      <a:pt x="8256" y="342"/>
                    </a:lnTo>
                    <a:lnTo>
                      <a:pt x="8266" y="349"/>
                    </a:lnTo>
                    <a:lnTo>
                      <a:pt x="8275" y="357"/>
                    </a:lnTo>
                    <a:lnTo>
                      <a:pt x="8284" y="367"/>
                    </a:lnTo>
                    <a:lnTo>
                      <a:pt x="8292" y="376"/>
                    </a:lnTo>
                    <a:lnTo>
                      <a:pt x="8301" y="389"/>
                    </a:lnTo>
                    <a:lnTo>
                      <a:pt x="8310" y="401"/>
                    </a:lnTo>
                    <a:lnTo>
                      <a:pt x="8317" y="414"/>
                    </a:lnTo>
                    <a:lnTo>
                      <a:pt x="8324" y="428"/>
                    </a:lnTo>
                    <a:lnTo>
                      <a:pt x="8332" y="441"/>
                    </a:lnTo>
                    <a:lnTo>
                      <a:pt x="8337" y="456"/>
                    </a:lnTo>
                    <a:lnTo>
                      <a:pt x="8343" y="471"/>
                    </a:lnTo>
                    <a:lnTo>
                      <a:pt x="8348" y="486"/>
                    </a:lnTo>
                    <a:lnTo>
                      <a:pt x="8352" y="503"/>
                    </a:lnTo>
                    <a:lnTo>
                      <a:pt x="8356" y="520"/>
                    </a:lnTo>
                    <a:lnTo>
                      <a:pt x="8359" y="538"/>
                    </a:lnTo>
                    <a:lnTo>
                      <a:pt x="8361" y="557"/>
                    </a:lnTo>
                    <a:lnTo>
                      <a:pt x="8363" y="575"/>
                    </a:lnTo>
                    <a:lnTo>
                      <a:pt x="8364" y="596"/>
                    </a:lnTo>
                    <a:lnTo>
                      <a:pt x="8365" y="617"/>
                    </a:lnTo>
                    <a:lnTo>
                      <a:pt x="8366" y="639"/>
                    </a:lnTo>
                    <a:close/>
                    <a:moveTo>
                      <a:pt x="8567" y="974"/>
                    </a:moveTo>
                    <a:lnTo>
                      <a:pt x="8567" y="310"/>
                    </a:lnTo>
                    <a:lnTo>
                      <a:pt x="8676" y="292"/>
                    </a:lnTo>
                    <a:lnTo>
                      <a:pt x="8676" y="974"/>
                    </a:lnTo>
                    <a:lnTo>
                      <a:pt x="8567" y="974"/>
                    </a:lnTo>
                    <a:close/>
                    <a:moveTo>
                      <a:pt x="8706" y="100"/>
                    </a:moveTo>
                    <a:lnTo>
                      <a:pt x="8705" y="109"/>
                    </a:lnTo>
                    <a:lnTo>
                      <a:pt x="8704" y="117"/>
                    </a:lnTo>
                    <a:lnTo>
                      <a:pt x="8702" y="125"/>
                    </a:lnTo>
                    <a:lnTo>
                      <a:pt x="8699" y="133"/>
                    </a:lnTo>
                    <a:lnTo>
                      <a:pt x="8696" y="140"/>
                    </a:lnTo>
                    <a:lnTo>
                      <a:pt x="8692" y="146"/>
                    </a:lnTo>
                    <a:lnTo>
                      <a:pt x="8688" y="153"/>
                    </a:lnTo>
                    <a:lnTo>
                      <a:pt x="8681" y="159"/>
                    </a:lnTo>
                    <a:lnTo>
                      <a:pt x="8676" y="164"/>
                    </a:lnTo>
                    <a:lnTo>
                      <a:pt x="8670" y="169"/>
                    </a:lnTo>
                    <a:lnTo>
                      <a:pt x="8663" y="173"/>
                    </a:lnTo>
                    <a:lnTo>
                      <a:pt x="8655" y="177"/>
                    </a:lnTo>
                    <a:lnTo>
                      <a:pt x="8648" y="179"/>
                    </a:lnTo>
                    <a:lnTo>
                      <a:pt x="8641" y="181"/>
                    </a:lnTo>
                    <a:lnTo>
                      <a:pt x="8632" y="182"/>
                    </a:lnTo>
                    <a:lnTo>
                      <a:pt x="8624" y="182"/>
                    </a:lnTo>
                    <a:lnTo>
                      <a:pt x="8615" y="182"/>
                    </a:lnTo>
                    <a:lnTo>
                      <a:pt x="8607" y="181"/>
                    </a:lnTo>
                    <a:lnTo>
                      <a:pt x="8599" y="179"/>
                    </a:lnTo>
                    <a:lnTo>
                      <a:pt x="8591" y="177"/>
                    </a:lnTo>
                    <a:lnTo>
                      <a:pt x="8585" y="173"/>
                    </a:lnTo>
                    <a:lnTo>
                      <a:pt x="8578" y="169"/>
                    </a:lnTo>
                    <a:lnTo>
                      <a:pt x="8571" y="164"/>
                    </a:lnTo>
                    <a:lnTo>
                      <a:pt x="8565" y="159"/>
                    </a:lnTo>
                    <a:lnTo>
                      <a:pt x="8560" y="153"/>
                    </a:lnTo>
                    <a:lnTo>
                      <a:pt x="8554" y="146"/>
                    </a:lnTo>
                    <a:lnTo>
                      <a:pt x="8551" y="140"/>
                    </a:lnTo>
                    <a:lnTo>
                      <a:pt x="8547" y="133"/>
                    </a:lnTo>
                    <a:lnTo>
                      <a:pt x="8545" y="125"/>
                    </a:lnTo>
                    <a:lnTo>
                      <a:pt x="8543" y="118"/>
                    </a:lnTo>
                    <a:lnTo>
                      <a:pt x="8542" y="110"/>
                    </a:lnTo>
                    <a:lnTo>
                      <a:pt x="8542" y="101"/>
                    </a:lnTo>
                    <a:lnTo>
                      <a:pt x="8542" y="93"/>
                    </a:lnTo>
                    <a:lnTo>
                      <a:pt x="8543" y="86"/>
                    </a:lnTo>
                    <a:lnTo>
                      <a:pt x="8545" y="77"/>
                    </a:lnTo>
                    <a:lnTo>
                      <a:pt x="8547" y="70"/>
                    </a:lnTo>
                    <a:lnTo>
                      <a:pt x="8551" y="63"/>
                    </a:lnTo>
                    <a:lnTo>
                      <a:pt x="8554" y="55"/>
                    </a:lnTo>
                    <a:lnTo>
                      <a:pt x="8560" y="49"/>
                    </a:lnTo>
                    <a:lnTo>
                      <a:pt x="8565" y="43"/>
                    </a:lnTo>
                    <a:lnTo>
                      <a:pt x="8571" y="37"/>
                    </a:lnTo>
                    <a:lnTo>
                      <a:pt x="8578" y="32"/>
                    </a:lnTo>
                    <a:lnTo>
                      <a:pt x="8585" y="28"/>
                    </a:lnTo>
                    <a:lnTo>
                      <a:pt x="8591" y="25"/>
                    </a:lnTo>
                    <a:lnTo>
                      <a:pt x="8599" y="23"/>
                    </a:lnTo>
                    <a:lnTo>
                      <a:pt x="8607" y="21"/>
                    </a:lnTo>
                    <a:lnTo>
                      <a:pt x="8615" y="20"/>
                    </a:lnTo>
                    <a:lnTo>
                      <a:pt x="8624" y="18"/>
                    </a:lnTo>
                    <a:lnTo>
                      <a:pt x="8632" y="20"/>
                    </a:lnTo>
                    <a:lnTo>
                      <a:pt x="8641" y="21"/>
                    </a:lnTo>
                    <a:lnTo>
                      <a:pt x="8648" y="22"/>
                    </a:lnTo>
                    <a:lnTo>
                      <a:pt x="8655" y="25"/>
                    </a:lnTo>
                    <a:lnTo>
                      <a:pt x="8663" y="28"/>
                    </a:lnTo>
                    <a:lnTo>
                      <a:pt x="8670" y="32"/>
                    </a:lnTo>
                    <a:lnTo>
                      <a:pt x="8676" y="36"/>
                    </a:lnTo>
                    <a:lnTo>
                      <a:pt x="8681" y="43"/>
                    </a:lnTo>
                    <a:lnTo>
                      <a:pt x="8688" y="48"/>
                    </a:lnTo>
                    <a:lnTo>
                      <a:pt x="8692" y="54"/>
                    </a:lnTo>
                    <a:lnTo>
                      <a:pt x="8696" y="61"/>
                    </a:lnTo>
                    <a:lnTo>
                      <a:pt x="8699" y="69"/>
                    </a:lnTo>
                    <a:lnTo>
                      <a:pt x="8702" y="76"/>
                    </a:lnTo>
                    <a:lnTo>
                      <a:pt x="8704" y="83"/>
                    </a:lnTo>
                    <a:lnTo>
                      <a:pt x="8705" y="92"/>
                    </a:lnTo>
                    <a:lnTo>
                      <a:pt x="8706" y="100"/>
                    </a:lnTo>
                    <a:close/>
                    <a:moveTo>
                      <a:pt x="9160" y="386"/>
                    </a:moveTo>
                    <a:lnTo>
                      <a:pt x="9021" y="386"/>
                    </a:lnTo>
                    <a:lnTo>
                      <a:pt x="9021" y="816"/>
                    </a:lnTo>
                    <a:lnTo>
                      <a:pt x="9021" y="829"/>
                    </a:lnTo>
                    <a:lnTo>
                      <a:pt x="9022" y="842"/>
                    </a:lnTo>
                    <a:lnTo>
                      <a:pt x="9023" y="853"/>
                    </a:lnTo>
                    <a:lnTo>
                      <a:pt x="9025" y="864"/>
                    </a:lnTo>
                    <a:lnTo>
                      <a:pt x="9028" y="873"/>
                    </a:lnTo>
                    <a:lnTo>
                      <a:pt x="9031" y="881"/>
                    </a:lnTo>
                    <a:lnTo>
                      <a:pt x="9034" y="888"/>
                    </a:lnTo>
                    <a:lnTo>
                      <a:pt x="9038" y="894"/>
                    </a:lnTo>
                    <a:lnTo>
                      <a:pt x="9044" y="898"/>
                    </a:lnTo>
                    <a:lnTo>
                      <a:pt x="9050" y="904"/>
                    </a:lnTo>
                    <a:lnTo>
                      <a:pt x="9056" y="907"/>
                    </a:lnTo>
                    <a:lnTo>
                      <a:pt x="9065" y="910"/>
                    </a:lnTo>
                    <a:lnTo>
                      <a:pt x="9074" y="912"/>
                    </a:lnTo>
                    <a:lnTo>
                      <a:pt x="9084" y="914"/>
                    </a:lnTo>
                    <a:lnTo>
                      <a:pt x="9094" y="915"/>
                    </a:lnTo>
                    <a:lnTo>
                      <a:pt x="9107" y="915"/>
                    </a:lnTo>
                    <a:lnTo>
                      <a:pt x="9117" y="915"/>
                    </a:lnTo>
                    <a:lnTo>
                      <a:pt x="9127" y="914"/>
                    </a:lnTo>
                    <a:lnTo>
                      <a:pt x="9136" y="913"/>
                    </a:lnTo>
                    <a:lnTo>
                      <a:pt x="9143" y="912"/>
                    </a:lnTo>
                    <a:lnTo>
                      <a:pt x="9158" y="908"/>
                    </a:lnTo>
                    <a:lnTo>
                      <a:pt x="9172" y="902"/>
                    </a:lnTo>
                    <a:lnTo>
                      <a:pt x="9187" y="969"/>
                    </a:lnTo>
                    <a:lnTo>
                      <a:pt x="9174" y="975"/>
                    </a:lnTo>
                    <a:lnTo>
                      <a:pt x="9160" y="980"/>
                    </a:lnTo>
                    <a:lnTo>
                      <a:pt x="9147" y="986"/>
                    </a:lnTo>
                    <a:lnTo>
                      <a:pt x="9132" y="989"/>
                    </a:lnTo>
                    <a:lnTo>
                      <a:pt x="9117" y="992"/>
                    </a:lnTo>
                    <a:lnTo>
                      <a:pt x="9101" y="994"/>
                    </a:lnTo>
                    <a:lnTo>
                      <a:pt x="9086" y="995"/>
                    </a:lnTo>
                    <a:lnTo>
                      <a:pt x="9069" y="996"/>
                    </a:lnTo>
                    <a:lnTo>
                      <a:pt x="9056" y="995"/>
                    </a:lnTo>
                    <a:lnTo>
                      <a:pt x="9044" y="995"/>
                    </a:lnTo>
                    <a:lnTo>
                      <a:pt x="9032" y="993"/>
                    </a:lnTo>
                    <a:lnTo>
                      <a:pt x="9022" y="991"/>
                    </a:lnTo>
                    <a:lnTo>
                      <a:pt x="9011" y="989"/>
                    </a:lnTo>
                    <a:lnTo>
                      <a:pt x="9001" y="986"/>
                    </a:lnTo>
                    <a:lnTo>
                      <a:pt x="8991" y="981"/>
                    </a:lnTo>
                    <a:lnTo>
                      <a:pt x="8982" y="977"/>
                    </a:lnTo>
                    <a:lnTo>
                      <a:pt x="8973" y="972"/>
                    </a:lnTo>
                    <a:lnTo>
                      <a:pt x="8966" y="968"/>
                    </a:lnTo>
                    <a:lnTo>
                      <a:pt x="8959" y="961"/>
                    </a:lnTo>
                    <a:lnTo>
                      <a:pt x="8952" y="956"/>
                    </a:lnTo>
                    <a:lnTo>
                      <a:pt x="8946" y="950"/>
                    </a:lnTo>
                    <a:lnTo>
                      <a:pt x="8941" y="943"/>
                    </a:lnTo>
                    <a:lnTo>
                      <a:pt x="8937" y="935"/>
                    </a:lnTo>
                    <a:lnTo>
                      <a:pt x="8932" y="928"/>
                    </a:lnTo>
                    <a:lnTo>
                      <a:pt x="8928" y="919"/>
                    </a:lnTo>
                    <a:lnTo>
                      <a:pt x="8926" y="910"/>
                    </a:lnTo>
                    <a:lnTo>
                      <a:pt x="8923" y="901"/>
                    </a:lnTo>
                    <a:lnTo>
                      <a:pt x="8921" y="890"/>
                    </a:lnTo>
                    <a:lnTo>
                      <a:pt x="8919" y="869"/>
                    </a:lnTo>
                    <a:lnTo>
                      <a:pt x="8918" y="844"/>
                    </a:lnTo>
                    <a:lnTo>
                      <a:pt x="8918" y="386"/>
                    </a:lnTo>
                    <a:lnTo>
                      <a:pt x="8831" y="386"/>
                    </a:lnTo>
                    <a:lnTo>
                      <a:pt x="8831" y="307"/>
                    </a:lnTo>
                    <a:lnTo>
                      <a:pt x="8918" y="307"/>
                    </a:lnTo>
                    <a:lnTo>
                      <a:pt x="8918" y="294"/>
                    </a:lnTo>
                    <a:lnTo>
                      <a:pt x="8918" y="282"/>
                    </a:lnTo>
                    <a:lnTo>
                      <a:pt x="8918" y="268"/>
                    </a:lnTo>
                    <a:lnTo>
                      <a:pt x="8919" y="253"/>
                    </a:lnTo>
                    <a:lnTo>
                      <a:pt x="8920" y="239"/>
                    </a:lnTo>
                    <a:lnTo>
                      <a:pt x="8920" y="225"/>
                    </a:lnTo>
                    <a:lnTo>
                      <a:pt x="8921" y="211"/>
                    </a:lnTo>
                    <a:lnTo>
                      <a:pt x="8922" y="198"/>
                    </a:lnTo>
                    <a:lnTo>
                      <a:pt x="8923" y="185"/>
                    </a:lnTo>
                    <a:lnTo>
                      <a:pt x="8925" y="171"/>
                    </a:lnTo>
                    <a:lnTo>
                      <a:pt x="8926" y="155"/>
                    </a:lnTo>
                    <a:lnTo>
                      <a:pt x="8928" y="138"/>
                    </a:lnTo>
                    <a:lnTo>
                      <a:pt x="9038" y="114"/>
                    </a:lnTo>
                    <a:lnTo>
                      <a:pt x="9036" y="131"/>
                    </a:lnTo>
                    <a:lnTo>
                      <a:pt x="9034" y="147"/>
                    </a:lnTo>
                    <a:lnTo>
                      <a:pt x="9033" y="162"/>
                    </a:lnTo>
                    <a:lnTo>
                      <a:pt x="9031" y="177"/>
                    </a:lnTo>
                    <a:lnTo>
                      <a:pt x="9030" y="192"/>
                    </a:lnTo>
                    <a:lnTo>
                      <a:pt x="9029" y="206"/>
                    </a:lnTo>
                    <a:lnTo>
                      <a:pt x="9028" y="223"/>
                    </a:lnTo>
                    <a:lnTo>
                      <a:pt x="9027" y="239"/>
                    </a:lnTo>
                    <a:lnTo>
                      <a:pt x="9026" y="257"/>
                    </a:lnTo>
                    <a:lnTo>
                      <a:pt x="9025" y="273"/>
                    </a:lnTo>
                    <a:lnTo>
                      <a:pt x="9025" y="290"/>
                    </a:lnTo>
                    <a:lnTo>
                      <a:pt x="9025" y="307"/>
                    </a:lnTo>
                    <a:lnTo>
                      <a:pt x="9193" y="307"/>
                    </a:lnTo>
                    <a:lnTo>
                      <a:pt x="9160" y="386"/>
                    </a:lnTo>
                    <a:close/>
                    <a:moveTo>
                      <a:pt x="9672" y="635"/>
                    </a:moveTo>
                    <a:lnTo>
                      <a:pt x="9658" y="634"/>
                    </a:lnTo>
                    <a:lnTo>
                      <a:pt x="9645" y="633"/>
                    </a:lnTo>
                    <a:lnTo>
                      <a:pt x="9633" y="633"/>
                    </a:lnTo>
                    <a:lnTo>
                      <a:pt x="9619" y="632"/>
                    </a:lnTo>
                    <a:lnTo>
                      <a:pt x="9589" y="633"/>
                    </a:lnTo>
                    <a:lnTo>
                      <a:pt x="9560" y="635"/>
                    </a:lnTo>
                    <a:lnTo>
                      <a:pt x="9535" y="638"/>
                    </a:lnTo>
                    <a:lnTo>
                      <a:pt x="9512" y="644"/>
                    </a:lnTo>
                    <a:lnTo>
                      <a:pt x="9491" y="649"/>
                    </a:lnTo>
                    <a:lnTo>
                      <a:pt x="9472" y="656"/>
                    </a:lnTo>
                    <a:lnTo>
                      <a:pt x="9455" y="665"/>
                    </a:lnTo>
                    <a:lnTo>
                      <a:pt x="9441" y="674"/>
                    </a:lnTo>
                    <a:lnTo>
                      <a:pt x="9434" y="679"/>
                    </a:lnTo>
                    <a:lnTo>
                      <a:pt x="9428" y="685"/>
                    </a:lnTo>
                    <a:lnTo>
                      <a:pt x="9423" y="691"/>
                    </a:lnTo>
                    <a:lnTo>
                      <a:pt x="9418" y="697"/>
                    </a:lnTo>
                    <a:lnTo>
                      <a:pt x="9412" y="703"/>
                    </a:lnTo>
                    <a:lnTo>
                      <a:pt x="9409" y="710"/>
                    </a:lnTo>
                    <a:lnTo>
                      <a:pt x="9405" y="717"/>
                    </a:lnTo>
                    <a:lnTo>
                      <a:pt x="9402" y="724"/>
                    </a:lnTo>
                    <a:lnTo>
                      <a:pt x="9397" y="740"/>
                    </a:lnTo>
                    <a:lnTo>
                      <a:pt x="9392" y="756"/>
                    </a:lnTo>
                    <a:lnTo>
                      <a:pt x="9390" y="774"/>
                    </a:lnTo>
                    <a:lnTo>
                      <a:pt x="9389" y="791"/>
                    </a:lnTo>
                    <a:lnTo>
                      <a:pt x="9390" y="807"/>
                    </a:lnTo>
                    <a:lnTo>
                      <a:pt x="9391" y="821"/>
                    </a:lnTo>
                    <a:lnTo>
                      <a:pt x="9393" y="833"/>
                    </a:lnTo>
                    <a:lnTo>
                      <a:pt x="9397" y="845"/>
                    </a:lnTo>
                    <a:lnTo>
                      <a:pt x="9401" y="857"/>
                    </a:lnTo>
                    <a:lnTo>
                      <a:pt x="9406" y="866"/>
                    </a:lnTo>
                    <a:lnTo>
                      <a:pt x="9411" y="875"/>
                    </a:lnTo>
                    <a:lnTo>
                      <a:pt x="9419" y="884"/>
                    </a:lnTo>
                    <a:lnTo>
                      <a:pt x="9426" y="891"/>
                    </a:lnTo>
                    <a:lnTo>
                      <a:pt x="9434" y="896"/>
                    </a:lnTo>
                    <a:lnTo>
                      <a:pt x="9444" y="902"/>
                    </a:lnTo>
                    <a:lnTo>
                      <a:pt x="9454" y="907"/>
                    </a:lnTo>
                    <a:lnTo>
                      <a:pt x="9466" y="910"/>
                    </a:lnTo>
                    <a:lnTo>
                      <a:pt x="9477" y="912"/>
                    </a:lnTo>
                    <a:lnTo>
                      <a:pt x="9491" y="913"/>
                    </a:lnTo>
                    <a:lnTo>
                      <a:pt x="9505" y="914"/>
                    </a:lnTo>
                    <a:lnTo>
                      <a:pt x="9517" y="913"/>
                    </a:lnTo>
                    <a:lnTo>
                      <a:pt x="9530" y="912"/>
                    </a:lnTo>
                    <a:lnTo>
                      <a:pt x="9542" y="910"/>
                    </a:lnTo>
                    <a:lnTo>
                      <a:pt x="9554" y="907"/>
                    </a:lnTo>
                    <a:lnTo>
                      <a:pt x="9566" y="903"/>
                    </a:lnTo>
                    <a:lnTo>
                      <a:pt x="9578" y="897"/>
                    </a:lnTo>
                    <a:lnTo>
                      <a:pt x="9589" y="892"/>
                    </a:lnTo>
                    <a:lnTo>
                      <a:pt x="9600" y="885"/>
                    </a:lnTo>
                    <a:lnTo>
                      <a:pt x="9611" y="877"/>
                    </a:lnTo>
                    <a:lnTo>
                      <a:pt x="9621" y="870"/>
                    </a:lnTo>
                    <a:lnTo>
                      <a:pt x="9631" y="861"/>
                    </a:lnTo>
                    <a:lnTo>
                      <a:pt x="9639" y="852"/>
                    </a:lnTo>
                    <a:lnTo>
                      <a:pt x="9647" y="842"/>
                    </a:lnTo>
                    <a:lnTo>
                      <a:pt x="9655" y="831"/>
                    </a:lnTo>
                    <a:lnTo>
                      <a:pt x="9661" y="821"/>
                    </a:lnTo>
                    <a:lnTo>
                      <a:pt x="9667" y="809"/>
                    </a:lnTo>
                    <a:lnTo>
                      <a:pt x="9672" y="635"/>
                    </a:lnTo>
                    <a:close/>
                    <a:moveTo>
                      <a:pt x="9772" y="1000"/>
                    </a:moveTo>
                    <a:lnTo>
                      <a:pt x="9763" y="997"/>
                    </a:lnTo>
                    <a:lnTo>
                      <a:pt x="9756" y="994"/>
                    </a:lnTo>
                    <a:lnTo>
                      <a:pt x="9747" y="990"/>
                    </a:lnTo>
                    <a:lnTo>
                      <a:pt x="9740" y="986"/>
                    </a:lnTo>
                    <a:lnTo>
                      <a:pt x="9733" y="980"/>
                    </a:lnTo>
                    <a:lnTo>
                      <a:pt x="9726" y="975"/>
                    </a:lnTo>
                    <a:lnTo>
                      <a:pt x="9720" y="969"/>
                    </a:lnTo>
                    <a:lnTo>
                      <a:pt x="9714" y="962"/>
                    </a:lnTo>
                    <a:lnTo>
                      <a:pt x="9708" y="956"/>
                    </a:lnTo>
                    <a:lnTo>
                      <a:pt x="9703" y="949"/>
                    </a:lnTo>
                    <a:lnTo>
                      <a:pt x="9698" y="943"/>
                    </a:lnTo>
                    <a:lnTo>
                      <a:pt x="9694" y="934"/>
                    </a:lnTo>
                    <a:lnTo>
                      <a:pt x="9689" y="927"/>
                    </a:lnTo>
                    <a:lnTo>
                      <a:pt x="9686" y="918"/>
                    </a:lnTo>
                    <a:lnTo>
                      <a:pt x="9683" y="910"/>
                    </a:lnTo>
                    <a:lnTo>
                      <a:pt x="9681" y="902"/>
                    </a:lnTo>
                    <a:lnTo>
                      <a:pt x="9668" y="913"/>
                    </a:lnTo>
                    <a:lnTo>
                      <a:pt x="9657" y="925"/>
                    </a:lnTo>
                    <a:lnTo>
                      <a:pt x="9645" y="934"/>
                    </a:lnTo>
                    <a:lnTo>
                      <a:pt x="9634" y="944"/>
                    </a:lnTo>
                    <a:lnTo>
                      <a:pt x="9622" y="952"/>
                    </a:lnTo>
                    <a:lnTo>
                      <a:pt x="9611" y="959"/>
                    </a:lnTo>
                    <a:lnTo>
                      <a:pt x="9600" y="966"/>
                    </a:lnTo>
                    <a:lnTo>
                      <a:pt x="9589" y="971"/>
                    </a:lnTo>
                    <a:lnTo>
                      <a:pt x="9578" y="976"/>
                    </a:lnTo>
                    <a:lnTo>
                      <a:pt x="9567" y="980"/>
                    </a:lnTo>
                    <a:lnTo>
                      <a:pt x="9554" y="983"/>
                    </a:lnTo>
                    <a:lnTo>
                      <a:pt x="9541" y="987"/>
                    </a:lnTo>
                    <a:lnTo>
                      <a:pt x="9529" y="989"/>
                    </a:lnTo>
                    <a:lnTo>
                      <a:pt x="9515" y="991"/>
                    </a:lnTo>
                    <a:lnTo>
                      <a:pt x="9502" y="992"/>
                    </a:lnTo>
                    <a:lnTo>
                      <a:pt x="9488" y="992"/>
                    </a:lnTo>
                    <a:lnTo>
                      <a:pt x="9472" y="992"/>
                    </a:lnTo>
                    <a:lnTo>
                      <a:pt x="9457" y="991"/>
                    </a:lnTo>
                    <a:lnTo>
                      <a:pt x="9444" y="990"/>
                    </a:lnTo>
                    <a:lnTo>
                      <a:pt x="9431" y="988"/>
                    </a:lnTo>
                    <a:lnTo>
                      <a:pt x="9419" y="984"/>
                    </a:lnTo>
                    <a:lnTo>
                      <a:pt x="9406" y="982"/>
                    </a:lnTo>
                    <a:lnTo>
                      <a:pt x="9394" y="978"/>
                    </a:lnTo>
                    <a:lnTo>
                      <a:pt x="9384" y="974"/>
                    </a:lnTo>
                    <a:lnTo>
                      <a:pt x="9364" y="965"/>
                    </a:lnTo>
                    <a:lnTo>
                      <a:pt x="9347" y="954"/>
                    </a:lnTo>
                    <a:lnTo>
                      <a:pt x="9339" y="949"/>
                    </a:lnTo>
                    <a:lnTo>
                      <a:pt x="9331" y="943"/>
                    </a:lnTo>
                    <a:lnTo>
                      <a:pt x="9324" y="936"/>
                    </a:lnTo>
                    <a:lnTo>
                      <a:pt x="9318" y="930"/>
                    </a:lnTo>
                    <a:lnTo>
                      <a:pt x="9311" y="924"/>
                    </a:lnTo>
                    <a:lnTo>
                      <a:pt x="9306" y="916"/>
                    </a:lnTo>
                    <a:lnTo>
                      <a:pt x="9301" y="909"/>
                    </a:lnTo>
                    <a:lnTo>
                      <a:pt x="9297" y="902"/>
                    </a:lnTo>
                    <a:lnTo>
                      <a:pt x="9293" y="893"/>
                    </a:lnTo>
                    <a:lnTo>
                      <a:pt x="9288" y="886"/>
                    </a:lnTo>
                    <a:lnTo>
                      <a:pt x="9285" y="877"/>
                    </a:lnTo>
                    <a:lnTo>
                      <a:pt x="9283" y="869"/>
                    </a:lnTo>
                    <a:lnTo>
                      <a:pt x="9279" y="852"/>
                    </a:lnTo>
                    <a:lnTo>
                      <a:pt x="9276" y="836"/>
                    </a:lnTo>
                    <a:lnTo>
                      <a:pt x="9274" y="818"/>
                    </a:lnTo>
                    <a:lnTo>
                      <a:pt x="9273" y="801"/>
                    </a:lnTo>
                    <a:lnTo>
                      <a:pt x="9274" y="787"/>
                    </a:lnTo>
                    <a:lnTo>
                      <a:pt x="9275" y="774"/>
                    </a:lnTo>
                    <a:lnTo>
                      <a:pt x="9276" y="760"/>
                    </a:lnTo>
                    <a:lnTo>
                      <a:pt x="9279" y="747"/>
                    </a:lnTo>
                    <a:lnTo>
                      <a:pt x="9282" y="735"/>
                    </a:lnTo>
                    <a:lnTo>
                      <a:pt x="9286" y="723"/>
                    </a:lnTo>
                    <a:lnTo>
                      <a:pt x="9290" y="712"/>
                    </a:lnTo>
                    <a:lnTo>
                      <a:pt x="9296" y="700"/>
                    </a:lnTo>
                    <a:lnTo>
                      <a:pt x="9302" y="690"/>
                    </a:lnTo>
                    <a:lnTo>
                      <a:pt x="9309" y="679"/>
                    </a:lnTo>
                    <a:lnTo>
                      <a:pt x="9317" y="669"/>
                    </a:lnTo>
                    <a:lnTo>
                      <a:pt x="9325" y="659"/>
                    </a:lnTo>
                    <a:lnTo>
                      <a:pt x="9334" y="650"/>
                    </a:lnTo>
                    <a:lnTo>
                      <a:pt x="9344" y="641"/>
                    </a:lnTo>
                    <a:lnTo>
                      <a:pt x="9355" y="633"/>
                    </a:lnTo>
                    <a:lnTo>
                      <a:pt x="9365" y="625"/>
                    </a:lnTo>
                    <a:lnTo>
                      <a:pt x="9378" y="617"/>
                    </a:lnTo>
                    <a:lnTo>
                      <a:pt x="9390" y="610"/>
                    </a:lnTo>
                    <a:lnTo>
                      <a:pt x="9403" y="603"/>
                    </a:lnTo>
                    <a:lnTo>
                      <a:pt x="9416" y="597"/>
                    </a:lnTo>
                    <a:lnTo>
                      <a:pt x="9431" y="591"/>
                    </a:lnTo>
                    <a:lnTo>
                      <a:pt x="9446" y="586"/>
                    </a:lnTo>
                    <a:lnTo>
                      <a:pt x="9461" y="582"/>
                    </a:lnTo>
                    <a:lnTo>
                      <a:pt x="9477" y="578"/>
                    </a:lnTo>
                    <a:lnTo>
                      <a:pt x="9494" y="573"/>
                    </a:lnTo>
                    <a:lnTo>
                      <a:pt x="9511" y="570"/>
                    </a:lnTo>
                    <a:lnTo>
                      <a:pt x="9529" y="568"/>
                    </a:lnTo>
                    <a:lnTo>
                      <a:pt x="9548" y="565"/>
                    </a:lnTo>
                    <a:lnTo>
                      <a:pt x="9586" y="563"/>
                    </a:lnTo>
                    <a:lnTo>
                      <a:pt x="9628" y="562"/>
                    </a:lnTo>
                    <a:lnTo>
                      <a:pt x="9638" y="562"/>
                    </a:lnTo>
                    <a:lnTo>
                      <a:pt x="9650" y="562"/>
                    </a:lnTo>
                    <a:lnTo>
                      <a:pt x="9661" y="562"/>
                    </a:lnTo>
                    <a:lnTo>
                      <a:pt x="9674" y="563"/>
                    </a:lnTo>
                    <a:lnTo>
                      <a:pt x="9674" y="516"/>
                    </a:lnTo>
                    <a:lnTo>
                      <a:pt x="9674" y="496"/>
                    </a:lnTo>
                    <a:lnTo>
                      <a:pt x="9673" y="477"/>
                    </a:lnTo>
                    <a:lnTo>
                      <a:pt x="9672" y="462"/>
                    </a:lnTo>
                    <a:lnTo>
                      <a:pt x="9671" y="450"/>
                    </a:lnTo>
                    <a:lnTo>
                      <a:pt x="9668" y="439"/>
                    </a:lnTo>
                    <a:lnTo>
                      <a:pt x="9664" y="429"/>
                    </a:lnTo>
                    <a:lnTo>
                      <a:pt x="9659" y="420"/>
                    </a:lnTo>
                    <a:lnTo>
                      <a:pt x="9653" y="412"/>
                    </a:lnTo>
                    <a:lnTo>
                      <a:pt x="9644" y="402"/>
                    </a:lnTo>
                    <a:lnTo>
                      <a:pt x="9635" y="395"/>
                    </a:lnTo>
                    <a:lnTo>
                      <a:pt x="9625" y="389"/>
                    </a:lnTo>
                    <a:lnTo>
                      <a:pt x="9615" y="383"/>
                    </a:lnTo>
                    <a:lnTo>
                      <a:pt x="9603" y="380"/>
                    </a:lnTo>
                    <a:lnTo>
                      <a:pt x="9591" y="377"/>
                    </a:lnTo>
                    <a:lnTo>
                      <a:pt x="9577" y="376"/>
                    </a:lnTo>
                    <a:lnTo>
                      <a:pt x="9562" y="375"/>
                    </a:lnTo>
                    <a:lnTo>
                      <a:pt x="9549" y="376"/>
                    </a:lnTo>
                    <a:lnTo>
                      <a:pt x="9534" y="377"/>
                    </a:lnTo>
                    <a:lnTo>
                      <a:pt x="9519" y="379"/>
                    </a:lnTo>
                    <a:lnTo>
                      <a:pt x="9504" y="382"/>
                    </a:lnTo>
                    <a:lnTo>
                      <a:pt x="9488" y="386"/>
                    </a:lnTo>
                    <a:lnTo>
                      <a:pt x="9473" y="390"/>
                    </a:lnTo>
                    <a:lnTo>
                      <a:pt x="9458" y="395"/>
                    </a:lnTo>
                    <a:lnTo>
                      <a:pt x="9444" y="400"/>
                    </a:lnTo>
                    <a:lnTo>
                      <a:pt x="9430" y="405"/>
                    </a:lnTo>
                    <a:lnTo>
                      <a:pt x="9416" y="412"/>
                    </a:lnTo>
                    <a:lnTo>
                      <a:pt x="9403" y="419"/>
                    </a:lnTo>
                    <a:lnTo>
                      <a:pt x="9390" y="425"/>
                    </a:lnTo>
                    <a:lnTo>
                      <a:pt x="9379" y="433"/>
                    </a:lnTo>
                    <a:lnTo>
                      <a:pt x="9367" y="440"/>
                    </a:lnTo>
                    <a:lnTo>
                      <a:pt x="9358" y="447"/>
                    </a:lnTo>
                    <a:lnTo>
                      <a:pt x="9349" y="455"/>
                    </a:lnTo>
                    <a:lnTo>
                      <a:pt x="9297" y="379"/>
                    </a:lnTo>
                    <a:lnTo>
                      <a:pt x="9314" y="369"/>
                    </a:lnTo>
                    <a:lnTo>
                      <a:pt x="9330" y="358"/>
                    </a:lnTo>
                    <a:lnTo>
                      <a:pt x="9347" y="349"/>
                    </a:lnTo>
                    <a:lnTo>
                      <a:pt x="9365" y="340"/>
                    </a:lnTo>
                    <a:lnTo>
                      <a:pt x="9382" y="332"/>
                    </a:lnTo>
                    <a:lnTo>
                      <a:pt x="9400" y="325"/>
                    </a:lnTo>
                    <a:lnTo>
                      <a:pt x="9416" y="317"/>
                    </a:lnTo>
                    <a:lnTo>
                      <a:pt x="9434" y="312"/>
                    </a:lnTo>
                    <a:lnTo>
                      <a:pt x="9452" y="307"/>
                    </a:lnTo>
                    <a:lnTo>
                      <a:pt x="9469" y="302"/>
                    </a:lnTo>
                    <a:lnTo>
                      <a:pt x="9487" y="299"/>
                    </a:lnTo>
                    <a:lnTo>
                      <a:pt x="9505" y="295"/>
                    </a:lnTo>
                    <a:lnTo>
                      <a:pt x="9523" y="292"/>
                    </a:lnTo>
                    <a:lnTo>
                      <a:pt x="9541" y="291"/>
                    </a:lnTo>
                    <a:lnTo>
                      <a:pt x="9559" y="290"/>
                    </a:lnTo>
                    <a:lnTo>
                      <a:pt x="9577" y="289"/>
                    </a:lnTo>
                    <a:lnTo>
                      <a:pt x="9595" y="290"/>
                    </a:lnTo>
                    <a:lnTo>
                      <a:pt x="9612" y="291"/>
                    </a:lnTo>
                    <a:lnTo>
                      <a:pt x="9628" y="293"/>
                    </a:lnTo>
                    <a:lnTo>
                      <a:pt x="9642" y="296"/>
                    </a:lnTo>
                    <a:lnTo>
                      <a:pt x="9657" y="300"/>
                    </a:lnTo>
                    <a:lnTo>
                      <a:pt x="9671" y="304"/>
                    </a:lnTo>
                    <a:lnTo>
                      <a:pt x="9683" y="309"/>
                    </a:lnTo>
                    <a:lnTo>
                      <a:pt x="9695" y="315"/>
                    </a:lnTo>
                    <a:lnTo>
                      <a:pt x="9706" y="323"/>
                    </a:lnTo>
                    <a:lnTo>
                      <a:pt x="9717" y="330"/>
                    </a:lnTo>
                    <a:lnTo>
                      <a:pt x="9726" y="339"/>
                    </a:lnTo>
                    <a:lnTo>
                      <a:pt x="9735" y="348"/>
                    </a:lnTo>
                    <a:lnTo>
                      <a:pt x="9743" y="358"/>
                    </a:lnTo>
                    <a:lnTo>
                      <a:pt x="9750" y="370"/>
                    </a:lnTo>
                    <a:lnTo>
                      <a:pt x="9757" y="381"/>
                    </a:lnTo>
                    <a:lnTo>
                      <a:pt x="9763" y="394"/>
                    </a:lnTo>
                    <a:lnTo>
                      <a:pt x="9767" y="408"/>
                    </a:lnTo>
                    <a:lnTo>
                      <a:pt x="9771" y="423"/>
                    </a:lnTo>
                    <a:lnTo>
                      <a:pt x="9775" y="440"/>
                    </a:lnTo>
                    <a:lnTo>
                      <a:pt x="9776" y="458"/>
                    </a:lnTo>
                    <a:lnTo>
                      <a:pt x="9777" y="478"/>
                    </a:lnTo>
                    <a:lnTo>
                      <a:pt x="9778" y="498"/>
                    </a:lnTo>
                    <a:lnTo>
                      <a:pt x="9778" y="519"/>
                    </a:lnTo>
                    <a:lnTo>
                      <a:pt x="9778" y="542"/>
                    </a:lnTo>
                    <a:lnTo>
                      <a:pt x="9772" y="761"/>
                    </a:lnTo>
                    <a:lnTo>
                      <a:pt x="9771" y="781"/>
                    </a:lnTo>
                    <a:lnTo>
                      <a:pt x="9771" y="798"/>
                    </a:lnTo>
                    <a:lnTo>
                      <a:pt x="9771" y="814"/>
                    </a:lnTo>
                    <a:lnTo>
                      <a:pt x="9772" y="828"/>
                    </a:lnTo>
                    <a:lnTo>
                      <a:pt x="9772" y="841"/>
                    </a:lnTo>
                    <a:lnTo>
                      <a:pt x="9775" y="853"/>
                    </a:lnTo>
                    <a:lnTo>
                      <a:pt x="9777" y="864"/>
                    </a:lnTo>
                    <a:lnTo>
                      <a:pt x="9780" y="873"/>
                    </a:lnTo>
                    <a:lnTo>
                      <a:pt x="9783" y="882"/>
                    </a:lnTo>
                    <a:lnTo>
                      <a:pt x="9786" y="890"/>
                    </a:lnTo>
                    <a:lnTo>
                      <a:pt x="9791" y="896"/>
                    </a:lnTo>
                    <a:lnTo>
                      <a:pt x="9797" y="904"/>
                    </a:lnTo>
                    <a:lnTo>
                      <a:pt x="9802" y="909"/>
                    </a:lnTo>
                    <a:lnTo>
                      <a:pt x="9809" y="914"/>
                    </a:lnTo>
                    <a:lnTo>
                      <a:pt x="9817" y="919"/>
                    </a:lnTo>
                    <a:lnTo>
                      <a:pt x="9826" y="925"/>
                    </a:lnTo>
                    <a:lnTo>
                      <a:pt x="9772" y="1000"/>
                    </a:lnTo>
                    <a:close/>
                    <a:moveTo>
                      <a:pt x="10195" y="973"/>
                    </a:moveTo>
                    <a:lnTo>
                      <a:pt x="10185" y="977"/>
                    </a:lnTo>
                    <a:lnTo>
                      <a:pt x="10177" y="980"/>
                    </a:lnTo>
                    <a:lnTo>
                      <a:pt x="10168" y="983"/>
                    </a:lnTo>
                    <a:lnTo>
                      <a:pt x="10162" y="984"/>
                    </a:lnTo>
                    <a:lnTo>
                      <a:pt x="10155" y="987"/>
                    </a:lnTo>
                    <a:lnTo>
                      <a:pt x="10147" y="987"/>
                    </a:lnTo>
                    <a:lnTo>
                      <a:pt x="10138" y="988"/>
                    </a:lnTo>
                    <a:lnTo>
                      <a:pt x="10127" y="988"/>
                    </a:lnTo>
                    <a:lnTo>
                      <a:pt x="10116" y="988"/>
                    </a:lnTo>
                    <a:lnTo>
                      <a:pt x="10104" y="986"/>
                    </a:lnTo>
                    <a:lnTo>
                      <a:pt x="10093" y="983"/>
                    </a:lnTo>
                    <a:lnTo>
                      <a:pt x="10083" y="980"/>
                    </a:lnTo>
                    <a:lnTo>
                      <a:pt x="10073" y="977"/>
                    </a:lnTo>
                    <a:lnTo>
                      <a:pt x="10064" y="972"/>
                    </a:lnTo>
                    <a:lnTo>
                      <a:pt x="10056" y="967"/>
                    </a:lnTo>
                    <a:lnTo>
                      <a:pt x="10049" y="959"/>
                    </a:lnTo>
                    <a:lnTo>
                      <a:pt x="10041" y="952"/>
                    </a:lnTo>
                    <a:lnTo>
                      <a:pt x="10034" y="943"/>
                    </a:lnTo>
                    <a:lnTo>
                      <a:pt x="10029" y="933"/>
                    </a:lnTo>
                    <a:lnTo>
                      <a:pt x="10024" y="923"/>
                    </a:lnTo>
                    <a:lnTo>
                      <a:pt x="10020" y="911"/>
                    </a:lnTo>
                    <a:lnTo>
                      <a:pt x="10018" y="897"/>
                    </a:lnTo>
                    <a:lnTo>
                      <a:pt x="10017" y="882"/>
                    </a:lnTo>
                    <a:lnTo>
                      <a:pt x="10016" y="864"/>
                    </a:lnTo>
                    <a:lnTo>
                      <a:pt x="10016" y="157"/>
                    </a:lnTo>
                    <a:lnTo>
                      <a:pt x="10015" y="123"/>
                    </a:lnTo>
                    <a:lnTo>
                      <a:pt x="10012" y="90"/>
                    </a:lnTo>
                    <a:lnTo>
                      <a:pt x="10007" y="55"/>
                    </a:lnTo>
                    <a:lnTo>
                      <a:pt x="10000" y="21"/>
                    </a:lnTo>
                    <a:lnTo>
                      <a:pt x="10104" y="0"/>
                    </a:lnTo>
                    <a:lnTo>
                      <a:pt x="10108" y="21"/>
                    </a:lnTo>
                    <a:lnTo>
                      <a:pt x="10113" y="40"/>
                    </a:lnTo>
                    <a:lnTo>
                      <a:pt x="10116" y="60"/>
                    </a:lnTo>
                    <a:lnTo>
                      <a:pt x="10118" y="80"/>
                    </a:lnTo>
                    <a:lnTo>
                      <a:pt x="10120" y="100"/>
                    </a:lnTo>
                    <a:lnTo>
                      <a:pt x="10121" y="119"/>
                    </a:lnTo>
                    <a:lnTo>
                      <a:pt x="10122" y="139"/>
                    </a:lnTo>
                    <a:lnTo>
                      <a:pt x="10122" y="158"/>
                    </a:lnTo>
                    <a:lnTo>
                      <a:pt x="10122" y="840"/>
                    </a:lnTo>
                    <a:lnTo>
                      <a:pt x="10122" y="859"/>
                    </a:lnTo>
                    <a:lnTo>
                      <a:pt x="10124" y="873"/>
                    </a:lnTo>
                    <a:lnTo>
                      <a:pt x="10126" y="885"/>
                    </a:lnTo>
                    <a:lnTo>
                      <a:pt x="10129" y="893"/>
                    </a:lnTo>
                    <a:lnTo>
                      <a:pt x="10132" y="896"/>
                    </a:lnTo>
                    <a:lnTo>
                      <a:pt x="10134" y="900"/>
                    </a:lnTo>
                    <a:lnTo>
                      <a:pt x="10137" y="902"/>
                    </a:lnTo>
                    <a:lnTo>
                      <a:pt x="10141" y="904"/>
                    </a:lnTo>
                    <a:lnTo>
                      <a:pt x="10145" y="905"/>
                    </a:lnTo>
                    <a:lnTo>
                      <a:pt x="10149" y="907"/>
                    </a:lnTo>
                    <a:lnTo>
                      <a:pt x="10155" y="907"/>
                    </a:lnTo>
                    <a:lnTo>
                      <a:pt x="10160" y="907"/>
                    </a:lnTo>
                    <a:lnTo>
                      <a:pt x="10164" y="907"/>
                    </a:lnTo>
                    <a:lnTo>
                      <a:pt x="10174" y="905"/>
                    </a:lnTo>
                    <a:lnTo>
                      <a:pt x="10195" y="973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  <p:sp>
            <p:nvSpPr>
              <p:cNvPr id="14" name="Freeform 1629"/>
              <p:cNvSpPr>
                <a:spLocks noEditPoints="1"/>
              </p:cNvSpPr>
              <p:nvPr userDrawn="1"/>
            </p:nvSpPr>
            <p:spPr bwMode="auto">
              <a:xfrm>
                <a:off x="4558" y="453"/>
                <a:ext cx="524" cy="104"/>
              </a:xfrm>
              <a:custGeom>
                <a:avLst/>
                <a:gdLst/>
                <a:ahLst/>
                <a:cxnLst>
                  <a:cxn ang="0">
                    <a:pos x="1186" y="418"/>
                  </a:cxn>
                  <a:cxn ang="0">
                    <a:pos x="931" y="536"/>
                  </a:cxn>
                  <a:cxn ang="0">
                    <a:pos x="1075" y="903"/>
                  </a:cxn>
                  <a:cxn ang="0">
                    <a:pos x="1253" y="962"/>
                  </a:cxn>
                  <a:cxn ang="0">
                    <a:pos x="894" y="912"/>
                  </a:cxn>
                  <a:cxn ang="0">
                    <a:pos x="825" y="498"/>
                  </a:cxn>
                  <a:cxn ang="0">
                    <a:pos x="1100" y="296"/>
                  </a:cxn>
                  <a:cxn ang="0">
                    <a:pos x="1335" y="506"/>
                  </a:cxn>
                  <a:cxn ang="0">
                    <a:pos x="1627" y="179"/>
                  </a:cxn>
                  <a:cxn ang="0">
                    <a:pos x="1513" y="76"/>
                  </a:cxn>
                  <a:cxn ang="0">
                    <a:pos x="1667" y="82"/>
                  </a:cxn>
                  <a:cxn ang="0">
                    <a:pos x="2078" y="394"/>
                  </a:cxn>
                  <a:cxn ang="0">
                    <a:pos x="1970" y="790"/>
                  </a:cxn>
                  <a:cxn ang="0">
                    <a:pos x="2231" y="869"/>
                  </a:cxn>
                  <a:cxn ang="0">
                    <a:pos x="2143" y="988"/>
                  </a:cxn>
                  <a:cxn ang="0">
                    <a:pos x="1864" y="810"/>
                  </a:cxn>
                  <a:cxn ang="0">
                    <a:pos x="1980" y="342"/>
                  </a:cxn>
                  <a:cxn ang="0">
                    <a:pos x="2290" y="380"/>
                  </a:cxn>
                  <a:cxn ang="0">
                    <a:pos x="3015" y="514"/>
                  </a:cxn>
                  <a:cxn ang="0">
                    <a:pos x="2779" y="406"/>
                  </a:cxn>
                  <a:cxn ang="0">
                    <a:pos x="2778" y="864"/>
                  </a:cxn>
                  <a:cxn ang="0">
                    <a:pos x="3068" y="852"/>
                  </a:cxn>
                  <a:cxn ang="0">
                    <a:pos x="2780" y="977"/>
                  </a:cxn>
                  <a:cxn ang="0">
                    <a:pos x="2594" y="640"/>
                  </a:cxn>
                  <a:cxn ang="0">
                    <a:pos x="2777" y="313"/>
                  </a:cxn>
                  <a:cxn ang="0">
                    <a:pos x="3076" y="391"/>
                  </a:cxn>
                  <a:cxn ang="0">
                    <a:pos x="3431" y="994"/>
                  </a:cxn>
                  <a:cxn ang="0">
                    <a:pos x="3419" y="66"/>
                  </a:cxn>
                  <a:cxn ang="0">
                    <a:pos x="4091" y="545"/>
                  </a:cxn>
                  <a:cxn ang="0">
                    <a:pos x="3836" y="418"/>
                  </a:cxn>
                  <a:cxn ang="0">
                    <a:pos x="3929" y="903"/>
                  </a:cxn>
                  <a:cxn ang="0">
                    <a:pos x="4212" y="677"/>
                  </a:cxn>
                  <a:cxn ang="0">
                    <a:pos x="4019" y="986"/>
                  </a:cxn>
                  <a:cxn ang="0">
                    <a:pos x="3759" y="944"/>
                  </a:cxn>
                  <a:cxn ang="0">
                    <a:pos x="3761" y="81"/>
                  </a:cxn>
                  <a:cxn ang="0">
                    <a:pos x="3955" y="298"/>
                  </a:cxn>
                  <a:cxn ang="0">
                    <a:pos x="4200" y="512"/>
                  </a:cxn>
                  <a:cxn ang="0">
                    <a:pos x="4712" y="389"/>
                  </a:cxn>
                  <a:cxn ang="0">
                    <a:pos x="4496" y="703"/>
                  </a:cxn>
                  <a:cxn ang="0">
                    <a:pos x="4738" y="904"/>
                  </a:cxn>
                  <a:cxn ang="0">
                    <a:pos x="4734" y="989"/>
                  </a:cxn>
                  <a:cxn ang="0">
                    <a:pos x="4412" y="834"/>
                  </a:cxn>
                  <a:cxn ang="0">
                    <a:pos x="4435" y="414"/>
                  </a:cxn>
                  <a:cxn ang="0">
                    <a:pos x="4745" y="310"/>
                  </a:cxn>
                  <a:cxn ang="0">
                    <a:pos x="4913" y="650"/>
                  </a:cxn>
                  <a:cxn ang="0">
                    <a:pos x="5101" y="980"/>
                  </a:cxn>
                  <a:cxn ang="0">
                    <a:pos x="5255" y="349"/>
                  </a:cxn>
                  <a:cxn ang="0">
                    <a:pos x="5808" y="418"/>
                  </a:cxn>
                  <a:cxn ang="0">
                    <a:pos x="5588" y="538"/>
                  </a:cxn>
                  <a:cxn ang="0">
                    <a:pos x="5820" y="602"/>
                  </a:cxn>
                  <a:cxn ang="0">
                    <a:pos x="5956" y="487"/>
                  </a:cxn>
                  <a:cxn ang="0">
                    <a:pos x="5753" y="730"/>
                  </a:cxn>
                  <a:cxn ang="0">
                    <a:pos x="5850" y="846"/>
                  </a:cxn>
                  <a:cxn ang="0">
                    <a:pos x="6006" y="1070"/>
                  </a:cxn>
                  <a:cxn ang="0">
                    <a:pos x="5655" y="1224"/>
                  </a:cxn>
                  <a:cxn ang="0">
                    <a:pos x="5454" y="1060"/>
                  </a:cxn>
                  <a:cxn ang="0">
                    <a:pos x="5626" y="1130"/>
                  </a:cxn>
                  <a:cxn ang="0">
                    <a:pos x="5891" y="994"/>
                  </a:cxn>
                  <a:cxn ang="0">
                    <a:pos x="5571" y="921"/>
                  </a:cxn>
                  <a:cxn ang="0">
                    <a:pos x="5574" y="735"/>
                  </a:cxn>
                  <a:cxn ang="0">
                    <a:pos x="5480" y="455"/>
                  </a:cxn>
                  <a:cxn ang="0">
                    <a:pos x="5734" y="300"/>
                  </a:cxn>
                </a:cxnLst>
                <a:rect l="0" t="0" r="r" b="b"/>
                <a:pathLst>
                  <a:path w="6077" h="1230">
                    <a:moveTo>
                      <a:pt x="495" y="980"/>
                    </a:moveTo>
                    <a:lnTo>
                      <a:pt x="495" y="535"/>
                    </a:lnTo>
                    <a:lnTo>
                      <a:pt x="107" y="535"/>
                    </a:lnTo>
                    <a:lnTo>
                      <a:pt x="107" y="980"/>
                    </a:lnTo>
                    <a:lnTo>
                      <a:pt x="0" y="980"/>
                    </a:lnTo>
                    <a:lnTo>
                      <a:pt x="0" y="61"/>
                    </a:lnTo>
                    <a:lnTo>
                      <a:pt x="107" y="61"/>
                    </a:lnTo>
                    <a:lnTo>
                      <a:pt x="107" y="445"/>
                    </a:lnTo>
                    <a:lnTo>
                      <a:pt x="495" y="445"/>
                    </a:lnTo>
                    <a:lnTo>
                      <a:pt x="495" y="61"/>
                    </a:lnTo>
                    <a:lnTo>
                      <a:pt x="604" y="61"/>
                    </a:lnTo>
                    <a:lnTo>
                      <a:pt x="604" y="980"/>
                    </a:lnTo>
                    <a:lnTo>
                      <a:pt x="495" y="980"/>
                    </a:lnTo>
                    <a:close/>
                    <a:moveTo>
                      <a:pt x="1232" y="585"/>
                    </a:moveTo>
                    <a:lnTo>
                      <a:pt x="1231" y="558"/>
                    </a:lnTo>
                    <a:lnTo>
                      <a:pt x="1230" y="535"/>
                    </a:lnTo>
                    <a:lnTo>
                      <a:pt x="1227" y="514"/>
                    </a:lnTo>
                    <a:lnTo>
                      <a:pt x="1224" y="495"/>
                    </a:lnTo>
                    <a:lnTo>
                      <a:pt x="1220" y="479"/>
                    </a:lnTo>
                    <a:lnTo>
                      <a:pt x="1214" y="463"/>
                    </a:lnTo>
                    <a:lnTo>
                      <a:pt x="1209" y="449"/>
                    </a:lnTo>
                    <a:lnTo>
                      <a:pt x="1202" y="437"/>
                    </a:lnTo>
                    <a:lnTo>
                      <a:pt x="1198" y="429"/>
                    </a:lnTo>
                    <a:lnTo>
                      <a:pt x="1192" y="423"/>
                    </a:lnTo>
                    <a:lnTo>
                      <a:pt x="1186" y="418"/>
                    </a:lnTo>
                    <a:lnTo>
                      <a:pt x="1181" y="413"/>
                    </a:lnTo>
                    <a:lnTo>
                      <a:pt x="1175" y="407"/>
                    </a:lnTo>
                    <a:lnTo>
                      <a:pt x="1167" y="402"/>
                    </a:lnTo>
                    <a:lnTo>
                      <a:pt x="1160" y="398"/>
                    </a:lnTo>
                    <a:lnTo>
                      <a:pt x="1153" y="394"/>
                    </a:lnTo>
                    <a:lnTo>
                      <a:pt x="1144" y="389"/>
                    </a:lnTo>
                    <a:lnTo>
                      <a:pt x="1136" y="386"/>
                    </a:lnTo>
                    <a:lnTo>
                      <a:pt x="1127" y="383"/>
                    </a:lnTo>
                    <a:lnTo>
                      <a:pt x="1118" y="381"/>
                    </a:lnTo>
                    <a:lnTo>
                      <a:pt x="1100" y="378"/>
                    </a:lnTo>
                    <a:lnTo>
                      <a:pt x="1081" y="377"/>
                    </a:lnTo>
                    <a:lnTo>
                      <a:pt x="1063" y="378"/>
                    </a:lnTo>
                    <a:lnTo>
                      <a:pt x="1046" y="380"/>
                    </a:lnTo>
                    <a:lnTo>
                      <a:pt x="1031" y="384"/>
                    </a:lnTo>
                    <a:lnTo>
                      <a:pt x="1016" y="391"/>
                    </a:lnTo>
                    <a:lnTo>
                      <a:pt x="1003" y="398"/>
                    </a:lnTo>
                    <a:lnTo>
                      <a:pt x="991" y="406"/>
                    </a:lnTo>
                    <a:lnTo>
                      <a:pt x="979" y="417"/>
                    </a:lnTo>
                    <a:lnTo>
                      <a:pt x="970" y="429"/>
                    </a:lnTo>
                    <a:lnTo>
                      <a:pt x="960" y="443"/>
                    </a:lnTo>
                    <a:lnTo>
                      <a:pt x="952" y="459"/>
                    </a:lnTo>
                    <a:lnTo>
                      <a:pt x="946" y="475"/>
                    </a:lnTo>
                    <a:lnTo>
                      <a:pt x="939" y="494"/>
                    </a:lnTo>
                    <a:lnTo>
                      <a:pt x="934" y="514"/>
                    </a:lnTo>
                    <a:lnTo>
                      <a:pt x="931" y="536"/>
                    </a:lnTo>
                    <a:lnTo>
                      <a:pt x="928" y="559"/>
                    </a:lnTo>
                    <a:lnTo>
                      <a:pt x="927" y="585"/>
                    </a:lnTo>
                    <a:lnTo>
                      <a:pt x="1232" y="585"/>
                    </a:lnTo>
                    <a:close/>
                    <a:moveTo>
                      <a:pt x="927" y="664"/>
                    </a:moveTo>
                    <a:lnTo>
                      <a:pt x="927" y="680"/>
                    </a:lnTo>
                    <a:lnTo>
                      <a:pt x="927" y="703"/>
                    </a:lnTo>
                    <a:lnTo>
                      <a:pt x="929" y="724"/>
                    </a:lnTo>
                    <a:lnTo>
                      <a:pt x="931" y="744"/>
                    </a:lnTo>
                    <a:lnTo>
                      <a:pt x="933" y="763"/>
                    </a:lnTo>
                    <a:lnTo>
                      <a:pt x="937" y="781"/>
                    </a:lnTo>
                    <a:lnTo>
                      <a:pt x="943" y="797"/>
                    </a:lnTo>
                    <a:lnTo>
                      <a:pt x="950" y="812"/>
                    </a:lnTo>
                    <a:lnTo>
                      <a:pt x="957" y="826"/>
                    </a:lnTo>
                    <a:lnTo>
                      <a:pt x="965" y="836"/>
                    </a:lnTo>
                    <a:lnTo>
                      <a:pt x="973" y="846"/>
                    </a:lnTo>
                    <a:lnTo>
                      <a:pt x="981" y="855"/>
                    </a:lnTo>
                    <a:lnTo>
                      <a:pt x="990" y="864"/>
                    </a:lnTo>
                    <a:lnTo>
                      <a:pt x="999" y="871"/>
                    </a:lnTo>
                    <a:lnTo>
                      <a:pt x="1009" y="877"/>
                    </a:lnTo>
                    <a:lnTo>
                      <a:pt x="1019" y="883"/>
                    </a:lnTo>
                    <a:lnTo>
                      <a:pt x="1030" y="889"/>
                    </a:lnTo>
                    <a:lnTo>
                      <a:pt x="1040" y="893"/>
                    </a:lnTo>
                    <a:lnTo>
                      <a:pt x="1052" y="897"/>
                    </a:lnTo>
                    <a:lnTo>
                      <a:pt x="1063" y="900"/>
                    </a:lnTo>
                    <a:lnTo>
                      <a:pt x="1075" y="903"/>
                    </a:lnTo>
                    <a:lnTo>
                      <a:pt x="1086" y="906"/>
                    </a:lnTo>
                    <a:lnTo>
                      <a:pt x="1099" y="907"/>
                    </a:lnTo>
                    <a:lnTo>
                      <a:pt x="1112" y="908"/>
                    </a:lnTo>
                    <a:lnTo>
                      <a:pt x="1124" y="908"/>
                    </a:lnTo>
                    <a:lnTo>
                      <a:pt x="1147" y="907"/>
                    </a:lnTo>
                    <a:lnTo>
                      <a:pt x="1170" y="904"/>
                    </a:lnTo>
                    <a:lnTo>
                      <a:pt x="1181" y="901"/>
                    </a:lnTo>
                    <a:lnTo>
                      <a:pt x="1191" y="899"/>
                    </a:lnTo>
                    <a:lnTo>
                      <a:pt x="1202" y="896"/>
                    </a:lnTo>
                    <a:lnTo>
                      <a:pt x="1212" y="892"/>
                    </a:lnTo>
                    <a:lnTo>
                      <a:pt x="1223" y="888"/>
                    </a:lnTo>
                    <a:lnTo>
                      <a:pt x="1232" y="883"/>
                    </a:lnTo>
                    <a:lnTo>
                      <a:pt x="1242" y="878"/>
                    </a:lnTo>
                    <a:lnTo>
                      <a:pt x="1251" y="873"/>
                    </a:lnTo>
                    <a:lnTo>
                      <a:pt x="1261" y="867"/>
                    </a:lnTo>
                    <a:lnTo>
                      <a:pt x="1270" y="859"/>
                    </a:lnTo>
                    <a:lnTo>
                      <a:pt x="1279" y="852"/>
                    </a:lnTo>
                    <a:lnTo>
                      <a:pt x="1288" y="845"/>
                    </a:lnTo>
                    <a:lnTo>
                      <a:pt x="1328" y="912"/>
                    </a:lnTo>
                    <a:lnTo>
                      <a:pt x="1316" y="921"/>
                    </a:lnTo>
                    <a:lnTo>
                      <a:pt x="1305" y="931"/>
                    </a:lnTo>
                    <a:lnTo>
                      <a:pt x="1292" y="939"/>
                    </a:lnTo>
                    <a:lnTo>
                      <a:pt x="1281" y="947"/>
                    </a:lnTo>
                    <a:lnTo>
                      <a:pt x="1267" y="955"/>
                    </a:lnTo>
                    <a:lnTo>
                      <a:pt x="1253" y="962"/>
                    </a:lnTo>
                    <a:lnTo>
                      <a:pt x="1240" y="968"/>
                    </a:lnTo>
                    <a:lnTo>
                      <a:pt x="1225" y="974"/>
                    </a:lnTo>
                    <a:lnTo>
                      <a:pt x="1210" y="979"/>
                    </a:lnTo>
                    <a:lnTo>
                      <a:pt x="1196" y="983"/>
                    </a:lnTo>
                    <a:lnTo>
                      <a:pt x="1181" y="986"/>
                    </a:lnTo>
                    <a:lnTo>
                      <a:pt x="1165" y="989"/>
                    </a:lnTo>
                    <a:lnTo>
                      <a:pt x="1149" y="992"/>
                    </a:lnTo>
                    <a:lnTo>
                      <a:pt x="1135" y="994"/>
                    </a:lnTo>
                    <a:lnTo>
                      <a:pt x="1119" y="995"/>
                    </a:lnTo>
                    <a:lnTo>
                      <a:pt x="1102" y="995"/>
                    </a:lnTo>
                    <a:lnTo>
                      <a:pt x="1085" y="995"/>
                    </a:lnTo>
                    <a:lnTo>
                      <a:pt x="1069" y="994"/>
                    </a:lnTo>
                    <a:lnTo>
                      <a:pt x="1053" y="992"/>
                    </a:lnTo>
                    <a:lnTo>
                      <a:pt x="1037" y="989"/>
                    </a:lnTo>
                    <a:lnTo>
                      <a:pt x="1021" y="986"/>
                    </a:lnTo>
                    <a:lnTo>
                      <a:pt x="1007" y="982"/>
                    </a:lnTo>
                    <a:lnTo>
                      <a:pt x="992" y="977"/>
                    </a:lnTo>
                    <a:lnTo>
                      <a:pt x="978" y="972"/>
                    </a:lnTo>
                    <a:lnTo>
                      <a:pt x="965" y="965"/>
                    </a:lnTo>
                    <a:lnTo>
                      <a:pt x="952" y="958"/>
                    </a:lnTo>
                    <a:lnTo>
                      <a:pt x="939" y="951"/>
                    </a:lnTo>
                    <a:lnTo>
                      <a:pt x="928" y="942"/>
                    </a:lnTo>
                    <a:lnTo>
                      <a:pt x="916" y="933"/>
                    </a:lnTo>
                    <a:lnTo>
                      <a:pt x="905" y="922"/>
                    </a:lnTo>
                    <a:lnTo>
                      <a:pt x="894" y="912"/>
                    </a:lnTo>
                    <a:lnTo>
                      <a:pt x="885" y="900"/>
                    </a:lnTo>
                    <a:lnTo>
                      <a:pt x="875" y="889"/>
                    </a:lnTo>
                    <a:lnTo>
                      <a:pt x="866" y="876"/>
                    </a:lnTo>
                    <a:lnTo>
                      <a:pt x="857" y="863"/>
                    </a:lnTo>
                    <a:lnTo>
                      <a:pt x="850" y="849"/>
                    </a:lnTo>
                    <a:lnTo>
                      <a:pt x="843" y="834"/>
                    </a:lnTo>
                    <a:lnTo>
                      <a:pt x="836" y="820"/>
                    </a:lnTo>
                    <a:lnTo>
                      <a:pt x="831" y="804"/>
                    </a:lnTo>
                    <a:lnTo>
                      <a:pt x="826" y="788"/>
                    </a:lnTo>
                    <a:lnTo>
                      <a:pt x="821" y="771"/>
                    </a:lnTo>
                    <a:lnTo>
                      <a:pt x="817" y="754"/>
                    </a:lnTo>
                    <a:lnTo>
                      <a:pt x="813" y="737"/>
                    </a:lnTo>
                    <a:lnTo>
                      <a:pt x="811" y="719"/>
                    </a:lnTo>
                    <a:lnTo>
                      <a:pt x="809" y="700"/>
                    </a:lnTo>
                    <a:lnTo>
                      <a:pt x="807" y="680"/>
                    </a:lnTo>
                    <a:lnTo>
                      <a:pt x="806" y="660"/>
                    </a:lnTo>
                    <a:lnTo>
                      <a:pt x="806" y="640"/>
                    </a:lnTo>
                    <a:lnTo>
                      <a:pt x="806" y="619"/>
                    </a:lnTo>
                    <a:lnTo>
                      <a:pt x="807" y="599"/>
                    </a:lnTo>
                    <a:lnTo>
                      <a:pt x="808" y="580"/>
                    </a:lnTo>
                    <a:lnTo>
                      <a:pt x="810" y="561"/>
                    </a:lnTo>
                    <a:lnTo>
                      <a:pt x="813" y="545"/>
                    </a:lnTo>
                    <a:lnTo>
                      <a:pt x="817" y="528"/>
                    </a:lnTo>
                    <a:lnTo>
                      <a:pt x="821" y="512"/>
                    </a:lnTo>
                    <a:lnTo>
                      <a:pt x="825" y="498"/>
                    </a:lnTo>
                    <a:lnTo>
                      <a:pt x="830" y="483"/>
                    </a:lnTo>
                    <a:lnTo>
                      <a:pt x="835" y="468"/>
                    </a:lnTo>
                    <a:lnTo>
                      <a:pt x="842" y="455"/>
                    </a:lnTo>
                    <a:lnTo>
                      <a:pt x="850" y="441"/>
                    </a:lnTo>
                    <a:lnTo>
                      <a:pt x="857" y="427"/>
                    </a:lnTo>
                    <a:lnTo>
                      <a:pt x="867" y="414"/>
                    </a:lnTo>
                    <a:lnTo>
                      <a:pt x="876" y="401"/>
                    </a:lnTo>
                    <a:lnTo>
                      <a:pt x="887" y="388"/>
                    </a:lnTo>
                    <a:lnTo>
                      <a:pt x="896" y="377"/>
                    </a:lnTo>
                    <a:lnTo>
                      <a:pt x="907" y="366"/>
                    </a:lnTo>
                    <a:lnTo>
                      <a:pt x="917" y="357"/>
                    </a:lnTo>
                    <a:lnTo>
                      <a:pt x="929" y="348"/>
                    </a:lnTo>
                    <a:lnTo>
                      <a:pt x="940" y="339"/>
                    </a:lnTo>
                    <a:lnTo>
                      <a:pt x="952" y="332"/>
                    </a:lnTo>
                    <a:lnTo>
                      <a:pt x="964" y="324"/>
                    </a:lnTo>
                    <a:lnTo>
                      <a:pt x="976" y="318"/>
                    </a:lnTo>
                    <a:lnTo>
                      <a:pt x="989" y="313"/>
                    </a:lnTo>
                    <a:lnTo>
                      <a:pt x="1001" y="309"/>
                    </a:lnTo>
                    <a:lnTo>
                      <a:pt x="1015" y="305"/>
                    </a:lnTo>
                    <a:lnTo>
                      <a:pt x="1029" y="301"/>
                    </a:lnTo>
                    <a:lnTo>
                      <a:pt x="1042" y="298"/>
                    </a:lnTo>
                    <a:lnTo>
                      <a:pt x="1057" y="297"/>
                    </a:lnTo>
                    <a:lnTo>
                      <a:pt x="1072" y="296"/>
                    </a:lnTo>
                    <a:lnTo>
                      <a:pt x="1086" y="295"/>
                    </a:lnTo>
                    <a:lnTo>
                      <a:pt x="1100" y="296"/>
                    </a:lnTo>
                    <a:lnTo>
                      <a:pt x="1114" y="296"/>
                    </a:lnTo>
                    <a:lnTo>
                      <a:pt x="1126" y="298"/>
                    </a:lnTo>
                    <a:lnTo>
                      <a:pt x="1140" y="300"/>
                    </a:lnTo>
                    <a:lnTo>
                      <a:pt x="1151" y="302"/>
                    </a:lnTo>
                    <a:lnTo>
                      <a:pt x="1164" y="306"/>
                    </a:lnTo>
                    <a:lnTo>
                      <a:pt x="1176" y="310"/>
                    </a:lnTo>
                    <a:lnTo>
                      <a:pt x="1187" y="314"/>
                    </a:lnTo>
                    <a:lnTo>
                      <a:pt x="1199" y="318"/>
                    </a:lnTo>
                    <a:lnTo>
                      <a:pt x="1209" y="323"/>
                    </a:lnTo>
                    <a:lnTo>
                      <a:pt x="1220" y="330"/>
                    </a:lnTo>
                    <a:lnTo>
                      <a:pt x="1230" y="336"/>
                    </a:lnTo>
                    <a:lnTo>
                      <a:pt x="1240" y="343"/>
                    </a:lnTo>
                    <a:lnTo>
                      <a:pt x="1249" y="351"/>
                    </a:lnTo>
                    <a:lnTo>
                      <a:pt x="1259" y="359"/>
                    </a:lnTo>
                    <a:lnTo>
                      <a:pt x="1268" y="367"/>
                    </a:lnTo>
                    <a:lnTo>
                      <a:pt x="1277" y="379"/>
                    </a:lnTo>
                    <a:lnTo>
                      <a:pt x="1287" y="391"/>
                    </a:lnTo>
                    <a:lnTo>
                      <a:pt x="1296" y="403"/>
                    </a:lnTo>
                    <a:lnTo>
                      <a:pt x="1304" y="415"/>
                    </a:lnTo>
                    <a:lnTo>
                      <a:pt x="1311" y="427"/>
                    </a:lnTo>
                    <a:lnTo>
                      <a:pt x="1317" y="441"/>
                    </a:lnTo>
                    <a:lnTo>
                      <a:pt x="1323" y="456"/>
                    </a:lnTo>
                    <a:lnTo>
                      <a:pt x="1327" y="471"/>
                    </a:lnTo>
                    <a:lnTo>
                      <a:pt x="1331" y="488"/>
                    </a:lnTo>
                    <a:lnTo>
                      <a:pt x="1335" y="506"/>
                    </a:lnTo>
                    <a:lnTo>
                      <a:pt x="1337" y="526"/>
                    </a:lnTo>
                    <a:lnTo>
                      <a:pt x="1340" y="546"/>
                    </a:lnTo>
                    <a:lnTo>
                      <a:pt x="1342" y="569"/>
                    </a:lnTo>
                    <a:lnTo>
                      <a:pt x="1343" y="593"/>
                    </a:lnTo>
                    <a:lnTo>
                      <a:pt x="1344" y="620"/>
                    </a:lnTo>
                    <a:lnTo>
                      <a:pt x="1344" y="650"/>
                    </a:lnTo>
                    <a:lnTo>
                      <a:pt x="1344" y="664"/>
                    </a:lnTo>
                    <a:lnTo>
                      <a:pt x="927" y="664"/>
                    </a:lnTo>
                    <a:close/>
                    <a:moveTo>
                      <a:pt x="1532" y="980"/>
                    </a:moveTo>
                    <a:lnTo>
                      <a:pt x="1532" y="316"/>
                    </a:lnTo>
                    <a:lnTo>
                      <a:pt x="1641" y="298"/>
                    </a:lnTo>
                    <a:lnTo>
                      <a:pt x="1641" y="980"/>
                    </a:lnTo>
                    <a:lnTo>
                      <a:pt x="1532" y="980"/>
                    </a:lnTo>
                    <a:close/>
                    <a:moveTo>
                      <a:pt x="1670" y="106"/>
                    </a:moveTo>
                    <a:lnTo>
                      <a:pt x="1669" y="115"/>
                    </a:lnTo>
                    <a:lnTo>
                      <a:pt x="1668" y="123"/>
                    </a:lnTo>
                    <a:lnTo>
                      <a:pt x="1667" y="131"/>
                    </a:lnTo>
                    <a:lnTo>
                      <a:pt x="1664" y="139"/>
                    </a:lnTo>
                    <a:lnTo>
                      <a:pt x="1661" y="146"/>
                    </a:lnTo>
                    <a:lnTo>
                      <a:pt x="1657" y="152"/>
                    </a:lnTo>
                    <a:lnTo>
                      <a:pt x="1652" y="159"/>
                    </a:lnTo>
                    <a:lnTo>
                      <a:pt x="1646" y="165"/>
                    </a:lnTo>
                    <a:lnTo>
                      <a:pt x="1641" y="170"/>
                    </a:lnTo>
                    <a:lnTo>
                      <a:pt x="1634" y="175"/>
                    </a:lnTo>
                    <a:lnTo>
                      <a:pt x="1627" y="179"/>
                    </a:lnTo>
                    <a:lnTo>
                      <a:pt x="1620" y="183"/>
                    </a:lnTo>
                    <a:lnTo>
                      <a:pt x="1612" y="185"/>
                    </a:lnTo>
                    <a:lnTo>
                      <a:pt x="1605" y="187"/>
                    </a:lnTo>
                    <a:lnTo>
                      <a:pt x="1597" y="188"/>
                    </a:lnTo>
                    <a:lnTo>
                      <a:pt x="1588" y="188"/>
                    </a:lnTo>
                    <a:lnTo>
                      <a:pt x="1580" y="188"/>
                    </a:lnTo>
                    <a:lnTo>
                      <a:pt x="1571" y="187"/>
                    </a:lnTo>
                    <a:lnTo>
                      <a:pt x="1563" y="185"/>
                    </a:lnTo>
                    <a:lnTo>
                      <a:pt x="1556" y="183"/>
                    </a:lnTo>
                    <a:lnTo>
                      <a:pt x="1549" y="179"/>
                    </a:lnTo>
                    <a:lnTo>
                      <a:pt x="1542" y="175"/>
                    </a:lnTo>
                    <a:lnTo>
                      <a:pt x="1536" y="170"/>
                    </a:lnTo>
                    <a:lnTo>
                      <a:pt x="1529" y="165"/>
                    </a:lnTo>
                    <a:lnTo>
                      <a:pt x="1524" y="159"/>
                    </a:lnTo>
                    <a:lnTo>
                      <a:pt x="1519" y="152"/>
                    </a:lnTo>
                    <a:lnTo>
                      <a:pt x="1516" y="146"/>
                    </a:lnTo>
                    <a:lnTo>
                      <a:pt x="1513" y="139"/>
                    </a:lnTo>
                    <a:lnTo>
                      <a:pt x="1510" y="131"/>
                    </a:lnTo>
                    <a:lnTo>
                      <a:pt x="1507" y="124"/>
                    </a:lnTo>
                    <a:lnTo>
                      <a:pt x="1506" y="116"/>
                    </a:lnTo>
                    <a:lnTo>
                      <a:pt x="1506" y="107"/>
                    </a:lnTo>
                    <a:lnTo>
                      <a:pt x="1506" y="99"/>
                    </a:lnTo>
                    <a:lnTo>
                      <a:pt x="1507" y="92"/>
                    </a:lnTo>
                    <a:lnTo>
                      <a:pt x="1510" y="83"/>
                    </a:lnTo>
                    <a:lnTo>
                      <a:pt x="1513" y="76"/>
                    </a:lnTo>
                    <a:lnTo>
                      <a:pt x="1516" y="69"/>
                    </a:lnTo>
                    <a:lnTo>
                      <a:pt x="1519" y="61"/>
                    </a:lnTo>
                    <a:lnTo>
                      <a:pt x="1524" y="55"/>
                    </a:lnTo>
                    <a:lnTo>
                      <a:pt x="1529" y="49"/>
                    </a:lnTo>
                    <a:lnTo>
                      <a:pt x="1536" y="43"/>
                    </a:lnTo>
                    <a:lnTo>
                      <a:pt x="1542" y="38"/>
                    </a:lnTo>
                    <a:lnTo>
                      <a:pt x="1549" y="34"/>
                    </a:lnTo>
                    <a:lnTo>
                      <a:pt x="1556" y="31"/>
                    </a:lnTo>
                    <a:lnTo>
                      <a:pt x="1563" y="29"/>
                    </a:lnTo>
                    <a:lnTo>
                      <a:pt x="1571" y="27"/>
                    </a:lnTo>
                    <a:lnTo>
                      <a:pt x="1580" y="26"/>
                    </a:lnTo>
                    <a:lnTo>
                      <a:pt x="1588" y="24"/>
                    </a:lnTo>
                    <a:lnTo>
                      <a:pt x="1597" y="26"/>
                    </a:lnTo>
                    <a:lnTo>
                      <a:pt x="1605" y="27"/>
                    </a:lnTo>
                    <a:lnTo>
                      <a:pt x="1612" y="28"/>
                    </a:lnTo>
                    <a:lnTo>
                      <a:pt x="1620" y="31"/>
                    </a:lnTo>
                    <a:lnTo>
                      <a:pt x="1627" y="34"/>
                    </a:lnTo>
                    <a:lnTo>
                      <a:pt x="1634" y="38"/>
                    </a:lnTo>
                    <a:lnTo>
                      <a:pt x="1641" y="42"/>
                    </a:lnTo>
                    <a:lnTo>
                      <a:pt x="1646" y="49"/>
                    </a:lnTo>
                    <a:lnTo>
                      <a:pt x="1652" y="54"/>
                    </a:lnTo>
                    <a:lnTo>
                      <a:pt x="1657" y="60"/>
                    </a:lnTo>
                    <a:lnTo>
                      <a:pt x="1661" y="67"/>
                    </a:lnTo>
                    <a:lnTo>
                      <a:pt x="1664" y="75"/>
                    </a:lnTo>
                    <a:lnTo>
                      <a:pt x="1667" y="82"/>
                    </a:lnTo>
                    <a:lnTo>
                      <a:pt x="1668" y="89"/>
                    </a:lnTo>
                    <a:lnTo>
                      <a:pt x="1669" y="98"/>
                    </a:lnTo>
                    <a:lnTo>
                      <a:pt x="1670" y="106"/>
                    </a:lnTo>
                    <a:close/>
                    <a:moveTo>
                      <a:pt x="2288" y="457"/>
                    </a:moveTo>
                    <a:lnTo>
                      <a:pt x="2280" y="448"/>
                    </a:lnTo>
                    <a:lnTo>
                      <a:pt x="2274" y="440"/>
                    </a:lnTo>
                    <a:lnTo>
                      <a:pt x="2267" y="432"/>
                    </a:lnTo>
                    <a:lnTo>
                      <a:pt x="2258" y="426"/>
                    </a:lnTo>
                    <a:lnTo>
                      <a:pt x="2250" y="420"/>
                    </a:lnTo>
                    <a:lnTo>
                      <a:pt x="2241" y="414"/>
                    </a:lnTo>
                    <a:lnTo>
                      <a:pt x="2233" y="408"/>
                    </a:lnTo>
                    <a:lnTo>
                      <a:pt x="2224" y="404"/>
                    </a:lnTo>
                    <a:lnTo>
                      <a:pt x="2213" y="400"/>
                    </a:lnTo>
                    <a:lnTo>
                      <a:pt x="2203" y="397"/>
                    </a:lnTo>
                    <a:lnTo>
                      <a:pt x="2192" y="394"/>
                    </a:lnTo>
                    <a:lnTo>
                      <a:pt x="2179" y="391"/>
                    </a:lnTo>
                    <a:lnTo>
                      <a:pt x="2167" y="389"/>
                    </a:lnTo>
                    <a:lnTo>
                      <a:pt x="2153" y="387"/>
                    </a:lnTo>
                    <a:lnTo>
                      <a:pt x="2140" y="386"/>
                    </a:lnTo>
                    <a:lnTo>
                      <a:pt x="2125" y="386"/>
                    </a:lnTo>
                    <a:lnTo>
                      <a:pt x="2114" y="386"/>
                    </a:lnTo>
                    <a:lnTo>
                      <a:pt x="2105" y="387"/>
                    </a:lnTo>
                    <a:lnTo>
                      <a:pt x="2095" y="389"/>
                    </a:lnTo>
                    <a:lnTo>
                      <a:pt x="2086" y="391"/>
                    </a:lnTo>
                    <a:lnTo>
                      <a:pt x="2078" y="394"/>
                    </a:lnTo>
                    <a:lnTo>
                      <a:pt x="2069" y="397"/>
                    </a:lnTo>
                    <a:lnTo>
                      <a:pt x="2061" y="400"/>
                    </a:lnTo>
                    <a:lnTo>
                      <a:pt x="2052" y="404"/>
                    </a:lnTo>
                    <a:lnTo>
                      <a:pt x="2045" y="408"/>
                    </a:lnTo>
                    <a:lnTo>
                      <a:pt x="2038" y="414"/>
                    </a:lnTo>
                    <a:lnTo>
                      <a:pt x="2030" y="420"/>
                    </a:lnTo>
                    <a:lnTo>
                      <a:pt x="2024" y="426"/>
                    </a:lnTo>
                    <a:lnTo>
                      <a:pt x="2018" y="432"/>
                    </a:lnTo>
                    <a:lnTo>
                      <a:pt x="2011" y="440"/>
                    </a:lnTo>
                    <a:lnTo>
                      <a:pt x="2005" y="448"/>
                    </a:lnTo>
                    <a:lnTo>
                      <a:pt x="2000" y="457"/>
                    </a:lnTo>
                    <a:lnTo>
                      <a:pt x="1988" y="475"/>
                    </a:lnTo>
                    <a:lnTo>
                      <a:pt x="1980" y="495"/>
                    </a:lnTo>
                    <a:lnTo>
                      <a:pt x="1973" y="516"/>
                    </a:lnTo>
                    <a:lnTo>
                      <a:pt x="1966" y="536"/>
                    </a:lnTo>
                    <a:lnTo>
                      <a:pt x="1962" y="559"/>
                    </a:lnTo>
                    <a:lnTo>
                      <a:pt x="1959" y="586"/>
                    </a:lnTo>
                    <a:lnTo>
                      <a:pt x="1958" y="616"/>
                    </a:lnTo>
                    <a:lnTo>
                      <a:pt x="1957" y="650"/>
                    </a:lnTo>
                    <a:lnTo>
                      <a:pt x="1958" y="678"/>
                    </a:lnTo>
                    <a:lnTo>
                      <a:pt x="1959" y="704"/>
                    </a:lnTo>
                    <a:lnTo>
                      <a:pt x="1960" y="728"/>
                    </a:lnTo>
                    <a:lnTo>
                      <a:pt x="1962" y="751"/>
                    </a:lnTo>
                    <a:lnTo>
                      <a:pt x="1966" y="771"/>
                    </a:lnTo>
                    <a:lnTo>
                      <a:pt x="1970" y="790"/>
                    </a:lnTo>
                    <a:lnTo>
                      <a:pt x="1977" y="808"/>
                    </a:lnTo>
                    <a:lnTo>
                      <a:pt x="1984" y="824"/>
                    </a:lnTo>
                    <a:lnTo>
                      <a:pt x="1989" y="833"/>
                    </a:lnTo>
                    <a:lnTo>
                      <a:pt x="1996" y="843"/>
                    </a:lnTo>
                    <a:lnTo>
                      <a:pt x="2002" y="851"/>
                    </a:lnTo>
                    <a:lnTo>
                      <a:pt x="2009" y="859"/>
                    </a:lnTo>
                    <a:lnTo>
                      <a:pt x="2016" y="867"/>
                    </a:lnTo>
                    <a:lnTo>
                      <a:pt x="2023" y="873"/>
                    </a:lnTo>
                    <a:lnTo>
                      <a:pt x="2031" y="878"/>
                    </a:lnTo>
                    <a:lnTo>
                      <a:pt x="2039" y="883"/>
                    </a:lnTo>
                    <a:lnTo>
                      <a:pt x="2047" y="888"/>
                    </a:lnTo>
                    <a:lnTo>
                      <a:pt x="2056" y="891"/>
                    </a:lnTo>
                    <a:lnTo>
                      <a:pt x="2065" y="894"/>
                    </a:lnTo>
                    <a:lnTo>
                      <a:pt x="2074" y="897"/>
                    </a:lnTo>
                    <a:lnTo>
                      <a:pt x="2085" y="898"/>
                    </a:lnTo>
                    <a:lnTo>
                      <a:pt x="2095" y="900"/>
                    </a:lnTo>
                    <a:lnTo>
                      <a:pt x="2107" y="901"/>
                    </a:lnTo>
                    <a:lnTo>
                      <a:pt x="2119" y="901"/>
                    </a:lnTo>
                    <a:lnTo>
                      <a:pt x="2138" y="900"/>
                    </a:lnTo>
                    <a:lnTo>
                      <a:pt x="2156" y="898"/>
                    </a:lnTo>
                    <a:lnTo>
                      <a:pt x="2172" y="896"/>
                    </a:lnTo>
                    <a:lnTo>
                      <a:pt x="2187" y="891"/>
                    </a:lnTo>
                    <a:lnTo>
                      <a:pt x="2201" y="886"/>
                    </a:lnTo>
                    <a:lnTo>
                      <a:pt x="2216" y="878"/>
                    </a:lnTo>
                    <a:lnTo>
                      <a:pt x="2231" y="869"/>
                    </a:lnTo>
                    <a:lnTo>
                      <a:pt x="2247" y="858"/>
                    </a:lnTo>
                    <a:lnTo>
                      <a:pt x="2257" y="850"/>
                    </a:lnTo>
                    <a:lnTo>
                      <a:pt x="2268" y="838"/>
                    </a:lnTo>
                    <a:lnTo>
                      <a:pt x="2277" y="826"/>
                    </a:lnTo>
                    <a:lnTo>
                      <a:pt x="2288" y="810"/>
                    </a:lnTo>
                    <a:lnTo>
                      <a:pt x="2288" y="457"/>
                    </a:lnTo>
                    <a:close/>
                    <a:moveTo>
                      <a:pt x="2305" y="980"/>
                    </a:moveTo>
                    <a:lnTo>
                      <a:pt x="2300" y="960"/>
                    </a:lnTo>
                    <a:lnTo>
                      <a:pt x="2296" y="942"/>
                    </a:lnTo>
                    <a:lnTo>
                      <a:pt x="2293" y="927"/>
                    </a:lnTo>
                    <a:lnTo>
                      <a:pt x="2291" y="912"/>
                    </a:lnTo>
                    <a:lnTo>
                      <a:pt x="2282" y="922"/>
                    </a:lnTo>
                    <a:lnTo>
                      <a:pt x="2273" y="932"/>
                    </a:lnTo>
                    <a:lnTo>
                      <a:pt x="2263" y="940"/>
                    </a:lnTo>
                    <a:lnTo>
                      <a:pt x="2254" y="947"/>
                    </a:lnTo>
                    <a:lnTo>
                      <a:pt x="2245" y="955"/>
                    </a:lnTo>
                    <a:lnTo>
                      <a:pt x="2234" y="961"/>
                    </a:lnTo>
                    <a:lnTo>
                      <a:pt x="2225" y="966"/>
                    </a:lnTo>
                    <a:lnTo>
                      <a:pt x="2214" y="972"/>
                    </a:lnTo>
                    <a:lnTo>
                      <a:pt x="2204" y="976"/>
                    </a:lnTo>
                    <a:lnTo>
                      <a:pt x="2192" y="980"/>
                    </a:lnTo>
                    <a:lnTo>
                      <a:pt x="2180" y="983"/>
                    </a:lnTo>
                    <a:lnTo>
                      <a:pt x="2169" y="985"/>
                    </a:lnTo>
                    <a:lnTo>
                      <a:pt x="2155" y="987"/>
                    </a:lnTo>
                    <a:lnTo>
                      <a:pt x="2143" y="988"/>
                    </a:lnTo>
                    <a:lnTo>
                      <a:pt x="2129" y="989"/>
                    </a:lnTo>
                    <a:lnTo>
                      <a:pt x="2114" y="989"/>
                    </a:lnTo>
                    <a:lnTo>
                      <a:pt x="2098" y="989"/>
                    </a:lnTo>
                    <a:lnTo>
                      <a:pt x="2083" y="988"/>
                    </a:lnTo>
                    <a:lnTo>
                      <a:pt x="2067" y="986"/>
                    </a:lnTo>
                    <a:lnTo>
                      <a:pt x="2052" y="984"/>
                    </a:lnTo>
                    <a:lnTo>
                      <a:pt x="2039" y="981"/>
                    </a:lnTo>
                    <a:lnTo>
                      <a:pt x="2025" y="977"/>
                    </a:lnTo>
                    <a:lnTo>
                      <a:pt x="2011" y="973"/>
                    </a:lnTo>
                    <a:lnTo>
                      <a:pt x="1999" y="967"/>
                    </a:lnTo>
                    <a:lnTo>
                      <a:pt x="1986" y="962"/>
                    </a:lnTo>
                    <a:lnTo>
                      <a:pt x="1975" y="955"/>
                    </a:lnTo>
                    <a:lnTo>
                      <a:pt x="1963" y="947"/>
                    </a:lnTo>
                    <a:lnTo>
                      <a:pt x="1952" y="940"/>
                    </a:lnTo>
                    <a:lnTo>
                      <a:pt x="1941" y="932"/>
                    </a:lnTo>
                    <a:lnTo>
                      <a:pt x="1932" y="922"/>
                    </a:lnTo>
                    <a:lnTo>
                      <a:pt x="1922" y="912"/>
                    </a:lnTo>
                    <a:lnTo>
                      <a:pt x="1913" y="901"/>
                    </a:lnTo>
                    <a:lnTo>
                      <a:pt x="1904" y="890"/>
                    </a:lnTo>
                    <a:lnTo>
                      <a:pt x="1896" y="878"/>
                    </a:lnTo>
                    <a:lnTo>
                      <a:pt x="1889" y="866"/>
                    </a:lnTo>
                    <a:lnTo>
                      <a:pt x="1881" y="852"/>
                    </a:lnTo>
                    <a:lnTo>
                      <a:pt x="1875" y="838"/>
                    </a:lnTo>
                    <a:lnTo>
                      <a:pt x="1870" y="825"/>
                    </a:lnTo>
                    <a:lnTo>
                      <a:pt x="1864" y="810"/>
                    </a:lnTo>
                    <a:lnTo>
                      <a:pt x="1859" y="794"/>
                    </a:lnTo>
                    <a:lnTo>
                      <a:pt x="1855" y="779"/>
                    </a:lnTo>
                    <a:lnTo>
                      <a:pt x="1852" y="763"/>
                    </a:lnTo>
                    <a:lnTo>
                      <a:pt x="1849" y="745"/>
                    </a:lnTo>
                    <a:lnTo>
                      <a:pt x="1847" y="728"/>
                    </a:lnTo>
                    <a:lnTo>
                      <a:pt x="1844" y="709"/>
                    </a:lnTo>
                    <a:lnTo>
                      <a:pt x="1842" y="692"/>
                    </a:lnTo>
                    <a:lnTo>
                      <a:pt x="1842" y="672"/>
                    </a:lnTo>
                    <a:lnTo>
                      <a:pt x="1841" y="652"/>
                    </a:lnTo>
                    <a:lnTo>
                      <a:pt x="1842" y="625"/>
                    </a:lnTo>
                    <a:lnTo>
                      <a:pt x="1843" y="600"/>
                    </a:lnTo>
                    <a:lnTo>
                      <a:pt x="1847" y="576"/>
                    </a:lnTo>
                    <a:lnTo>
                      <a:pt x="1851" y="552"/>
                    </a:lnTo>
                    <a:lnTo>
                      <a:pt x="1855" y="530"/>
                    </a:lnTo>
                    <a:lnTo>
                      <a:pt x="1861" y="508"/>
                    </a:lnTo>
                    <a:lnTo>
                      <a:pt x="1868" y="487"/>
                    </a:lnTo>
                    <a:lnTo>
                      <a:pt x="1876" y="467"/>
                    </a:lnTo>
                    <a:lnTo>
                      <a:pt x="1885" y="448"/>
                    </a:lnTo>
                    <a:lnTo>
                      <a:pt x="1896" y="430"/>
                    </a:lnTo>
                    <a:lnTo>
                      <a:pt x="1906" y="414"/>
                    </a:lnTo>
                    <a:lnTo>
                      <a:pt x="1919" y="398"/>
                    </a:lnTo>
                    <a:lnTo>
                      <a:pt x="1933" y="382"/>
                    </a:lnTo>
                    <a:lnTo>
                      <a:pt x="1947" y="368"/>
                    </a:lnTo>
                    <a:lnTo>
                      <a:pt x="1963" y="355"/>
                    </a:lnTo>
                    <a:lnTo>
                      <a:pt x="1980" y="342"/>
                    </a:lnTo>
                    <a:lnTo>
                      <a:pt x="1996" y="332"/>
                    </a:lnTo>
                    <a:lnTo>
                      <a:pt x="2011" y="323"/>
                    </a:lnTo>
                    <a:lnTo>
                      <a:pt x="2027" y="316"/>
                    </a:lnTo>
                    <a:lnTo>
                      <a:pt x="2042" y="310"/>
                    </a:lnTo>
                    <a:lnTo>
                      <a:pt x="2058" y="307"/>
                    </a:lnTo>
                    <a:lnTo>
                      <a:pt x="2074" y="303"/>
                    </a:lnTo>
                    <a:lnTo>
                      <a:pt x="2091" y="301"/>
                    </a:lnTo>
                    <a:lnTo>
                      <a:pt x="2109" y="300"/>
                    </a:lnTo>
                    <a:lnTo>
                      <a:pt x="2123" y="301"/>
                    </a:lnTo>
                    <a:lnTo>
                      <a:pt x="2136" y="302"/>
                    </a:lnTo>
                    <a:lnTo>
                      <a:pt x="2150" y="303"/>
                    </a:lnTo>
                    <a:lnTo>
                      <a:pt x="2163" y="307"/>
                    </a:lnTo>
                    <a:lnTo>
                      <a:pt x="2175" y="310"/>
                    </a:lnTo>
                    <a:lnTo>
                      <a:pt x="2188" y="313"/>
                    </a:lnTo>
                    <a:lnTo>
                      <a:pt x="2200" y="318"/>
                    </a:lnTo>
                    <a:lnTo>
                      <a:pt x="2212" y="323"/>
                    </a:lnTo>
                    <a:lnTo>
                      <a:pt x="2224" y="329"/>
                    </a:lnTo>
                    <a:lnTo>
                      <a:pt x="2234" y="335"/>
                    </a:lnTo>
                    <a:lnTo>
                      <a:pt x="2245" y="342"/>
                    </a:lnTo>
                    <a:lnTo>
                      <a:pt x="2255" y="350"/>
                    </a:lnTo>
                    <a:lnTo>
                      <a:pt x="2264" y="358"/>
                    </a:lnTo>
                    <a:lnTo>
                      <a:pt x="2273" y="366"/>
                    </a:lnTo>
                    <a:lnTo>
                      <a:pt x="2281" y="376"/>
                    </a:lnTo>
                    <a:lnTo>
                      <a:pt x="2290" y="385"/>
                    </a:lnTo>
                    <a:lnTo>
                      <a:pt x="2290" y="380"/>
                    </a:lnTo>
                    <a:lnTo>
                      <a:pt x="2290" y="370"/>
                    </a:lnTo>
                    <a:lnTo>
                      <a:pt x="2290" y="362"/>
                    </a:lnTo>
                    <a:lnTo>
                      <a:pt x="2290" y="353"/>
                    </a:lnTo>
                    <a:lnTo>
                      <a:pt x="2290" y="342"/>
                    </a:lnTo>
                    <a:lnTo>
                      <a:pt x="2289" y="331"/>
                    </a:lnTo>
                    <a:lnTo>
                      <a:pt x="2289" y="318"/>
                    </a:lnTo>
                    <a:lnTo>
                      <a:pt x="2289" y="306"/>
                    </a:lnTo>
                    <a:lnTo>
                      <a:pt x="2289" y="294"/>
                    </a:lnTo>
                    <a:lnTo>
                      <a:pt x="2289" y="282"/>
                    </a:lnTo>
                    <a:lnTo>
                      <a:pt x="2289" y="2"/>
                    </a:lnTo>
                    <a:lnTo>
                      <a:pt x="2394" y="19"/>
                    </a:lnTo>
                    <a:lnTo>
                      <a:pt x="2394" y="765"/>
                    </a:lnTo>
                    <a:lnTo>
                      <a:pt x="2394" y="806"/>
                    </a:lnTo>
                    <a:lnTo>
                      <a:pt x="2395" y="843"/>
                    </a:lnTo>
                    <a:lnTo>
                      <a:pt x="2396" y="874"/>
                    </a:lnTo>
                    <a:lnTo>
                      <a:pt x="2398" y="901"/>
                    </a:lnTo>
                    <a:lnTo>
                      <a:pt x="2401" y="924"/>
                    </a:lnTo>
                    <a:lnTo>
                      <a:pt x="2404" y="945"/>
                    </a:lnTo>
                    <a:lnTo>
                      <a:pt x="2408" y="964"/>
                    </a:lnTo>
                    <a:lnTo>
                      <a:pt x="2414" y="980"/>
                    </a:lnTo>
                    <a:lnTo>
                      <a:pt x="2305" y="980"/>
                    </a:lnTo>
                    <a:close/>
                    <a:moveTo>
                      <a:pt x="3020" y="585"/>
                    </a:moveTo>
                    <a:lnTo>
                      <a:pt x="3019" y="558"/>
                    </a:lnTo>
                    <a:lnTo>
                      <a:pt x="3018" y="535"/>
                    </a:lnTo>
                    <a:lnTo>
                      <a:pt x="3015" y="514"/>
                    </a:lnTo>
                    <a:lnTo>
                      <a:pt x="3012" y="495"/>
                    </a:lnTo>
                    <a:lnTo>
                      <a:pt x="3008" y="479"/>
                    </a:lnTo>
                    <a:lnTo>
                      <a:pt x="3003" y="463"/>
                    </a:lnTo>
                    <a:lnTo>
                      <a:pt x="2997" y="449"/>
                    </a:lnTo>
                    <a:lnTo>
                      <a:pt x="2990" y="437"/>
                    </a:lnTo>
                    <a:lnTo>
                      <a:pt x="2986" y="429"/>
                    </a:lnTo>
                    <a:lnTo>
                      <a:pt x="2981" y="423"/>
                    </a:lnTo>
                    <a:lnTo>
                      <a:pt x="2975" y="418"/>
                    </a:lnTo>
                    <a:lnTo>
                      <a:pt x="2969" y="413"/>
                    </a:lnTo>
                    <a:lnTo>
                      <a:pt x="2963" y="407"/>
                    </a:lnTo>
                    <a:lnTo>
                      <a:pt x="2955" y="402"/>
                    </a:lnTo>
                    <a:lnTo>
                      <a:pt x="2948" y="398"/>
                    </a:lnTo>
                    <a:lnTo>
                      <a:pt x="2941" y="394"/>
                    </a:lnTo>
                    <a:lnTo>
                      <a:pt x="2932" y="389"/>
                    </a:lnTo>
                    <a:lnTo>
                      <a:pt x="2924" y="386"/>
                    </a:lnTo>
                    <a:lnTo>
                      <a:pt x="2915" y="383"/>
                    </a:lnTo>
                    <a:lnTo>
                      <a:pt x="2907" y="381"/>
                    </a:lnTo>
                    <a:lnTo>
                      <a:pt x="2888" y="378"/>
                    </a:lnTo>
                    <a:lnTo>
                      <a:pt x="2869" y="377"/>
                    </a:lnTo>
                    <a:lnTo>
                      <a:pt x="2851" y="378"/>
                    </a:lnTo>
                    <a:lnTo>
                      <a:pt x="2835" y="380"/>
                    </a:lnTo>
                    <a:lnTo>
                      <a:pt x="2819" y="384"/>
                    </a:lnTo>
                    <a:lnTo>
                      <a:pt x="2805" y="391"/>
                    </a:lnTo>
                    <a:lnTo>
                      <a:pt x="2792" y="398"/>
                    </a:lnTo>
                    <a:lnTo>
                      <a:pt x="2779" y="406"/>
                    </a:lnTo>
                    <a:lnTo>
                      <a:pt x="2767" y="417"/>
                    </a:lnTo>
                    <a:lnTo>
                      <a:pt x="2758" y="429"/>
                    </a:lnTo>
                    <a:lnTo>
                      <a:pt x="2749" y="443"/>
                    </a:lnTo>
                    <a:lnTo>
                      <a:pt x="2740" y="459"/>
                    </a:lnTo>
                    <a:lnTo>
                      <a:pt x="2734" y="475"/>
                    </a:lnTo>
                    <a:lnTo>
                      <a:pt x="2728" y="494"/>
                    </a:lnTo>
                    <a:lnTo>
                      <a:pt x="2723" y="514"/>
                    </a:lnTo>
                    <a:lnTo>
                      <a:pt x="2719" y="536"/>
                    </a:lnTo>
                    <a:lnTo>
                      <a:pt x="2717" y="559"/>
                    </a:lnTo>
                    <a:lnTo>
                      <a:pt x="2715" y="585"/>
                    </a:lnTo>
                    <a:lnTo>
                      <a:pt x="3020" y="585"/>
                    </a:lnTo>
                    <a:close/>
                    <a:moveTo>
                      <a:pt x="2715" y="664"/>
                    </a:moveTo>
                    <a:lnTo>
                      <a:pt x="2715" y="680"/>
                    </a:lnTo>
                    <a:lnTo>
                      <a:pt x="2716" y="703"/>
                    </a:lnTo>
                    <a:lnTo>
                      <a:pt x="2717" y="724"/>
                    </a:lnTo>
                    <a:lnTo>
                      <a:pt x="2719" y="744"/>
                    </a:lnTo>
                    <a:lnTo>
                      <a:pt x="2722" y="763"/>
                    </a:lnTo>
                    <a:lnTo>
                      <a:pt x="2725" y="781"/>
                    </a:lnTo>
                    <a:lnTo>
                      <a:pt x="2731" y="797"/>
                    </a:lnTo>
                    <a:lnTo>
                      <a:pt x="2738" y="812"/>
                    </a:lnTo>
                    <a:lnTo>
                      <a:pt x="2746" y="826"/>
                    </a:lnTo>
                    <a:lnTo>
                      <a:pt x="2753" y="836"/>
                    </a:lnTo>
                    <a:lnTo>
                      <a:pt x="2761" y="846"/>
                    </a:lnTo>
                    <a:lnTo>
                      <a:pt x="2770" y="855"/>
                    </a:lnTo>
                    <a:lnTo>
                      <a:pt x="2778" y="864"/>
                    </a:lnTo>
                    <a:lnTo>
                      <a:pt x="2787" y="871"/>
                    </a:lnTo>
                    <a:lnTo>
                      <a:pt x="2797" y="877"/>
                    </a:lnTo>
                    <a:lnTo>
                      <a:pt x="2807" y="883"/>
                    </a:lnTo>
                    <a:lnTo>
                      <a:pt x="2818" y="889"/>
                    </a:lnTo>
                    <a:lnTo>
                      <a:pt x="2828" y="893"/>
                    </a:lnTo>
                    <a:lnTo>
                      <a:pt x="2840" y="897"/>
                    </a:lnTo>
                    <a:lnTo>
                      <a:pt x="2851" y="900"/>
                    </a:lnTo>
                    <a:lnTo>
                      <a:pt x="2863" y="903"/>
                    </a:lnTo>
                    <a:lnTo>
                      <a:pt x="2875" y="906"/>
                    </a:lnTo>
                    <a:lnTo>
                      <a:pt x="2887" y="907"/>
                    </a:lnTo>
                    <a:lnTo>
                      <a:pt x="2900" y="908"/>
                    </a:lnTo>
                    <a:lnTo>
                      <a:pt x="2912" y="908"/>
                    </a:lnTo>
                    <a:lnTo>
                      <a:pt x="2935" y="907"/>
                    </a:lnTo>
                    <a:lnTo>
                      <a:pt x="2959" y="904"/>
                    </a:lnTo>
                    <a:lnTo>
                      <a:pt x="2969" y="901"/>
                    </a:lnTo>
                    <a:lnTo>
                      <a:pt x="2980" y="899"/>
                    </a:lnTo>
                    <a:lnTo>
                      <a:pt x="2990" y="896"/>
                    </a:lnTo>
                    <a:lnTo>
                      <a:pt x="3001" y="892"/>
                    </a:lnTo>
                    <a:lnTo>
                      <a:pt x="3011" y="888"/>
                    </a:lnTo>
                    <a:lnTo>
                      <a:pt x="3020" y="883"/>
                    </a:lnTo>
                    <a:lnTo>
                      <a:pt x="3031" y="878"/>
                    </a:lnTo>
                    <a:lnTo>
                      <a:pt x="3040" y="873"/>
                    </a:lnTo>
                    <a:lnTo>
                      <a:pt x="3049" y="867"/>
                    </a:lnTo>
                    <a:lnTo>
                      <a:pt x="3058" y="859"/>
                    </a:lnTo>
                    <a:lnTo>
                      <a:pt x="3068" y="852"/>
                    </a:lnTo>
                    <a:lnTo>
                      <a:pt x="3076" y="845"/>
                    </a:lnTo>
                    <a:lnTo>
                      <a:pt x="3116" y="912"/>
                    </a:lnTo>
                    <a:lnTo>
                      <a:pt x="3104" y="921"/>
                    </a:lnTo>
                    <a:lnTo>
                      <a:pt x="3093" y="931"/>
                    </a:lnTo>
                    <a:lnTo>
                      <a:pt x="3081" y="939"/>
                    </a:lnTo>
                    <a:lnTo>
                      <a:pt x="3069" y="947"/>
                    </a:lnTo>
                    <a:lnTo>
                      <a:pt x="3055" y="955"/>
                    </a:lnTo>
                    <a:lnTo>
                      <a:pt x="3041" y="962"/>
                    </a:lnTo>
                    <a:lnTo>
                      <a:pt x="3028" y="968"/>
                    </a:lnTo>
                    <a:lnTo>
                      <a:pt x="3013" y="974"/>
                    </a:lnTo>
                    <a:lnTo>
                      <a:pt x="2998" y="979"/>
                    </a:lnTo>
                    <a:lnTo>
                      <a:pt x="2984" y="983"/>
                    </a:lnTo>
                    <a:lnTo>
                      <a:pt x="2969" y="986"/>
                    </a:lnTo>
                    <a:lnTo>
                      <a:pt x="2953" y="989"/>
                    </a:lnTo>
                    <a:lnTo>
                      <a:pt x="2939" y="992"/>
                    </a:lnTo>
                    <a:lnTo>
                      <a:pt x="2923" y="994"/>
                    </a:lnTo>
                    <a:lnTo>
                      <a:pt x="2907" y="995"/>
                    </a:lnTo>
                    <a:lnTo>
                      <a:pt x="2891" y="995"/>
                    </a:lnTo>
                    <a:lnTo>
                      <a:pt x="2873" y="995"/>
                    </a:lnTo>
                    <a:lnTo>
                      <a:pt x="2857" y="994"/>
                    </a:lnTo>
                    <a:lnTo>
                      <a:pt x="2841" y="992"/>
                    </a:lnTo>
                    <a:lnTo>
                      <a:pt x="2825" y="989"/>
                    </a:lnTo>
                    <a:lnTo>
                      <a:pt x="2809" y="986"/>
                    </a:lnTo>
                    <a:lnTo>
                      <a:pt x="2795" y="982"/>
                    </a:lnTo>
                    <a:lnTo>
                      <a:pt x="2780" y="977"/>
                    </a:lnTo>
                    <a:lnTo>
                      <a:pt x="2766" y="972"/>
                    </a:lnTo>
                    <a:lnTo>
                      <a:pt x="2753" y="965"/>
                    </a:lnTo>
                    <a:lnTo>
                      <a:pt x="2740" y="958"/>
                    </a:lnTo>
                    <a:lnTo>
                      <a:pt x="2728" y="951"/>
                    </a:lnTo>
                    <a:lnTo>
                      <a:pt x="2716" y="942"/>
                    </a:lnTo>
                    <a:lnTo>
                      <a:pt x="2704" y="933"/>
                    </a:lnTo>
                    <a:lnTo>
                      <a:pt x="2693" y="922"/>
                    </a:lnTo>
                    <a:lnTo>
                      <a:pt x="2682" y="912"/>
                    </a:lnTo>
                    <a:lnTo>
                      <a:pt x="2673" y="900"/>
                    </a:lnTo>
                    <a:lnTo>
                      <a:pt x="2663" y="889"/>
                    </a:lnTo>
                    <a:lnTo>
                      <a:pt x="2654" y="876"/>
                    </a:lnTo>
                    <a:lnTo>
                      <a:pt x="2646" y="863"/>
                    </a:lnTo>
                    <a:lnTo>
                      <a:pt x="2638" y="849"/>
                    </a:lnTo>
                    <a:lnTo>
                      <a:pt x="2631" y="834"/>
                    </a:lnTo>
                    <a:lnTo>
                      <a:pt x="2625" y="820"/>
                    </a:lnTo>
                    <a:lnTo>
                      <a:pt x="2619" y="804"/>
                    </a:lnTo>
                    <a:lnTo>
                      <a:pt x="2614" y="788"/>
                    </a:lnTo>
                    <a:lnTo>
                      <a:pt x="2609" y="771"/>
                    </a:lnTo>
                    <a:lnTo>
                      <a:pt x="2606" y="754"/>
                    </a:lnTo>
                    <a:lnTo>
                      <a:pt x="2602" y="737"/>
                    </a:lnTo>
                    <a:lnTo>
                      <a:pt x="2599" y="719"/>
                    </a:lnTo>
                    <a:lnTo>
                      <a:pt x="2597" y="700"/>
                    </a:lnTo>
                    <a:lnTo>
                      <a:pt x="2595" y="680"/>
                    </a:lnTo>
                    <a:lnTo>
                      <a:pt x="2594" y="660"/>
                    </a:lnTo>
                    <a:lnTo>
                      <a:pt x="2594" y="640"/>
                    </a:lnTo>
                    <a:lnTo>
                      <a:pt x="2594" y="619"/>
                    </a:lnTo>
                    <a:lnTo>
                      <a:pt x="2595" y="599"/>
                    </a:lnTo>
                    <a:lnTo>
                      <a:pt x="2597" y="580"/>
                    </a:lnTo>
                    <a:lnTo>
                      <a:pt x="2599" y="561"/>
                    </a:lnTo>
                    <a:lnTo>
                      <a:pt x="2602" y="545"/>
                    </a:lnTo>
                    <a:lnTo>
                      <a:pt x="2605" y="528"/>
                    </a:lnTo>
                    <a:lnTo>
                      <a:pt x="2609" y="512"/>
                    </a:lnTo>
                    <a:lnTo>
                      <a:pt x="2613" y="498"/>
                    </a:lnTo>
                    <a:lnTo>
                      <a:pt x="2618" y="483"/>
                    </a:lnTo>
                    <a:lnTo>
                      <a:pt x="2624" y="468"/>
                    </a:lnTo>
                    <a:lnTo>
                      <a:pt x="2631" y="455"/>
                    </a:lnTo>
                    <a:lnTo>
                      <a:pt x="2638" y="441"/>
                    </a:lnTo>
                    <a:lnTo>
                      <a:pt x="2646" y="427"/>
                    </a:lnTo>
                    <a:lnTo>
                      <a:pt x="2655" y="414"/>
                    </a:lnTo>
                    <a:lnTo>
                      <a:pt x="2665" y="401"/>
                    </a:lnTo>
                    <a:lnTo>
                      <a:pt x="2675" y="388"/>
                    </a:lnTo>
                    <a:lnTo>
                      <a:pt x="2684" y="377"/>
                    </a:lnTo>
                    <a:lnTo>
                      <a:pt x="2695" y="366"/>
                    </a:lnTo>
                    <a:lnTo>
                      <a:pt x="2705" y="357"/>
                    </a:lnTo>
                    <a:lnTo>
                      <a:pt x="2717" y="348"/>
                    </a:lnTo>
                    <a:lnTo>
                      <a:pt x="2729" y="339"/>
                    </a:lnTo>
                    <a:lnTo>
                      <a:pt x="2740" y="332"/>
                    </a:lnTo>
                    <a:lnTo>
                      <a:pt x="2752" y="324"/>
                    </a:lnTo>
                    <a:lnTo>
                      <a:pt x="2764" y="318"/>
                    </a:lnTo>
                    <a:lnTo>
                      <a:pt x="2777" y="313"/>
                    </a:lnTo>
                    <a:lnTo>
                      <a:pt x="2789" y="309"/>
                    </a:lnTo>
                    <a:lnTo>
                      <a:pt x="2803" y="305"/>
                    </a:lnTo>
                    <a:lnTo>
                      <a:pt x="2817" y="301"/>
                    </a:lnTo>
                    <a:lnTo>
                      <a:pt x="2830" y="298"/>
                    </a:lnTo>
                    <a:lnTo>
                      <a:pt x="2845" y="297"/>
                    </a:lnTo>
                    <a:lnTo>
                      <a:pt x="2860" y="296"/>
                    </a:lnTo>
                    <a:lnTo>
                      <a:pt x="2875" y="295"/>
                    </a:lnTo>
                    <a:lnTo>
                      <a:pt x="2888" y="296"/>
                    </a:lnTo>
                    <a:lnTo>
                      <a:pt x="2902" y="296"/>
                    </a:lnTo>
                    <a:lnTo>
                      <a:pt x="2915" y="298"/>
                    </a:lnTo>
                    <a:lnTo>
                      <a:pt x="2928" y="300"/>
                    </a:lnTo>
                    <a:lnTo>
                      <a:pt x="2941" y="302"/>
                    </a:lnTo>
                    <a:lnTo>
                      <a:pt x="2952" y="306"/>
                    </a:lnTo>
                    <a:lnTo>
                      <a:pt x="2964" y="310"/>
                    </a:lnTo>
                    <a:lnTo>
                      <a:pt x="2975" y="314"/>
                    </a:lnTo>
                    <a:lnTo>
                      <a:pt x="2987" y="318"/>
                    </a:lnTo>
                    <a:lnTo>
                      <a:pt x="2997" y="323"/>
                    </a:lnTo>
                    <a:lnTo>
                      <a:pt x="3008" y="330"/>
                    </a:lnTo>
                    <a:lnTo>
                      <a:pt x="3018" y="336"/>
                    </a:lnTo>
                    <a:lnTo>
                      <a:pt x="3028" y="343"/>
                    </a:lnTo>
                    <a:lnTo>
                      <a:pt x="3037" y="351"/>
                    </a:lnTo>
                    <a:lnTo>
                      <a:pt x="3047" y="359"/>
                    </a:lnTo>
                    <a:lnTo>
                      <a:pt x="3056" y="367"/>
                    </a:lnTo>
                    <a:lnTo>
                      <a:pt x="3066" y="379"/>
                    </a:lnTo>
                    <a:lnTo>
                      <a:pt x="3076" y="391"/>
                    </a:lnTo>
                    <a:lnTo>
                      <a:pt x="3085" y="403"/>
                    </a:lnTo>
                    <a:lnTo>
                      <a:pt x="3092" y="415"/>
                    </a:lnTo>
                    <a:lnTo>
                      <a:pt x="3099" y="427"/>
                    </a:lnTo>
                    <a:lnTo>
                      <a:pt x="3106" y="441"/>
                    </a:lnTo>
                    <a:lnTo>
                      <a:pt x="3111" y="456"/>
                    </a:lnTo>
                    <a:lnTo>
                      <a:pt x="3116" y="471"/>
                    </a:lnTo>
                    <a:lnTo>
                      <a:pt x="3119" y="488"/>
                    </a:lnTo>
                    <a:lnTo>
                      <a:pt x="3123" y="506"/>
                    </a:lnTo>
                    <a:lnTo>
                      <a:pt x="3125" y="526"/>
                    </a:lnTo>
                    <a:lnTo>
                      <a:pt x="3129" y="546"/>
                    </a:lnTo>
                    <a:lnTo>
                      <a:pt x="3130" y="569"/>
                    </a:lnTo>
                    <a:lnTo>
                      <a:pt x="3132" y="593"/>
                    </a:lnTo>
                    <a:lnTo>
                      <a:pt x="3132" y="620"/>
                    </a:lnTo>
                    <a:lnTo>
                      <a:pt x="3133" y="650"/>
                    </a:lnTo>
                    <a:lnTo>
                      <a:pt x="3133" y="664"/>
                    </a:lnTo>
                    <a:lnTo>
                      <a:pt x="2715" y="664"/>
                    </a:lnTo>
                    <a:close/>
                    <a:moveTo>
                      <a:pt x="3498" y="979"/>
                    </a:moveTo>
                    <a:lnTo>
                      <a:pt x="3489" y="983"/>
                    </a:lnTo>
                    <a:lnTo>
                      <a:pt x="3480" y="986"/>
                    </a:lnTo>
                    <a:lnTo>
                      <a:pt x="3472" y="989"/>
                    </a:lnTo>
                    <a:lnTo>
                      <a:pt x="3466" y="990"/>
                    </a:lnTo>
                    <a:lnTo>
                      <a:pt x="3458" y="993"/>
                    </a:lnTo>
                    <a:lnTo>
                      <a:pt x="3451" y="993"/>
                    </a:lnTo>
                    <a:lnTo>
                      <a:pt x="3442" y="994"/>
                    </a:lnTo>
                    <a:lnTo>
                      <a:pt x="3431" y="994"/>
                    </a:lnTo>
                    <a:lnTo>
                      <a:pt x="3419" y="994"/>
                    </a:lnTo>
                    <a:lnTo>
                      <a:pt x="3408" y="992"/>
                    </a:lnTo>
                    <a:lnTo>
                      <a:pt x="3397" y="989"/>
                    </a:lnTo>
                    <a:lnTo>
                      <a:pt x="3387" y="986"/>
                    </a:lnTo>
                    <a:lnTo>
                      <a:pt x="3377" y="983"/>
                    </a:lnTo>
                    <a:lnTo>
                      <a:pt x="3368" y="978"/>
                    </a:lnTo>
                    <a:lnTo>
                      <a:pt x="3360" y="973"/>
                    </a:lnTo>
                    <a:lnTo>
                      <a:pt x="3352" y="965"/>
                    </a:lnTo>
                    <a:lnTo>
                      <a:pt x="3345" y="958"/>
                    </a:lnTo>
                    <a:lnTo>
                      <a:pt x="3339" y="949"/>
                    </a:lnTo>
                    <a:lnTo>
                      <a:pt x="3332" y="939"/>
                    </a:lnTo>
                    <a:lnTo>
                      <a:pt x="3328" y="929"/>
                    </a:lnTo>
                    <a:lnTo>
                      <a:pt x="3325" y="917"/>
                    </a:lnTo>
                    <a:lnTo>
                      <a:pt x="3322" y="903"/>
                    </a:lnTo>
                    <a:lnTo>
                      <a:pt x="3321" y="888"/>
                    </a:lnTo>
                    <a:lnTo>
                      <a:pt x="3320" y="870"/>
                    </a:lnTo>
                    <a:lnTo>
                      <a:pt x="3320" y="163"/>
                    </a:lnTo>
                    <a:lnTo>
                      <a:pt x="3319" y="129"/>
                    </a:lnTo>
                    <a:lnTo>
                      <a:pt x="3317" y="96"/>
                    </a:lnTo>
                    <a:lnTo>
                      <a:pt x="3311" y="61"/>
                    </a:lnTo>
                    <a:lnTo>
                      <a:pt x="3304" y="27"/>
                    </a:lnTo>
                    <a:lnTo>
                      <a:pt x="3409" y="6"/>
                    </a:lnTo>
                    <a:lnTo>
                      <a:pt x="3413" y="27"/>
                    </a:lnTo>
                    <a:lnTo>
                      <a:pt x="3416" y="46"/>
                    </a:lnTo>
                    <a:lnTo>
                      <a:pt x="3419" y="66"/>
                    </a:lnTo>
                    <a:lnTo>
                      <a:pt x="3422" y="86"/>
                    </a:lnTo>
                    <a:lnTo>
                      <a:pt x="3424" y="106"/>
                    </a:lnTo>
                    <a:lnTo>
                      <a:pt x="3425" y="125"/>
                    </a:lnTo>
                    <a:lnTo>
                      <a:pt x="3426" y="145"/>
                    </a:lnTo>
                    <a:lnTo>
                      <a:pt x="3426" y="164"/>
                    </a:lnTo>
                    <a:lnTo>
                      <a:pt x="3426" y="846"/>
                    </a:lnTo>
                    <a:lnTo>
                      <a:pt x="3427" y="865"/>
                    </a:lnTo>
                    <a:lnTo>
                      <a:pt x="3428" y="879"/>
                    </a:lnTo>
                    <a:lnTo>
                      <a:pt x="3430" y="891"/>
                    </a:lnTo>
                    <a:lnTo>
                      <a:pt x="3433" y="899"/>
                    </a:lnTo>
                    <a:lnTo>
                      <a:pt x="3435" y="902"/>
                    </a:lnTo>
                    <a:lnTo>
                      <a:pt x="3438" y="906"/>
                    </a:lnTo>
                    <a:lnTo>
                      <a:pt x="3442" y="908"/>
                    </a:lnTo>
                    <a:lnTo>
                      <a:pt x="3445" y="910"/>
                    </a:lnTo>
                    <a:lnTo>
                      <a:pt x="3449" y="911"/>
                    </a:lnTo>
                    <a:lnTo>
                      <a:pt x="3453" y="913"/>
                    </a:lnTo>
                    <a:lnTo>
                      <a:pt x="3458" y="913"/>
                    </a:lnTo>
                    <a:lnTo>
                      <a:pt x="3464" y="913"/>
                    </a:lnTo>
                    <a:lnTo>
                      <a:pt x="3469" y="913"/>
                    </a:lnTo>
                    <a:lnTo>
                      <a:pt x="3477" y="911"/>
                    </a:lnTo>
                    <a:lnTo>
                      <a:pt x="3498" y="979"/>
                    </a:lnTo>
                    <a:close/>
                    <a:moveTo>
                      <a:pt x="4097" y="631"/>
                    </a:moveTo>
                    <a:lnTo>
                      <a:pt x="4097" y="598"/>
                    </a:lnTo>
                    <a:lnTo>
                      <a:pt x="4095" y="570"/>
                    </a:lnTo>
                    <a:lnTo>
                      <a:pt x="4091" y="545"/>
                    </a:lnTo>
                    <a:lnTo>
                      <a:pt x="4088" y="522"/>
                    </a:lnTo>
                    <a:lnTo>
                      <a:pt x="4083" y="502"/>
                    </a:lnTo>
                    <a:lnTo>
                      <a:pt x="4077" y="484"/>
                    </a:lnTo>
                    <a:lnTo>
                      <a:pt x="4068" y="466"/>
                    </a:lnTo>
                    <a:lnTo>
                      <a:pt x="4058" y="451"/>
                    </a:lnTo>
                    <a:lnTo>
                      <a:pt x="4053" y="444"/>
                    </a:lnTo>
                    <a:lnTo>
                      <a:pt x="4047" y="438"/>
                    </a:lnTo>
                    <a:lnTo>
                      <a:pt x="4042" y="432"/>
                    </a:lnTo>
                    <a:lnTo>
                      <a:pt x="4036" y="427"/>
                    </a:lnTo>
                    <a:lnTo>
                      <a:pt x="4028" y="422"/>
                    </a:lnTo>
                    <a:lnTo>
                      <a:pt x="4021" y="417"/>
                    </a:lnTo>
                    <a:lnTo>
                      <a:pt x="4014" y="413"/>
                    </a:lnTo>
                    <a:lnTo>
                      <a:pt x="4005" y="408"/>
                    </a:lnTo>
                    <a:lnTo>
                      <a:pt x="3988" y="402"/>
                    </a:lnTo>
                    <a:lnTo>
                      <a:pt x="3970" y="397"/>
                    </a:lnTo>
                    <a:lnTo>
                      <a:pt x="3951" y="395"/>
                    </a:lnTo>
                    <a:lnTo>
                      <a:pt x="3932" y="394"/>
                    </a:lnTo>
                    <a:lnTo>
                      <a:pt x="3919" y="394"/>
                    </a:lnTo>
                    <a:lnTo>
                      <a:pt x="3908" y="395"/>
                    </a:lnTo>
                    <a:lnTo>
                      <a:pt x="3895" y="397"/>
                    </a:lnTo>
                    <a:lnTo>
                      <a:pt x="3884" y="400"/>
                    </a:lnTo>
                    <a:lnTo>
                      <a:pt x="3871" y="403"/>
                    </a:lnTo>
                    <a:lnTo>
                      <a:pt x="3859" y="407"/>
                    </a:lnTo>
                    <a:lnTo>
                      <a:pt x="3848" y="413"/>
                    </a:lnTo>
                    <a:lnTo>
                      <a:pt x="3836" y="418"/>
                    </a:lnTo>
                    <a:lnTo>
                      <a:pt x="3826" y="424"/>
                    </a:lnTo>
                    <a:lnTo>
                      <a:pt x="3815" y="431"/>
                    </a:lnTo>
                    <a:lnTo>
                      <a:pt x="3805" y="439"/>
                    </a:lnTo>
                    <a:lnTo>
                      <a:pt x="3795" y="446"/>
                    </a:lnTo>
                    <a:lnTo>
                      <a:pt x="3787" y="455"/>
                    </a:lnTo>
                    <a:lnTo>
                      <a:pt x="3779" y="463"/>
                    </a:lnTo>
                    <a:lnTo>
                      <a:pt x="3771" y="471"/>
                    </a:lnTo>
                    <a:lnTo>
                      <a:pt x="3764" y="481"/>
                    </a:lnTo>
                    <a:lnTo>
                      <a:pt x="3764" y="824"/>
                    </a:lnTo>
                    <a:lnTo>
                      <a:pt x="3771" y="832"/>
                    </a:lnTo>
                    <a:lnTo>
                      <a:pt x="3779" y="840"/>
                    </a:lnTo>
                    <a:lnTo>
                      <a:pt x="3787" y="848"/>
                    </a:lnTo>
                    <a:lnTo>
                      <a:pt x="3795" y="855"/>
                    </a:lnTo>
                    <a:lnTo>
                      <a:pt x="3805" y="863"/>
                    </a:lnTo>
                    <a:lnTo>
                      <a:pt x="3815" y="869"/>
                    </a:lnTo>
                    <a:lnTo>
                      <a:pt x="3826" y="875"/>
                    </a:lnTo>
                    <a:lnTo>
                      <a:pt x="3836" y="881"/>
                    </a:lnTo>
                    <a:lnTo>
                      <a:pt x="3848" y="887"/>
                    </a:lnTo>
                    <a:lnTo>
                      <a:pt x="3859" y="891"/>
                    </a:lnTo>
                    <a:lnTo>
                      <a:pt x="3871" y="895"/>
                    </a:lnTo>
                    <a:lnTo>
                      <a:pt x="3883" y="898"/>
                    </a:lnTo>
                    <a:lnTo>
                      <a:pt x="3894" y="900"/>
                    </a:lnTo>
                    <a:lnTo>
                      <a:pt x="3906" y="902"/>
                    </a:lnTo>
                    <a:lnTo>
                      <a:pt x="3917" y="903"/>
                    </a:lnTo>
                    <a:lnTo>
                      <a:pt x="3929" y="903"/>
                    </a:lnTo>
                    <a:lnTo>
                      <a:pt x="3947" y="902"/>
                    </a:lnTo>
                    <a:lnTo>
                      <a:pt x="3963" y="900"/>
                    </a:lnTo>
                    <a:lnTo>
                      <a:pt x="3981" y="895"/>
                    </a:lnTo>
                    <a:lnTo>
                      <a:pt x="3998" y="888"/>
                    </a:lnTo>
                    <a:lnTo>
                      <a:pt x="4005" y="883"/>
                    </a:lnTo>
                    <a:lnTo>
                      <a:pt x="4014" y="879"/>
                    </a:lnTo>
                    <a:lnTo>
                      <a:pt x="4021" y="874"/>
                    </a:lnTo>
                    <a:lnTo>
                      <a:pt x="4027" y="869"/>
                    </a:lnTo>
                    <a:lnTo>
                      <a:pt x="4034" y="864"/>
                    </a:lnTo>
                    <a:lnTo>
                      <a:pt x="4040" y="857"/>
                    </a:lnTo>
                    <a:lnTo>
                      <a:pt x="4045" y="851"/>
                    </a:lnTo>
                    <a:lnTo>
                      <a:pt x="4049" y="845"/>
                    </a:lnTo>
                    <a:lnTo>
                      <a:pt x="4059" y="830"/>
                    </a:lnTo>
                    <a:lnTo>
                      <a:pt x="4067" y="812"/>
                    </a:lnTo>
                    <a:lnTo>
                      <a:pt x="4076" y="791"/>
                    </a:lnTo>
                    <a:lnTo>
                      <a:pt x="4083" y="766"/>
                    </a:lnTo>
                    <a:lnTo>
                      <a:pt x="4086" y="753"/>
                    </a:lnTo>
                    <a:lnTo>
                      <a:pt x="4089" y="739"/>
                    </a:lnTo>
                    <a:lnTo>
                      <a:pt x="4091" y="723"/>
                    </a:lnTo>
                    <a:lnTo>
                      <a:pt x="4094" y="706"/>
                    </a:lnTo>
                    <a:lnTo>
                      <a:pt x="4096" y="671"/>
                    </a:lnTo>
                    <a:lnTo>
                      <a:pt x="4097" y="631"/>
                    </a:lnTo>
                    <a:close/>
                    <a:moveTo>
                      <a:pt x="4213" y="637"/>
                    </a:moveTo>
                    <a:lnTo>
                      <a:pt x="4213" y="657"/>
                    </a:lnTo>
                    <a:lnTo>
                      <a:pt x="4212" y="677"/>
                    </a:lnTo>
                    <a:lnTo>
                      <a:pt x="4211" y="696"/>
                    </a:lnTo>
                    <a:lnTo>
                      <a:pt x="4209" y="715"/>
                    </a:lnTo>
                    <a:lnTo>
                      <a:pt x="4206" y="732"/>
                    </a:lnTo>
                    <a:lnTo>
                      <a:pt x="4203" y="750"/>
                    </a:lnTo>
                    <a:lnTo>
                      <a:pt x="4200" y="767"/>
                    </a:lnTo>
                    <a:lnTo>
                      <a:pt x="4194" y="784"/>
                    </a:lnTo>
                    <a:lnTo>
                      <a:pt x="4190" y="801"/>
                    </a:lnTo>
                    <a:lnTo>
                      <a:pt x="4185" y="816"/>
                    </a:lnTo>
                    <a:lnTo>
                      <a:pt x="4179" y="831"/>
                    </a:lnTo>
                    <a:lnTo>
                      <a:pt x="4172" y="846"/>
                    </a:lnTo>
                    <a:lnTo>
                      <a:pt x="4165" y="859"/>
                    </a:lnTo>
                    <a:lnTo>
                      <a:pt x="4158" y="873"/>
                    </a:lnTo>
                    <a:lnTo>
                      <a:pt x="4149" y="886"/>
                    </a:lnTo>
                    <a:lnTo>
                      <a:pt x="4141" y="897"/>
                    </a:lnTo>
                    <a:lnTo>
                      <a:pt x="4132" y="909"/>
                    </a:lnTo>
                    <a:lnTo>
                      <a:pt x="4123" y="919"/>
                    </a:lnTo>
                    <a:lnTo>
                      <a:pt x="4112" y="930"/>
                    </a:lnTo>
                    <a:lnTo>
                      <a:pt x="4103" y="939"/>
                    </a:lnTo>
                    <a:lnTo>
                      <a:pt x="4093" y="947"/>
                    </a:lnTo>
                    <a:lnTo>
                      <a:pt x="4081" y="956"/>
                    </a:lnTo>
                    <a:lnTo>
                      <a:pt x="4069" y="963"/>
                    </a:lnTo>
                    <a:lnTo>
                      <a:pt x="4057" y="971"/>
                    </a:lnTo>
                    <a:lnTo>
                      <a:pt x="4045" y="977"/>
                    </a:lnTo>
                    <a:lnTo>
                      <a:pt x="4032" y="982"/>
                    </a:lnTo>
                    <a:lnTo>
                      <a:pt x="4019" y="986"/>
                    </a:lnTo>
                    <a:lnTo>
                      <a:pt x="4005" y="989"/>
                    </a:lnTo>
                    <a:lnTo>
                      <a:pt x="3992" y="993"/>
                    </a:lnTo>
                    <a:lnTo>
                      <a:pt x="3977" y="995"/>
                    </a:lnTo>
                    <a:lnTo>
                      <a:pt x="3963" y="996"/>
                    </a:lnTo>
                    <a:lnTo>
                      <a:pt x="3948" y="997"/>
                    </a:lnTo>
                    <a:lnTo>
                      <a:pt x="3935" y="996"/>
                    </a:lnTo>
                    <a:lnTo>
                      <a:pt x="3921" y="995"/>
                    </a:lnTo>
                    <a:lnTo>
                      <a:pt x="3909" y="993"/>
                    </a:lnTo>
                    <a:lnTo>
                      <a:pt x="3896" y="990"/>
                    </a:lnTo>
                    <a:lnTo>
                      <a:pt x="3883" y="986"/>
                    </a:lnTo>
                    <a:lnTo>
                      <a:pt x="3870" y="982"/>
                    </a:lnTo>
                    <a:lnTo>
                      <a:pt x="3857" y="977"/>
                    </a:lnTo>
                    <a:lnTo>
                      <a:pt x="3844" y="971"/>
                    </a:lnTo>
                    <a:lnTo>
                      <a:pt x="3831" y="964"/>
                    </a:lnTo>
                    <a:lnTo>
                      <a:pt x="3820" y="957"/>
                    </a:lnTo>
                    <a:lnTo>
                      <a:pt x="3808" y="951"/>
                    </a:lnTo>
                    <a:lnTo>
                      <a:pt x="3799" y="942"/>
                    </a:lnTo>
                    <a:lnTo>
                      <a:pt x="3789" y="935"/>
                    </a:lnTo>
                    <a:lnTo>
                      <a:pt x="3780" y="925"/>
                    </a:lnTo>
                    <a:lnTo>
                      <a:pt x="3771" y="917"/>
                    </a:lnTo>
                    <a:lnTo>
                      <a:pt x="3764" y="908"/>
                    </a:lnTo>
                    <a:lnTo>
                      <a:pt x="3763" y="918"/>
                    </a:lnTo>
                    <a:lnTo>
                      <a:pt x="3762" y="928"/>
                    </a:lnTo>
                    <a:lnTo>
                      <a:pt x="3760" y="937"/>
                    </a:lnTo>
                    <a:lnTo>
                      <a:pt x="3759" y="944"/>
                    </a:lnTo>
                    <a:lnTo>
                      <a:pt x="3757" y="953"/>
                    </a:lnTo>
                    <a:lnTo>
                      <a:pt x="3754" y="961"/>
                    </a:lnTo>
                    <a:lnTo>
                      <a:pt x="3750" y="971"/>
                    </a:lnTo>
                    <a:lnTo>
                      <a:pt x="3745" y="980"/>
                    </a:lnTo>
                    <a:lnTo>
                      <a:pt x="3641" y="980"/>
                    </a:lnTo>
                    <a:lnTo>
                      <a:pt x="3645" y="967"/>
                    </a:lnTo>
                    <a:lnTo>
                      <a:pt x="3650" y="953"/>
                    </a:lnTo>
                    <a:lnTo>
                      <a:pt x="3654" y="937"/>
                    </a:lnTo>
                    <a:lnTo>
                      <a:pt x="3656" y="919"/>
                    </a:lnTo>
                    <a:lnTo>
                      <a:pt x="3658" y="899"/>
                    </a:lnTo>
                    <a:lnTo>
                      <a:pt x="3660" y="875"/>
                    </a:lnTo>
                    <a:lnTo>
                      <a:pt x="3661" y="847"/>
                    </a:lnTo>
                    <a:lnTo>
                      <a:pt x="3661" y="814"/>
                    </a:lnTo>
                    <a:lnTo>
                      <a:pt x="3661" y="158"/>
                    </a:lnTo>
                    <a:lnTo>
                      <a:pt x="3661" y="141"/>
                    </a:lnTo>
                    <a:lnTo>
                      <a:pt x="3660" y="124"/>
                    </a:lnTo>
                    <a:lnTo>
                      <a:pt x="3659" y="107"/>
                    </a:lnTo>
                    <a:lnTo>
                      <a:pt x="3657" y="91"/>
                    </a:lnTo>
                    <a:lnTo>
                      <a:pt x="3652" y="56"/>
                    </a:lnTo>
                    <a:lnTo>
                      <a:pt x="3643" y="20"/>
                    </a:lnTo>
                    <a:lnTo>
                      <a:pt x="3748" y="0"/>
                    </a:lnTo>
                    <a:lnTo>
                      <a:pt x="3752" y="21"/>
                    </a:lnTo>
                    <a:lnTo>
                      <a:pt x="3755" y="41"/>
                    </a:lnTo>
                    <a:lnTo>
                      <a:pt x="3759" y="61"/>
                    </a:lnTo>
                    <a:lnTo>
                      <a:pt x="3761" y="81"/>
                    </a:lnTo>
                    <a:lnTo>
                      <a:pt x="3763" y="101"/>
                    </a:lnTo>
                    <a:lnTo>
                      <a:pt x="3765" y="120"/>
                    </a:lnTo>
                    <a:lnTo>
                      <a:pt x="3765" y="140"/>
                    </a:lnTo>
                    <a:lnTo>
                      <a:pt x="3766" y="159"/>
                    </a:lnTo>
                    <a:lnTo>
                      <a:pt x="3766" y="314"/>
                    </a:lnTo>
                    <a:lnTo>
                      <a:pt x="3765" y="329"/>
                    </a:lnTo>
                    <a:lnTo>
                      <a:pt x="3765" y="345"/>
                    </a:lnTo>
                    <a:lnTo>
                      <a:pt x="3764" y="365"/>
                    </a:lnTo>
                    <a:lnTo>
                      <a:pt x="3763" y="388"/>
                    </a:lnTo>
                    <a:lnTo>
                      <a:pt x="3775" y="376"/>
                    </a:lnTo>
                    <a:lnTo>
                      <a:pt x="3787" y="365"/>
                    </a:lnTo>
                    <a:lnTo>
                      <a:pt x="3800" y="356"/>
                    </a:lnTo>
                    <a:lnTo>
                      <a:pt x="3811" y="346"/>
                    </a:lnTo>
                    <a:lnTo>
                      <a:pt x="3823" y="338"/>
                    </a:lnTo>
                    <a:lnTo>
                      <a:pt x="3834" y="331"/>
                    </a:lnTo>
                    <a:lnTo>
                      <a:pt x="3846" y="324"/>
                    </a:lnTo>
                    <a:lnTo>
                      <a:pt x="3856" y="319"/>
                    </a:lnTo>
                    <a:lnTo>
                      <a:pt x="3868" y="314"/>
                    </a:lnTo>
                    <a:lnTo>
                      <a:pt x="3879" y="310"/>
                    </a:lnTo>
                    <a:lnTo>
                      <a:pt x="3891" y="307"/>
                    </a:lnTo>
                    <a:lnTo>
                      <a:pt x="3904" y="303"/>
                    </a:lnTo>
                    <a:lnTo>
                      <a:pt x="3916" y="301"/>
                    </a:lnTo>
                    <a:lnTo>
                      <a:pt x="3929" y="299"/>
                    </a:lnTo>
                    <a:lnTo>
                      <a:pt x="3941" y="298"/>
                    </a:lnTo>
                    <a:lnTo>
                      <a:pt x="3955" y="298"/>
                    </a:lnTo>
                    <a:lnTo>
                      <a:pt x="3970" y="298"/>
                    </a:lnTo>
                    <a:lnTo>
                      <a:pt x="3984" y="299"/>
                    </a:lnTo>
                    <a:lnTo>
                      <a:pt x="3998" y="301"/>
                    </a:lnTo>
                    <a:lnTo>
                      <a:pt x="4012" y="305"/>
                    </a:lnTo>
                    <a:lnTo>
                      <a:pt x="4025" y="308"/>
                    </a:lnTo>
                    <a:lnTo>
                      <a:pt x="4038" y="312"/>
                    </a:lnTo>
                    <a:lnTo>
                      <a:pt x="4051" y="316"/>
                    </a:lnTo>
                    <a:lnTo>
                      <a:pt x="4063" y="321"/>
                    </a:lnTo>
                    <a:lnTo>
                      <a:pt x="4075" y="328"/>
                    </a:lnTo>
                    <a:lnTo>
                      <a:pt x="4085" y="335"/>
                    </a:lnTo>
                    <a:lnTo>
                      <a:pt x="4097" y="342"/>
                    </a:lnTo>
                    <a:lnTo>
                      <a:pt x="4107" y="351"/>
                    </a:lnTo>
                    <a:lnTo>
                      <a:pt x="4117" y="359"/>
                    </a:lnTo>
                    <a:lnTo>
                      <a:pt x="4126" y="368"/>
                    </a:lnTo>
                    <a:lnTo>
                      <a:pt x="4136" y="379"/>
                    </a:lnTo>
                    <a:lnTo>
                      <a:pt x="4144" y="389"/>
                    </a:lnTo>
                    <a:lnTo>
                      <a:pt x="4152" y="401"/>
                    </a:lnTo>
                    <a:lnTo>
                      <a:pt x="4160" y="413"/>
                    </a:lnTo>
                    <a:lnTo>
                      <a:pt x="4167" y="425"/>
                    </a:lnTo>
                    <a:lnTo>
                      <a:pt x="4173" y="438"/>
                    </a:lnTo>
                    <a:lnTo>
                      <a:pt x="4180" y="452"/>
                    </a:lnTo>
                    <a:lnTo>
                      <a:pt x="4185" y="466"/>
                    </a:lnTo>
                    <a:lnTo>
                      <a:pt x="4190" y="481"/>
                    </a:lnTo>
                    <a:lnTo>
                      <a:pt x="4195" y="496"/>
                    </a:lnTo>
                    <a:lnTo>
                      <a:pt x="4200" y="512"/>
                    </a:lnTo>
                    <a:lnTo>
                      <a:pt x="4204" y="529"/>
                    </a:lnTo>
                    <a:lnTo>
                      <a:pt x="4207" y="546"/>
                    </a:lnTo>
                    <a:lnTo>
                      <a:pt x="4209" y="564"/>
                    </a:lnTo>
                    <a:lnTo>
                      <a:pt x="4211" y="581"/>
                    </a:lnTo>
                    <a:lnTo>
                      <a:pt x="4212" y="599"/>
                    </a:lnTo>
                    <a:lnTo>
                      <a:pt x="4213" y="618"/>
                    </a:lnTo>
                    <a:lnTo>
                      <a:pt x="4213" y="637"/>
                    </a:lnTo>
                    <a:close/>
                    <a:moveTo>
                      <a:pt x="4801" y="585"/>
                    </a:moveTo>
                    <a:lnTo>
                      <a:pt x="4800" y="558"/>
                    </a:lnTo>
                    <a:lnTo>
                      <a:pt x="4798" y="535"/>
                    </a:lnTo>
                    <a:lnTo>
                      <a:pt x="4796" y="514"/>
                    </a:lnTo>
                    <a:lnTo>
                      <a:pt x="4793" y="495"/>
                    </a:lnTo>
                    <a:lnTo>
                      <a:pt x="4789" y="479"/>
                    </a:lnTo>
                    <a:lnTo>
                      <a:pt x="4783" y="463"/>
                    </a:lnTo>
                    <a:lnTo>
                      <a:pt x="4777" y="449"/>
                    </a:lnTo>
                    <a:lnTo>
                      <a:pt x="4771" y="437"/>
                    </a:lnTo>
                    <a:lnTo>
                      <a:pt x="4766" y="429"/>
                    </a:lnTo>
                    <a:lnTo>
                      <a:pt x="4760" y="423"/>
                    </a:lnTo>
                    <a:lnTo>
                      <a:pt x="4755" y="418"/>
                    </a:lnTo>
                    <a:lnTo>
                      <a:pt x="4749" y="413"/>
                    </a:lnTo>
                    <a:lnTo>
                      <a:pt x="4742" y="407"/>
                    </a:lnTo>
                    <a:lnTo>
                      <a:pt x="4736" y="402"/>
                    </a:lnTo>
                    <a:lnTo>
                      <a:pt x="4729" y="398"/>
                    </a:lnTo>
                    <a:lnTo>
                      <a:pt x="4720" y="394"/>
                    </a:lnTo>
                    <a:lnTo>
                      <a:pt x="4712" y="389"/>
                    </a:lnTo>
                    <a:lnTo>
                      <a:pt x="4705" y="386"/>
                    </a:lnTo>
                    <a:lnTo>
                      <a:pt x="4695" y="383"/>
                    </a:lnTo>
                    <a:lnTo>
                      <a:pt x="4687" y="381"/>
                    </a:lnTo>
                    <a:lnTo>
                      <a:pt x="4669" y="378"/>
                    </a:lnTo>
                    <a:lnTo>
                      <a:pt x="4650" y="377"/>
                    </a:lnTo>
                    <a:lnTo>
                      <a:pt x="4632" y="378"/>
                    </a:lnTo>
                    <a:lnTo>
                      <a:pt x="4615" y="380"/>
                    </a:lnTo>
                    <a:lnTo>
                      <a:pt x="4600" y="384"/>
                    </a:lnTo>
                    <a:lnTo>
                      <a:pt x="4585" y="391"/>
                    </a:lnTo>
                    <a:lnTo>
                      <a:pt x="4571" y="398"/>
                    </a:lnTo>
                    <a:lnTo>
                      <a:pt x="4560" y="406"/>
                    </a:lnTo>
                    <a:lnTo>
                      <a:pt x="4548" y="417"/>
                    </a:lnTo>
                    <a:lnTo>
                      <a:pt x="4538" y="429"/>
                    </a:lnTo>
                    <a:lnTo>
                      <a:pt x="4528" y="443"/>
                    </a:lnTo>
                    <a:lnTo>
                      <a:pt x="4521" y="459"/>
                    </a:lnTo>
                    <a:lnTo>
                      <a:pt x="4514" y="475"/>
                    </a:lnTo>
                    <a:lnTo>
                      <a:pt x="4508" y="494"/>
                    </a:lnTo>
                    <a:lnTo>
                      <a:pt x="4503" y="514"/>
                    </a:lnTo>
                    <a:lnTo>
                      <a:pt x="4500" y="536"/>
                    </a:lnTo>
                    <a:lnTo>
                      <a:pt x="4497" y="559"/>
                    </a:lnTo>
                    <a:lnTo>
                      <a:pt x="4496" y="585"/>
                    </a:lnTo>
                    <a:lnTo>
                      <a:pt x="4801" y="585"/>
                    </a:lnTo>
                    <a:close/>
                    <a:moveTo>
                      <a:pt x="4496" y="664"/>
                    </a:moveTo>
                    <a:lnTo>
                      <a:pt x="4496" y="680"/>
                    </a:lnTo>
                    <a:lnTo>
                      <a:pt x="4496" y="703"/>
                    </a:lnTo>
                    <a:lnTo>
                      <a:pt x="4497" y="724"/>
                    </a:lnTo>
                    <a:lnTo>
                      <a:pt x="4499" y="744"/>
                    </a:lnTo>
                    <a:lnTo>
                      <a:pt x="4502" y="763"/>
                    </a:lnTo>
                    <a:lnTo>
                      <a:pt x="4506" y="781"/>
                    </a:lnTo>
                    <a:lnTo>
                      <a:pt x="4511" y="797"/>
                    </a:lnTo>
                    <a:lnTo>
                      <a:pt x="4518" y="812"/>
                    </a:lnTo>
                    <a:lnTo>
                      <a:pt x="4526" y="826"/>
                    </a:lnTo>
                    <a:lnTo>
                      <a:pt x="4534" y="836"/>
                    </a:lnTo>
                    <a:lnTo>
                      <a:pt x="4541" y="846"/>
                    </a:lnTo>
                    <a:lnTo>
                      <a:pt x="4549" y="855"/>
                    </a:lnTo>
                    <a:lnTo>
                      <a:pt x="4558" y="864"/>
                    </a:lnTo>
                    <a:lnTo>
                      <a:pt x="4567" y="871"/>
                    </a:lnTo>
                    <a:lnTo>
                      <a:pt x="4577" y="877"/>
                    </a:lnTo>
                    <a:lnTo>
                      <a:pt x="4587" y="883"/>
                    </a:lnTo>
                    <a:lnTo>
                      <a:pt x="4598" y="889"/>
                    </a:lnTo>
                    <a:lnTo>
                      <a:pt x="4609" y="893"/>
                    </a:lnTo>
                    <a:lnTo>
                      <a:pt x="4621" y="897"/>
                    </a:lnTo>
                    <a:lnTo>
                      <a:pt x="4631" y="900"/>
                    </a:lnTo>
                    <a:lnTo>
                      <a:pt x="4644" y="903"/>
                    </a:lnTo>
                    <a:lnTo>
                      <a:pt x="4655" y="906"/>
                    </a:lnTo>
                    <a:lnTo>
                      <a:pt x="4668" y="907"/>
                    </a:lnTo>
                    <a:lnTo>
                      <a:pt x="4679" y="908"/>
                    </a:lnTo>
                    <a:lnTo>
                      <a:pt x="4692" y="908"/>
                    </a:lnTo>
                    <a:lnTo>
                      <a:pt x="4716" y="907"/>
                    </a:lnTo>
                    <a:lnTo>
                      <a:pt x="4738" y="904"/>
                    </a:lnTo>
                    <a:lnTo>
                      <a:pt x="4750" y="901"/>
                    </a:lnTo>
                    <a:lnTo>
                      <a:pt x="4760" y="899"/>
                    </a:lnTo>
                    <a:lnTo>
                      <a:pt x="4771" y="896"/>
                    </a:lnTo>
                    <a:lnTo>
                      <a:pt x="4781" y="892"/>
                    </a:lnTo>
                    <a:lnTo>
                      <a:pt x="4791" y="888"/>
                    </a:lnTo>
                    <a:lnTo>
                      <a:pt x="4801" y="883"/>
                    </a:lnTo>
                    <a:lnTo>
                      <a:pt x="4811" y="878"/>
                    </a:lnTo>
                    <a:lnTo>
                      <a:pt x="4820" y="873"/>
                    </a:lnTo>
                    <a:lnTo>
                      <a:pt x="4830" y="867"/>
                    </a:lnTo>
                    <a:lnTo>
                      <a:pt x="4839" y="859"/>
                    </a:lnTo>
                    <a:lnTo>
                      <a:pt x="4847" y="852"/>
                    </a:lnTo>
                    <a:lnTo>
                      <a:pt x="4856" y="845"/>
                    </a:lnTo>
                    <a:lnTo>
                      <a:pt x="4897" y="912"/>
                    </a:lnTo>
                    <a:lnTo>
                      <a:pt x="4885" y="921"/>
                    </a:lnTo>
                    <a:lnTo>
                      <a:pt x="4874" y="931"/>
                    </a:lnTo>
                    <a:lnTo>
                      <a:pt x="4861" y="939"/>
                    </a:lnTo>
                    <a:lnTo>
                      <a:pt x="4849" y="947"/>
                    </a:lnTo>
                    <a:lnTo>
                      <a:pt x="4836" y="955"/>
                    </a:lnTo>
                    <a:lnTo>
                      <a:pt x="4822" y="962"/>
                    </a:lnTo>
                    <a:lnTo>
                      <a:pt x="4809" y="968"/>
                    </a:lnTo>
                    <a:lnTo>
                      <a:pt x="4794" y="974"/>
                    </a:lnTo>
                    <a:lnTo>
                      <a:pt x="4779" y="979"/>
                    </a:lnTo>
                    <a:lnTo>
                      <a:pt x="4765" y="983"/>
                    </a:lnTo>
                    <a:lnTo>
                      <a:pt x="4749" y="986"/>
                    </a:lnTo>
                    <a:lnTo>
                      <a:pt x="4734" y="989"/>
                    </a:lnTo>
                    <a:lnTo>
                      <a:pt x="4718" y="992"/>
                    </a:lnTo>
                    <a:lnTo>
                      <a:pt x="4703" y="994"/>
                    </a:lnTo>
                    <a:lnTo>
                      <a:pt x="4687" y="995"/>
                    </a:lnTo>
                    <a:lnTo>
                      <a:pt x="4671" y="995"/>
                    </a:lnTo>
                    <a:lnTo>
                      <a:pt x="4654" y="995"/>
                    </a:lnTo>
                    <a:lnTo>
                      <a:pt x="4637" y="994"/>
                    </a:lnTo>
                    <a:lnTo>
                      <a:pt x="4621" y="992"/>
                    </a:lnTo>
                    <a:lnTo>
                      <a:pt x="4605" y="989"/>
                    </a:lnTo>
                    <a:lnTo>
                      <a:pt x="4590" y="986"/>
                    </a:lnTo>
                    <a:lnTo>
                      <a:pt x="4574" y="982"/>
                    </a:lnTo>
                    <a:lnTo>
                      <a:pt x="4561" y="977"/>
                    </a:lnTo>
                    <a:lnTo>
                      <a:pt x="4547" y="972"/>
                    </a:lnTo>
                    <a:lnTo>
                      <a:pt x="4534" y="965"/>
                    </a:lnTo>
                    <a:lnTo>
                      <a:pt x="4521" y="958"/>
                    </a:lnTo>
                    <a:lnTo>
                      <a:pt x="4508" y="951"/>
                    </a:lnTo>
                    <a:lnTo>
                      <a:pt x="4496" y="942"/>
                    </a:lnTo>
                    <a:lnTo>
                      <a:pt x="4484" y="933"/>
                    </a:lnTo>
                    <a:lnTo>
                      <a:pt x="4474" y="922"/>
                    </a:lnTo>
                    <a:lnTo>
                      <a:pt x="4463" y="912"/>
                    </a:lnTo>
                    <a:lnTo>
                      <a:pt x="4453" y="900"/>
                    </a:lnTo>
                    <a:lnTo>
                      <a:pt x="4443" y="889"/>
                    </a:lnTo>
                    <a:lnTo>
                      <a:pt x="4435" y="876"/>
                    </a:lnTo>
                    <a:lnTo>
                      <a:pt x="4426" y="863"/>
                    </a:lnTo>
                    <a:lnTo>
                      <a:pt x="4419" y="849"/>
                    </a:lnTo>
                    <a:lnTo>
                      <a:pt x="4412" y="834"/>
                    </a:lnTo>
                    <a:lnTo>
                      <a:pt x="4405" y="820"/>
                    </a:lnTo>
                    <a:lnTo>
                      <a:pt x="4399" y="804"/>
                    </a:lnTo>
                    <a:lnTo>
                      <a:pt x="4394" y="788"/>
                    </a:lnTo>
                    <a:lnTo>
                      <a:pt x="4390" y="771"/>
                    </a:lnTo>
                    <a:lnTo>
                      <a:pt x="4385" y="754"/>
                    </a:lnTo>
                    <a:lnTo>
                      <a:pt x="4382" y="737"/>
                    </a:lnTo>
                    <a:lnTo>
                      <a:pt x="4379" y="719"/>
                    </a:lnTo>
                    <a:lnTo>
                      <a:pt x="4377" y="700"/>
                    </a:lnTo>
                    <a:lnTo>
                      <a:pt x="4376" y="680"/>
                    </a:lnTo>
                    <a:lnTo>
                      <a:pt x="4375" y="660"/>
                    </a:lnTo>
                    <a:lnTo>
                      <a:pt x="4375" y="640"/>
                    </a:lnTo>
                    <a:lnTo>
                      <a:pt x="4375" y="619"/>
                    </a:lnTo>
                    <a:lnTo>
                      <a:pt x="4376" y="599"/>
                    </a:lnTo>
                    <a:lnTo>
                      <a:pt x="4377" y="580"/>
                    </a:lnTo>
                    <a:lnTo>
                      <a:pt x="4379" y="561"/>
                    </a:lnTo>
                    <a:lnTo>
                      <a:pt x="4382" y="545"/>
                    </a:lnTo>
                    <a:lnTo>
                      <a:pt x="4385" y="528"/>
                    </a:lnTo>
                    <a:lnTo>
                      <a:pt x="4389" y="512"/>
                    </a:lnTo>
                    <a:lnTo>
                      <a:pt x="4394" y="498"/>
                    </a:lnTo>
                    <a:lnTo>
                      <a:pt x="4398" y="483"/>
                    </a:lnTo>
                    <a:lnTo>
                      <a:pt x="4404" y="468"/>
                    </a:lnTo>
                    <a:lnTo>
                      <a:pt x="4411" y="455"/>
                    </a:lnTo>
                    <a:lnTo>
                      <a:pt x="4418" y="441"/>
                    </a:lnTo>
                    <a:lnTo>
                      <a:pt x="4426" y="427"/>
                    </a:lnTo>
                    <a:lnTo>
                      <a:pt x="4435" y="414"/>
                    </a:lnTo>
                    <a:lnTo>
                      <a:pt x="4444" y="401"/>
                    </a:lnTo>
                    <a:lnTo>
                      <a:pt x="4455" y="388"/>
                    </a:lnTo>
                    <a:lnTo>
                      <a:pt x="4465" y="377"/>
                    </a:lnTo>
                    <a:lnTo>
                      <a:pt x="4476" y="366"/>
                    </a:lnTo>
                    <a:lnTo>
                      <a:pt x="4486" y="357"/>
                    </a:lnTo>
                    <a:lnTo>
                      <a:pt x="4497" y="348"/>
                    </a:lnTo>
                    <a:lnTo>
                      <a:pt x="4508" y="339"/>
                    </a:lnTo>
                    <a:lnTo>
                      <a:pt x="4520" y="332"/>
                    </a:lnTo>
                    <a:lnTo>
                      <a:pt x="4532" y="324"/>
                    </a:lnTo>
                    <a:lnTo>
                      <a:pt x="4545" y="318"/>
                    </a:lnTo>
                    <a:lnTo>
                      <a:pt x="4558" y="313"/>
                    </a:lnTo>
                    <a:lnTo>
                      <a:pt x="4570" y="309"/>
                    </a:lnTo>
                    <a:lnTo>
                      <a:pt x="4584" y="305"/>
                    </a:lnTo>
                    <a:lnTo>
                      <a:pt x="4598" y="301"/>
                    </a:lnTo>
                    <a:lnTo>
                      <a:pt x="4611" y="298"/>
                    </a:lnTo>
                    <a:lnTo>
                      <a:pt x="4626" y="297"/>
                    </a:lnTo>
                    <a:lnTo>
                      <a:pt x="4640" y="296"/>
                    </a:lnTo>
                    <a:lnTo>
                      <a:pt x="4655" y="295"/>
                    </a:lnTo>
                    <a:lnTo>
                      <a:pt x="4669" y="296"/>
                    </a:lnTo>
                    <a:lnTo>
                      <a:pt x="4683" y="296"/>
                    </a:lnTo>
                    <a:lnTo>
                      <a:pt x="4695" y="298"/>
                    </a:lnTo>
                    <a:lnTo>
                      <a:pt x="4708" y="300"/>
                    </a:lnTo>
                    <a:lnTo>
                      <a:pt x="4720" y="302"/>
                    </a:lnTo>
                    <a:lnTo>
                      <a:pt x="4733" y="306"/>
                    </a:lnTo>
                    <a:lnTo>
                      <a:pt x="4745" y="310"/>
                    </a:lnTo>
                    <a:lnTo>
                      <a:pt x="4756" y="314"/>
                    </a:lnTo>
                    <a:lnTo>
                      <a:pt x="4767" y="318"/>
                    </a:lnTo>
                    <a:lnTo>
                      <a:pt x="4778" y="323"/>
                    </a:lnTo>
                    <a:lnTo>
                      <a:pt x="4789" y="330"/>
                    </a:lnTo>
                    <a:lnTo>
                      <a:pt x="4798" y="336"/>
                    </a:lnTo>
                    <a:lnTo>
                      <a:pt x="4809" y="343"/>
                    </a:lnTo>
                    <a:lnTo>
                      <a:pt x="4818" y="351"/>
                    </a:lnTo>
                    <a:lnTo>
                      <a:pt x="4828" y="359"/>
                    </a:lnTo>
                    <a:lnTo>
                      <a:pt x="4836" y="367"/>
                    </a:lnTo>
                    <a:lnTo>
                      <a:pt x="4846" y="379"/>
                    </a:lnTo>
                    <a:lnTo>
                      <a:pt x="4856" y="391"/>
                    </a:lnTo>
                    <a:lnTo>
                      <a:pt x="4864" y="403"/>
                    </a:lnTo>
                    <a:lnTo>
                      <a:pt x="4873" y="415"/>
                    </a:lnTo>
                    <a:lnTo>
                      <a:pt x="4879" y="427"/>
                    </a:lnTo>
                    <a:lnTo>
                      <a:pt x="4885" y="441"/>
                    </a:lnTo>
                    <a:lnTo>
                      <a:pt x="4891" y="456"/>
                    </a:lnTo>
                    <a:lnTo>
                      <a:pt x="4896" y="471"/>
                    </a:lnTo>
                    <a:lnTo>
                      <a:pt x="4900" y="488"/>
                    </a:lnTo>
                    <a:lnTo>
                      <a:pt x="4903" y="506"/>
                    </a:lnTo>
                    <a:lnTo>
                      <a:pt x="4906" y="526"/>
                    </a:lnTo>
                    <a:lnTo>
                      <a:pt x="4908" y="546"/>
                    </a:lnTo>
                    <a:lnTo>
                      <a:pt x="4910" y="569"/>
                    </a:lnTo>
                    <a:lnTo>
                      <a:pt x="4912" y="593"/>
                    </a:lnTo>
                    <a:lnTo>
                      <a:pt x="4913" y="620"/>
                    </a:lnTo>
                    <a:lnTo>
                      <a:pt x="4913" y="650"/>
                    </a:lnTo>
                    <a:lnTo>
                      <a:pt x="4913" y="664"/>
                    </a:lnTo>
                    <a:lnTo>
                      <a:pt x="4496" y="664"/>
                    </a:lnTo>
                    <a:close/>
                    <a:moveTo>
                      <a:pt x="5385" y="414"/>
                    </a:moveTo>
                    <a:lnTo>
                      <a:pt x="5378" y="411"/>
                    </a:lnTo>
                    <a:lnTo>
                      <a:pt x="5370" y="409"/>
                    </a:lnTo>
                    <a:lnTo>
                      <a:pt x="5363" y="408"/>
                    </a:lnTo>
                    <a:lnTo>
                      <a:pt x="5356" y="408"/>
                    </a:lnTo>
                    <a:lnTo>
                      <a:pt x="5340" y="408"/>
                    </a:lnTo>
                    <a:lnTo>
                      <a:pt x="5324" y="411"/>
                    </a:lnTo>
                    <a:lnTo>
                      <a:pt x="5311" y="415"/>
                    </a:lnTo>
                    <a:lnTo>
                      <a:pt x="5296" y="420"/>
                    </a:lnTo>
                    <a:lnTo>
                      <a:pt x="5282" y="427"/>
                    </a:lnTo>
                    <a:lnTo>
                      <a:pt x="5269" y="436"/>
                    </a:lnTo>
                    <a:lnTo>
                      <a:pt x="5256" y="445"/>
                    </a:lnTo>
                    <a:lnTo>
                      <a:pt x="5244" y="457"/>
                    </a:lnTo>
                    <a:lnTo>
                      <a:pt x="5234" y="467"/>
                    </a:lnTo>
                    <a:lnTo>
                      <a:pt x="5224" y="479"/>
                    </a:lnTo>
                    <a:lnTo>
                      <a:pt x="5218" y="489"/>
                    </a:lnTo>
                    <a:lnTo>
                      <a:pt x="5213" y="500"/>
                    </a:lnTo>
                    <a:lnTo>
                      <a:pt x="5210" y="511"/>
                    </a:lnTo>
                    <a:lnTo>
                      <a:pt x="5207" y="526"/>
                    </a:lnTo>
                    <a:lnTo>
                      <a:pt x="5206" y="543"/>
                    </a:lnTo>
                    <a:lnTo>
                      <a:pt x="5206" y="563"/>
                    </a:lnTo>
                    <a:lnTo>
                      <a:pt x="5206" y="980"/>
                    </a:lnTo>
                    <a:lnTo>
                      <a:pt x="5101" y="980"/>
                    </a:lnTo>
                    <a:lnTo>
                      <a:pt x="5101" y="466"/>
                    </a:lnTo>
                    <a:lnTo>
                      <a:pt x="5099" y="447"/>
                    </a:lnTo>
                    <a:lnTo>
                      <a:pt x="5098" y="429"/>
                    </a:lnTo>
                    <a:lnTo>
                      <a:pt x="5097" y="411"/>
                    </a:lnTo>
                    <a:lnTo>
                      <a:pt x="5094" y="394"/>
                    </a:lnTo>
                    <a:lnTo>
                      <a:pt x="5091" y="376"/>
                    </a:lnTo>
                    <a:lnTo>
                      <a:pt x="5088" y="358"/>
                    </a:lnTo>
                    <a:lnTo>
                      <a:pt x="5083" y="341"/>
                    </a:lnTo>
                    <a:lnTo>
                      <a:pt x="5077" y="323"/>
                    </a:lnTo>
                    <a:lnTo>
                      <a:pt x="5182" y="295"/>
                    </a:lnTo>
                    <a:lnTo>
                      <a:pt x="5185" y="300"/>
                    </a:lnTo>
                    <a:lnTo>
                      <a:pt x="5189" y="311"/>
                    </a:lnTo>
                    <a:lnTo>
                      <a:pt x="5192" y="318"/>
                    </a:lnTo>
                    <a:lnTo>
                      <a:pt x="5194" y="328"/>
                    </a:lnTo>
                    <a:lnTo>
                      <a:pt x="5197" y="339"/>
                    </a:lnTo>
                    <a:lnTo>
                      <a:pt x="5199" y="351"/>
                    </a:lnTo>
                    <a:lnTo>
                      <a:pt x="5202" y="364"/>
                    </a:lnTo>
                    <a:lnTo>
                      <a:pt x="5203" y="377"/>
                    </a:lnTo>
                    <a:lnTo>
                      <a:pt x="5203" y="391"/>
                    </a:lnTo>
                    <a:lnTo>
                      <a:pt x="5203" y="404"/>
                    </a:lnTo>
                    <a:lnTo>
                      <a:pt x="5213" y="392"/>
                    </a:lnTo>
                    <a:lnTo>
                      <a:pt x="5222" y="380"/>
                    </a:lnTo>
                    <a:lnTo>
                      <a:pt x="5233" y="368"/>
                    </a:lnTo>
                    <a:lnTo>
                      <a:pt x="5243" y="358"/>
                    </a:lnTo>
                    <a:lnTo>
                      <a:pt x="5255" y="349"/>
                    </a:lnTo>
                    <a:lnTo>
                      <a:pt x="5266" y="339"/>
                    </a:lnTo>
                    <a:lnTo>
                      <a:pt x="5278" y="331"/>
                    </a:lnTo>
                    <a:lnTo>
                      <a:pt x="5291" y="323"/>
                    </a:lnTo>
                    <a:lnTo>
                      <a:pt x="5303" y="316"/>
                    </a:lnTo>
                    <a:lnTo>
                      <a:pt x="5316" y="310"/>
                    </a:lnTo>
                    <a:lnTo>
                      <a:pt x="5328" y="305"/>
                    </a:lnTo>
                    <a:lnTo>
                      <a:pt x="5341" y="300"/>
                    </a:lnTo>
                    <a:lnTo>
                      <a:pt x="5354" y="297"/>
                    </a:lnTo>
                    <a:lnTo>
                      <a:pt x="5366" y="295"/>
                    </a:lnTo>
                    <a:lnTo>
                      <a:pt x="5379" y="293"/>
                    </a:lnTo>
                    <a:lnTo>
                      <a:pt x="5391" y="293"/>
                    </a:lnTo>
                    <a:lnTo>
                      <a:pt x="5399" y="293"/>
                    </a:lnTo>
                    <a:lnTo>
                      <a:pt x="5407" y="294"/>
                    </a:lnTo>
                    <a:lnTo>
                      <a:pt x="5417" y="296"/>
                    </a:lnTo>
                    <a:lnTo>
                      <a:pt x="5428" y="299"/>
                    </a:lnTo>
                    <a:lnTo>
                      <a:pt x="5385" y="414"/>
                    </a:lnTo>
                    <a:close/>
                    <a:moveTo>
                      <a:pt x="5837" y="520"/>
                    </a:moveTo>
                    <a:lnTo>
                      <a:pt x="5837" y="503"/>
                    </a:lnTo>
                    <a:lnTo>
                      <a:pt x="5836" y="487"/>
                    </a:lnTo>
                    <a:lnTo>
                      <a:pt x="5833" y="473"/>
                    </a:lnTo>
                    <a:lnTo>
                      <a:pt x="5830" y="460"/>
                    </a:lnTo>
                    <a:lnTo>
                      <a:pt x="5826" y="448"/>
                    </a:lnTo>
                    <a:lnTo>
                      <a:pt x="5821" y="437"/>
                    </a:lnTo>
                    <a:lnTo>
                      <a:pt x="5816" y="427"/>
                    </a:lnTo>
                    <a:lnTo>
                      <a:pt x="5808" y="418"/>
                    </a:lnTo>
                    <a:lnTo>
                      <a:pt x="5801" y="410"/>
                    </a:lnTo>
                    <a:lnTo>
                      <a:pt x="5792" y="404"/>
                    </a:lnTo>
                    <a:lnTo>
                      <a:pt x="5782" y="398"/>
                    </a:lnTo>
                    <a:lnTo>
                      <a:pt x="5770" y="394"/>
                    </a:lnTo>
                    <a:lnTo>
                      <a:pt x="5758" y="389"/>
                    </a:lnTo>
                    <a:lnTo>
                      <a:pt x="5744" y="387"/>
                    </a:lnTo>
                    <a:lnTo>
                      <a:pt x="5729" y="385"/>
                    </a:lnTo>
                    <a:lnTo>
                      <a:pt x="5714" y="385"/>
                    </a:lnTo>
                    <a:lnTo>
                      <a:pt x="5698" y="385"/>
                    </a:lnTo>
                    <a:lnTo>
                      <a:pt x="5684" y="387"/>
                    </a:lnTo>
                    <a:lnTo>
                      <a:pt x="5671" y="391"/>
                    </a:lnTo>
                    <a:lnTo>
                      <a:pt x="5658" y="394"/>
                    </a:lnTo>
                    <a:lnTo>
                      <a:pt x="5647" y="399"/>
                    </a:lnTo>
                    <a:lnTo>
                      <a:pt x="5637" y="405"/>
                    </a:lnTo>
                    <a:lnTo>
                      <a:pt x="5628" y="411"/>
                    </a:lnTo>
                    <a:lnTo>
                      <a:pt x="5619" y="420"/>
                    </a:lnTo>
                    <a:lnTo>
                      <a:pt x="5612" y="429"/>
                    </a:lnTo>
                    <a:lnTo>
                      <a:pt x="5605" y="439"/>
                    </a:lnTo>
                    <a:lnTo>
                      <a:pt x="5599" y="450"/>
                    </a:lnTo>
                    <a:lnTo>
                      <a:pt x="5595" y="463"/>
                    </a:lnTo>
                    <a:lnTo>
                      <a:pt x="5592" y="477"/>
                    </a:lnTo>
                    <a:lnTo>
                      <a:pt x="5590" y="491"/>
                    </a:lnTo>
                    <a:lnTo>
                      <a:pt x="5588" y="507"/>
                    </a:lnTo>
                    <a:lnTo>
                      <a:pt x="5588" y="524"/>
                    </a:lnTo>
                    <a:lnTo>
                      <a:pt x="5588" y="538"/>
                    </a:lnTo>
                    <a:lnTo>
                      <a:pt x="5590" y="553"/>
                    </a:lnTo>
                    <a:lnTo>
                      <a:pt x="5592" y="568"/>
                    </a:lnTo>
                    <a:lnTo>
                      <a:pt x="5595" y="580"/>
                    </a:lnTo>
                    <a:lnTo>
                      <a:pt x="5600" y="592"/>
                    </a:lnTo>
                    <a:lnTo>
                      <a:pt x="5606" y="602"/>
                    </a:lnTo>
                    <a:lnTo>
                      <a:pt x="5612" y="613"/>
                    </a:lnTo>
                    <a:lnTo>
                      <a:pt x="5619" y="621"/>
                    </a:lnTo>
                    <a:lnTo>
                      <a:pt x="5628" y="630"/>
                    </a:lnTo>
                    <a:lnTo>
                      <a:pt x="5638" y="637"/>
                    </a:lnTo>
                    <a:lnTo>
                      <a:pt x="5649" y="642"/>
                    </a:lnTo>
                    <a:lnTo>
                      <a:pt x="5660" y="647"/>
                    </a:lnTo>
                    <a:lnTo>
                      <a:pt x="5673" y="652"/>
                    </a:lnTo>
                    <a:lnTo>
                      <a:pt x="5686" y="654"/>
                    </a:lnTo>
                    <a:lnTo>
                      <a:pt x="5700" y="656"/>
                    </a:lnTo>
                    <a:lnTo>
                      <a:pt x="5716" y="656"/>
                    </a:lnTo>
                    <a:lnTo>
                      <a:pt x="5731" y="656"/>
                    </a:lnTo>
                    <a:lnTo>
                      <a:pt x="5744" y="654"/>
                    </a:lnTo>
                    <a:lnTo>
                      <a:pt x="5757" y="652"/>
                    </a:lnTo>
                    <a:lnTo>
                      <a:pt x="5769" y="647"/>
                    </a:lnTo>
                    <a:lnTo>
                      <a:pt x="5780" y="642"/>
                    </a:lnTo>
                    <a:lnTo>
                      <a:pt x="5789" y="637"/>
                    </a:lnTo>
                    <a:lnTo>
                      <a:pt x="5799" y="630"/>
                    </a:lnTo>
                    <a:lnTo>
                      <a:pt x="5807" y="621"/>
                    </a:lnTo>
                    <a:lnTo>
                      <a:pt x="5813" y="613"/>
                    </a:lnTo>
                    <a:lnTo>
                      <a:pt x="5820" y="602"/>
                    </a:lnTo>
                    <a:lnTo>
                      <a:pt x="5825" y="591"/>
                    </a:lnTo>
                    <a:lnTo>
                      <a:pt x="5829" y="579"/>
                    </a:lnTo>
                    <a:lnTo>
                      <a:pt x="5832" y="566"/>
                    </a:lnTo>
                    <a:lnTo>
                      <a:pt x="5836" y="551"/>
                    </a:lnTo>
                    <a:lnTo>
                      <a:pt x="5837" y="536"/>
                    </a:lnTo>
                    <a:lnTo>
                      <a:pt x="5837" y="520"/>
                    </a:lnTo>
                    <a:close/>
                    <a:moveTo>
                      <a:pt x="6077" y="372"/>
                    </a:moveTo>
                    <a:lnTo>
                      <a:pt x="6062" y="382"/>
                    </a:lnTo>
                    <a:lnTo>
                      <a:pt x="6048" y="392"/>
                    </a:lnTo>
                    <a:lnTo>
                      <a:pt x="6034" y="398"/>
                    </a:lnTo>
                    <a:lnTo>
                      <a:pt x="6020" y="403"/>
                    </a:lnTo>
                    <a:lnTo>
                      <a:pt x="6008" y="407"/>
                    </a:lnTo>
                    <a:lnTo>
                      <a:pt x="5994" y="409"/>
                    </a:lnTo>
                    <a:lnTo>
                      <a:pt x="5979" y="411"/>
                    </a:lnTo>
                    <a:lnTo>
                      <a:pt x="5965" y="413"/>
                    </a:lnTo>
                    <a:lnTo>
                      <a:pt x="5951" y="411"/>
                    </a:lnTo>
                    <a:lnTo>
                      <a:pt x="5938" y="410"/>
                    </a:lnTo>
                    <a:lnTo>
                      <a:pt x="5928" y="407"/>
                    </a:lnTo>
                    <a:lnTo>
                      <a:pt x="5918" y="404"/>
                    </a:lnTo>
                    <a:lnTo>
                      <a:pt x="5928" y="417"/>
                    </a:lnTo>
                    <a:lnTo>
                      <a:pt x="5936" y="430"/>
                    </a:lnTo>
                    <a:lnTo>
                      <a:pt x="5944" y="444"/>
                    </a:lnTo>
                    <a:lnTo>
                      <a:pt x="5949" y="458"/>
                    </a:lnTo>
                    <a:lnTo>
                      <a:pt x="5953" y="472"/>
                    </a:lnTo>
                    <a:lnTo>
                      <a:pt x="5956" y="487"/>
                    </a:lnTo>
                    <a:lnTo>
                      <a:pt x="5958" y="503"/>
                    </a:lnTo>
                    <a:lnTo>
                      <a:pt x="5959" y="517"/>
                    </a:lnTo>
                    <a:lnTo>
                      <a:pt x="5958" y="532"/>
                    </a:lnTo>
                    <a:lnTo>
                      <a:pt x="5957" y="546"/>
                    </a:lnTo>
                    <a:lnTo>
                      <a:pt x="5955" y="559"/>
                    </a:lnTo>
                    <a:lnTo>
                      <a:pt x="5952" y="572"/>
                    </a:lnTo>
                    <a:lnTo>
                      <a:pt x="5949" y="586"/>
                    </a:lnTo>
                    <a:lnTo>
                      <a:pt x="5945" y="598"/>
                    </a:lnTo>
                    <a:lnTo>
                      <a:pt x="5938" y="611"/>
                    </a:lnTo>
                    <a:lnTo>
                      <a:pt x="5933" y="623"/>
                    </a:lnTo>
                    <a:lnTo>
                      <a:pt x="5926" y="635"/>
                    </a:lnTo>
                    <a:lnTo>
                      <a:pt x="5918" y="646"/>
                    </a:lnTo>
                    <a:lnTo>
                      <a:pt x="5910" y="657"/>
                    </a:lnTo>
                    <a:lnTo>
                      <a:pt x="5902" y="667"/>
                    </a:lnTo>
                    <a:lnTo>
                      <a:pt x="5892" y="677"/>
                    </a:lnTo>
                    <a:lnTo>
                      <a:pt x="5882" y="685"/>
                    </a:lnTo>
                    <a:lnTo>
                      <a:pt x="5871" y="694"/>
                    </a:lnTo>
                    <a:lnTo>
                      <a:pt x="5860" y="701"/>
                    </a:lnTo>
                    <a:lnTo>
                      <a:pt x="5847" y="709"/>
                    </a:lnTo>
                    <a:lnTo>
                      <a:pt x="5832" y="716"/>
                    </a:lnTo>
                    <a:lnTo>
                      <a:pt x="5818" y="720"/>
                    </a:lnTo>
                    <a:lnTo>
                      <a:pt x="5803" y="724"/>
                    </a:lnTo>
                    <a:lnTo>
                      <a:pt x="5786" y="727"/>
                    </a:lnTo>
                    <a:lnTo>
                      <a:pt x="5770" y="729"/>
                    </a:lnTo>
                    <a:lnTo>
                      <a:pt x="5753" y="730"/>
                    </a:lnTo>
                    <a:lnTo>
                      <a:pt x="5735" y="731"/>
                    </a:lnTo>
                    <a:lnTo>
                      <a:pt x="5703" y="743"/>
                    </a:lnTo>
                    <a:lnTo>
                      <a:pt x="5677" y="753"/>
                    </a:lnTo>
                    <a:lnTo>
                      <a:pt x="5656" y="764"/>
                    </a:lnTo>
                    <a:lnTo>
                      <a:pt x="5640" y="773"/>
                    </a:lnTo>
                    <a:lnTo>
                      <a:pt x="5634" y="778"/>
                    </a:lnTo>
                    <a:lnTo>
                      <a:pt x="5629" y="782"/>
                    </a:lnTo>
                    <a:lnTo>
                      <a:pt x="5624" y="787"/>
                    </a:lnTo>
                    <a:lnTo>
                      <a:pt x="5620" y="791"/>
                    </a:lnTo>
                    <a:lnTo>
                      <a:pt x="5618" y="795"/>
                    </a:lnTo>
                    <a:lnTo>
                      <a:pt x="5616" y="800"/>
                    </a:lnTo>
                    <a:lnTo>
                      <a:pt x="5615" y="805"/>
                    </a:lnTo>
                    <a:lnTo>
                      <a:pt x="5614" y="809"/>
                    </a:lnTo>
                    <a:lnTo>
                      <a:pt x="5615" y="816"/>
                    </a:lnTo>
                    <a:lnTo>
                      <a:pt x="5617" y="823"/>
                    </a:lnTo>
                    <a:lnTo>
                      <a:pt x="5621" y="828"/>
                    </a:lnTo>
                    <a:lnTo>
                      <a:pt x="5628" y="833"/>
                    </a:lnTo>
                    <a:lnTo>
                      <a:pt x="5635" y="836"/>
                    </a:lnTo>
                    <a:lnTo>
                      <a:pt x="5644" y="838"/>
                    </a:lnTo>
                    <a:lnTo>
                      <a:pt x="5655" y="840"/>
                    </a:lnTo>
                    <a:lnTo>
                      <a:pt x="5668" y="840"/>
                    </a:lnTo>
                    <a:lnTo>
                      <a:pt x="5776" y="840"/>
                    </a:lnTo>
                    <a:lnTo>
                      <a:pt x="5803" y="842"/>
                    </a:lnTo>
                    <a:lnTo>
                      <a:pt x="5828" y="843"/>
                    </a:lnTo>
                    <a:lnTo>
                      <a:pt x="5850" y="846"/>
                    </a:lnTo>
                    <a:lnTo>
                      <a:pt x="5870" y="849"/>
                    </a:lnTo>
                    <a:lnTo>
                      <a:pt x="5887" y="854"/>
                    </a:lnTo>
                    <a:lnTo>
                      <a:pt x="5904" y="860"/>
                    </a:lnTo>
                    <a:lnTo>
                      <a:pt x="5921" y="869"/>
                    </a:lnTo>
                    <a:lnTo>
                      <a:pt x="5936" y="878"/>
                    </a:lnTo>
                    <a:lnTo>
                      <a:pt x="5946" y="886"/>
                    </a:lnTo>
                    <a:lnTo>
                      <a:pt x="5954" y="892"/>
                    </a:lnTo>
                    <a:lnTo>
                      <a:pt x="5963" y="899"/>
                    </a:lnTo>
                    <a:lnTo>
                      <a:pt x="5970" y="908"/>
                    </a:lnTo>
                    <a:lnTo>
                      <a:pt x="5976" y="915"/>
                    </a:lnTo>
                    <a:lnTo>
                      <a:pt x="5983" y="923"/>
                    </a:lnTo>
                    <a:lnTo>
                      <a:pt x="5988" y="932"/>
                    </a:lnTo>
                    <a:lnTo>
                      <a:pt x="5993" y="941"/>
                    </a:lnTo>
                    <a:lnTo>
                      <a:pt x="5996" y="950"/>
                    </a:lnTo>
                    <a:lnTo>
                      <a:pt x="6000" y="959"/>
                    </a:lnTo>
                    <a:lnTo>
                      <a:pt x="6004" y="968"/>
                    </a:lnTo>
                    <a:lnTo>
                      <a:pt x="6006" y="978"/>
                    </a:lnTo>
                    <a:lnTo>
                      <a:pt x="6008" y="988"/>
                    </a:lnTo>
                    <a:lnTo>
                      <a:pt x="6009" y="998"/>
                    </a:lnTo>
                    <a:lnTo>
                      <a:pt x="6010" y="1008"/>
                    </a:lnTo>
                    <a:lnTo>
                      <a:pt x="6010" y="1019"/>
                    </a:lnTo>
                    <a:lnTo>
                      <a:pt x="6010" y="1032"/>
                    </a:lnTo>
                    <a:lnTo>
                      <a:pt x="6009" y="1045"/>
                    </a:lnTo>
                    <a:lnTo>
                      <a:pt x="6008" y="1058"/>
                    </a:lnTo>
                    <a:lnTo>
                      <a:pt x="6006" y="1070"/>
                    </a:lnTo>
                    <a:lnTo>
                      <a:pt x="6002" y="1082"/>
                    </a:lnTo>
                    <a:lnTo>
                      <a:pt x="5999" y="1092"/>
                    </a:lnTo>
                    <a:lnTo>
                      <a:pt x="5996" y="1103"/>
                    </a:lnTo>
                    <a:lnTo>
                      <a:pt x="5992" y="1113"/>
                    </a:lnTo>
                    <a:lnTo>
                      <a:pt x="5987" y="1123"/>
                    </a:lnTo>
                    <a:lnTo>
                      <a:pt x="5981" y="1132"/>
                    </a:lnTo>
                    <a:lnTo>
                      <a:pt x="5976" y="1142"/>
                    </a:lnTo>
                    <a:lnTo>
                      <a:pt x="5970" y="1150"/>
                    </a:lnTo>
                    <a:lnTo>
                      <a:pt x="5963" y="1157"/>
                    </a:lnTo>
                    <a:lnTo>
                      <a:pt x="5955" y="1165"/>
                    </a:lnTo>
                    <a:lnTo>
                      <a:pt x="5947" y="1172"/>
                    </a:lnTo>
                    <a:lnTo>
                      <a:pt x="5938" y="1178"/>
                    </a:lnTo>
                    <a:lnTo>
                      <a:pt x="5929" y="1185"/>
                    </a:lnTo>
                    <a:lnTo>
                      <a:pt x="5920" y="1191"/>
                    </a:lnTo>
                    <a:lnTo>
                      <a:pt x="5909" y="1196"/>
                    </a:lnTo>
                    <a:lnTo>
                      <a:pt x="5900" y="1201"/>
                    </a:lnTo>
                    <a:lnTo>
                      <a:pt x="5878" y="1210"/>
                    </a:lnTo>
                    <a:lnTo>
                      <a:pt x="5853" y="1217"/>
                    </a:lnTo>
                    <a:lnTo>
                      <a:pt x="5829" y="1222"/>
                    </a:lnTo>
                    <a:lnTo>
                      <a:pt x="5802" y="1226"/>
                    </a:lnTo>
                    <a:lnTo>
                      <a:pt x="5774" y="1229"/>
                    </a:lnTo>
                    <a:lnTo>
                      <a:pt x="5744" y="1230"/>
                    </a:lnTo>
                    <a:lnTo>
                      <a:pt x="5706" y="1229"/>
                    </a:lnTo>
                    <a:lnTo>
                      <a:pt x="5671" y="1226"/>
                    </a:lnTo>
                    <a:lnTo>
                      <a:pt x="5655" y="1224"/>
                    </a:lnTo>
                    <a:lnTo>
                      <a:pt x="5639" y="1222"/>
                    </a:lnTo>
                    <a:lnTo>
                      <a:pt x="5624" y="1219"/>
                    </a:lnTo>
                    <a:lnTo>
                      <a:pt x="5610" y="1216"/>
                    </a:lnTo>
                    <a:lnTo>
                      <a:pt x="5584" y="1209"/>
                    </a:lnTo>
                    <a:lnTo>
                      <a:pt x="5560" y="1200"/>
                    </a:lnTo>
                    <a:lnTo>
                      <a:pt x="5550" y="1196"/>
                    </a:lnTo>
                    <a:lnTo>
                      <a:pt x="5539" y="1191"/>
                    </a:lnTo>
                    <a:lnTo>
                      <a:pt x="5530" y="1186"/>
                    </a:lnTo>
                    <a:lnTo>
                      <a:pt x="5521" y="1180"/>
                    </a:lnTo>
                    <a:lnTo>
                      <a:pt x="5512" y="1174"/>
                    </a:lnTo>
                    <a:lnTo>
                      <a:pt x="5505" y="1168"/>
                    </a:lnTo>
                    <a:lnTo>
                      <a:pt x="5497" y="1161"/>
                    </a:lnTo>
                    <a:lnTo>
                      <a:pt x="5491" y="1155"/>
                    </a:lnTo>
                    <a:lnTo>
                      <a:pt x="5485" y="1149"/>
                    </a:lnTo>
                    <a:lnTo>
                      <a:pt x="5480" y="1142"/>
                    </a:lnTo>
                    <a:lnTo>
                      <a:pt x="5475" y="1134"/>
                    </a:lnTo>
                    <a:lnTo>
                      <a:pt x="5471" y="1127"/>
                    </a:lnTo>
                    <a:lnTo>
                      <a:pt x="5467" y="1118"/>
                    </a:lnTo>
                    <a:lnTo>
                      <a:pt x="5464" y="1111"/>
                    </a:lnTo>
                    <a:lnTo>
                      <a:pt x="5461" y="1103"/>
                    </a:lnTo>
                    <a:lnTo>
                      <a:pt x="5459" y="1094"/>
                    </a:lnTo>
                    <a:lnTo>
                      <a:pt x="5456" y="1086"/>
                    </a:lnTo>
                    <a:lnTo>
                      <a:pt x="5455" y="1078"/>
                    </a:lnTo>
                    <a:lnTo>
                      <a:pt x="5454" y="1068"/>
                    </a:lnTo>
                    <a:lnTo>
                      <a:pt x="5454" y="1060"/>
                    </a:lnTo>
                    <a:lnTo>
                      <a:pt x="5454" y="1050"/>
                    </a:lnTo>
                    <a:lnTo>
                      <a:pt x="5455" y="1041"/>
                    </a:lnTo>
                    <a:lnTo>
                      <a:pt x="5456" y="1032"/>
                    </a:lnTo>
                    <a:lnTo>
                      <a:pt x="5458" y="1024"/>
                    </a:lnTo>
                    <a:lnTo>
                      <a:pt x="5460" y="1017"/>
                    </a:lnTo>
                    <a:lnTo>
                      <a:pt x="5462" y="1007"/>
                    </a:lnTo>
                    <a:lnTo>
                      <a:pt x="5465" y="998"/>
                    </a:lnTo>
                    <a:lnTo>
                      <a:pt x="5468" y="988"/>
                    </a:lnTo>
                    <a:lnTo>
                      <a:pt x="5578" y="979"/>
                    </a:lnTo>
                    <a:lnTo>
                      <a:pt x="5571" y="992"/>
                    </a:lnTo>
                    <a:lnTo>
                      <a:pt x="5566" y="1006"/>
                    </a:lnTo>
                    <a:lnTo>
                      <a:pt x="5563" y="1015"/>
                    </a:lnTo>
                    <a:lnTo>
                      <a:pt x="5560" y="1023"/>
                    </a:lnTo>
                    <a:lnTo>
                      <a:pt x="5559" y="1031"/>
                    </a:lnTo>
                    <a:lnTo>
                      <a:pt x="5559" y="1039"/>
                    </a:lnTo>
                    <a:lnTo>
                      <a:pt x="5559" y="1052"/>
                    </a:lnTo>
                    <a:lnTo>
                      <a:pt x="5561" y="1064"/>
                    </a:lnTo>
                    <a:lnTo>
                      <a:pt x="5565" y="1075"/>
                    </a:lnTo>
                    <a:lnTo>
                      <a:pt x="5569" y="1086"/>
                    </a:lnTo>
                    <a:lnTo>
                      <a:pt x="5574" y="1094"/>
                    </a:lnTo>
                    <a:lnTo>
                      <a:pt x="5581" y="1103"/>
                    </a:lnTo>
                    <a:lnTo>
                      <a:pt x="5589" y="1110"/>
                    </a:lnTo>
                    <a:lnTo>
                      <a:pt x="5598" y="1117"/>
                    </a:lnTo>
                    <a:lnTo>
                      <a:pt x="5611" y="1124"/>
                    </a:lnTo>
                    <a:lnTo>
                      <a:pt x="5626" y="1130"/>
                    </a:lnTo>
                    <a:lnTo>
                      <a:pt x="5640" y="1135"/>
                    </a:lnTo>
                    <a:lnTo>
                      <a:pt x="5658" y="1139"/>
                    </a:lnTo>
                    <a:lnTo>
                      <a:pt x="5676" y="1144"/>
                    </a:lnTo>
                    <a:lnTo>
                      <a:pt x="5695" y="1146"/>
                    </a:lnTo>
                    <a:lnTo>
                      <a:pt x="5714" y="1148"/>
                    </a:lnTo>
                    <a:lnTo>
                      <a:pt x="5734" y="1148"/>
                    </a:lnTo>
                    <a:lnTo>
                      <a:pt x="5753" y="1148"/>
                    </a:lnTo>
                    <a:lnTo>
                      <a:pt x="5770" y="1146"/>
                    </a:lnTo>
                    <a:lnTo>
                      <a:pt x="5787" y="1144"/>
                    </a:lnTo>
                    <a:lnTo>
                      <a:pt x="5803" y="1142"/>
                    </a:lnTo>
                    <a:lnTo>
                      <a:pt x="5817" y="1137"/>
                    </a:lnTo>
                    <a:lnTo>
                      <a:pt x="5830" y="1133"/>
                    </a:lnTo>
                    <a:lnTo>
                      <a:pt x="5843" y="1127"/>
                    </a:lnTo>
                    <a:lnTo>
                      <a:pt x="5853" y="1121"/>
                    </a:lnTo>
                    <a:lnTo>
                      <a:pt x="5864" y="1114"/>
                    </a:lnTo>
                    <a:lnTo>
                      <a:pt x="5872" y="1106"/>
                    </a:lnTo>
                    <a:lnTo>
                      <a:pt x="5880" y="1095"/>
                    </a:lnTo>
                    <a:lnTo>
                      <a:pt x="5885" y="1085"/>
                    </a:lnTo>
                    <a:lnTo>
                      <a:pt x="5890" y="1073"/>
                    </a:lnTo>
                    <a:lnTo>
                      <a:pt x="5893" y="1061"/>
                    </a:lnTo>
                    <a:lnTo>
                      <a:pt x="5895" y="1046"/>
                    </a:lnTo>
                    <a:lnTo>
                      <a:pt x="5896" y="1031"/>
                    </a:lnTo>
                    <a:lnTo>
                      <a:pt x="5895" y="1018"/>
                    </a:lnTo>
                    <a:lnTo>
                      <a:pt x="5893" y="1005"/>
                    </a:lnTo>
                    <a:lnTo>
                      <a:pt x="5891" y="994"/>
                    </a:lnTo>
                    <a:lnTo>
                      <a:pt x="5887" y="983"/>
                    </a:lnTo>
                    <a:lnTo>
                      <a:pt x="5882" y="974"/>
                    </a:lnTo>
                    <a:lnTo>
                      <a:pt x="5875" y="965"/>
                    </a:lnTo>
                    <a:lnTo>
                      <a:pt x="5868" y="957"/>
                    </a:lnTo>
                    <a:lnTo>
                      <a:pt x="5860" y="951"/>
                    </a:lnTo>
                    <a:lnTo>
                      <a:pt x="5849" y="944"/>
                    </a:lnTo>
                    <a:lnTo>
                      <a:pt x="5838" y="939"/>
                    </a:lnTo>
                    <a:lnTo>
                      <a:pt x="5824" y="935"/>
                    </a:lnTo>
                    <a:lnTo>
                      <a:pt x="5809" y="932"/>
                    </a:lnTo>
                    <a:lnTo>
                      <a:pt x="5792" y="930"/>
                    </a:lnTo>
                    <a:lnTo>
                      <a:pt x="5774" y="928"/>
                    </a:lnTo>
                    <a:lnTo>
                      <a:pt x="5752" y="927"/>
                    </a:lnTo>
                    <a:lnTo>
                      <a:pt x="5728" y="927"/>
                    </a:lnTo>
                    <a:lnTo>
                      <a:pt x="5717" y="927"/>
                    </a:lnTo>
                    <a:lnTo>
                      <a:pt x="5703" y="927"/>
                    </a:lnTo>
                    <a:lnTo>
                      <a:pt x="5689" y="927"/>
                    </a:lnTo>
                    <a:lnTo>
                      <a:pt x="5675" y="928"/>
                    </a:lnTo>
                    <a:lnTo>
                      <a:pt x="5660" y="928"/>
                    </a:lnTo>
                    <a:lnTo>
                      <a:pt x="5647" y="928"/>
                    </a:lnTo>
                    <a:lnTo>
                      <a:pt x="5634" y="928"/>
                    </a:lnTo>
                    <a:lnTo>
                      <a:pt x="5624" y="928"/>
                    </a:lnTo>
                    <a:lnTo>
                      <a:pt x="5610" y="928"/>
                    </a:lnTo>
                    <a:lnTo>
                      <a:pt x="5596" y="927"/>
                    </a:lnTo>
                    <a:lnTo>
                      <a:pt x="5584" y="924"/>
                    </a:lnTo>
                    <a:lnTo>
                      <a:pt x="5571" y="921"/>
                    </a:lnTo>
                    <a:lnTo>
                      <a:pt x="5560" y="918"/>
                    </a:lnTo>
                    <a:lnTo>
                      <a:pt x="5550" y="914"/>
                    </a:lnTo>
                    <a:lnTo>
                      <a:pt x="5540" y="909"/>
                    </a:lnTo>
                    <a:lnTo>
                      <a:pt x="5532" y="902"/>
                    </a:lnTo>
                    <a:lnTo>
                      <a:pt x="5524" y="896"/>
                    </a:lnTo>
                    <a:lnTo>
                      <a:pt x="5517" y="889"/>
                    </a:lnTo>
                    <a:lnTo>
                      <a:pt x="5512" y="880"/>
                    </a:lnTo>
                    <a:lnTo>
                      <a:pt x="5507" y="872"/>
                    </a:lnTo>
                    <a:lnTo>
                      <a:pt x="5504" y="863"/>
                    </a:lnTo>
                    <a:lnTo>
                      <a:pt x="5501" y="853"/>
                    </a:lnTo>
                    <a:lnTo>
                      <a:pt x="5500" y="843"/>
                    </a:lnTo>
                    <a:lnTo>
                      <a:pt x="5498" y="831"/>
                    </a:lnTo>
                    <a:lnTo>
                      <a:pt x="5500" y="822"/>
                    </a:lnTo>
                    <a:lnTo>
                      <a:pt x="5501" y="812"/>
                    </a:lnTo>
                    <a:lnTo>
                      <a:pt x="5503" y="804"/>
                    </a:lnTo>
                    <a:lnTo>
                      <a:pt x="5506" y="794"/>
                    </a:lnTo>
                    <a:lnTo>
                      <a:pt x="5509" y="787"/>
                    </a:lnTo>
                    <a:lnTo>
                      <a:pt x="5513" y="780"/>
                    </a:lnTo>
                    <a:lnTo>
                      <a:pt x="5518" y="772"/>
                    </a:lnTo>
                    <a:lnTo>
                      <a:pt x="5525" y="765"/>
                    </a:lnTo>
                    <a:lnTo>
                      <a:pt x="5532" y="759"/>
                    </a:lnTo>
                    <a:lnTo>
                      <a:pt x="5540" y="752"/>
                    </a:lnTo>
                    <a:lnTo>
                      <a:pt x="5550" y="746"/>
                    </a:lnTo>
                    <a:lnTo>
                      <a:pt x="5561" y="740"/>
                    </a:lnTo>
                    <a:lnTo>
                      <a:pt x="5574" y="735"/>
                    </a:lnTo>
                    <a:lnTo>
                      <a:pt x="5588" y="728"/>
                    </a:lnTo>
                    <a:lnTo>
                      <a:pt x="5603" y="723"/>
                    </a:lnTo>
                    <a:lnTo>
                      <a:pt x="5619" y="718"/>
                    </a:lnTo>
                    <a:lnTo>
                      <a:pt x="5602" y="711"/>
                    </a:lnTo>
                    <a:lnTo>
                      <a:pt x="5587" y="705"/>
                    </a:lnTo>
                    <a:lnTo>
                      <a:pt x="5572" y="697"/>
                    </a:lnTo>
                    <a:lnTo>
                      <a:pt x="5558" y="688"/>
                    </a:lnTo>
                    <a:lnTo>
                      <a:pt x="5545" y="679"/>
                    </a:lnTo>
                    <a:lnTo>
                      <a:pt x="5532" y="668"/>
                    </a:lnTo>
                    <a:lnTo>
                      <a:pt x="5521" y="657"/>
                    </a:lnTo>
                    <a:lnTo>
                      <a:pt x="5510" y="644"/>
                    </a:lnTo>
                    <a:lnTo>
                      <a:pt x="5501" y="631"/>
                    </a:lnTo>
                    <a:lnTo>
                      <a:pt x="5492" y="617"/>
                    </a:lnTo>
                    <a:lnTo>
                      <a:pt x="5485" y="602"/>
                    </a:lnTo>
                    <a:lnTo>
                      <a:pt x="5480" y="588"/>
                    </a:lnTo>
                    <a:lnTo>
                      <a:pt x="5475" y="573"/>
                    </a:lnTo>
                    <a:lnTo>
                      <a:pt x="5472" y="557"/>
                    </a:lnTo>
                    <a:lnTo>
                      <a:pt x="5470" y="542"/>
                    </a:lnTo>
                    <a:lnTo>
                      <a:pt x="5469" y="525"/>
                    </a:lnTo>
                    <a:lnTo>
                      <a:pt x="5469" y="512"/>
                    </a:lnTo>
                    <a:lnTo>
                      <a:pt x="5470" y="501"/>
                    </a:lnTo>
                    <a:lnTo>
                      <a:pt x="5472" y="489"/>
                    </a:lnTo>
                    <a:lnTo>
                      <a:pt x="5474" y="478"/>
                    </a:lnTo>
                    <a:lnTo>
                      <a:pt x="5476" y="466"/>
                    </a:lnTo>
                    <a:lnTo>
                      <a:pt x="5480" y="455"/>
                    </a:lnTo>
                    <a:lnTo>
                      <a:pt x="5483" y="444"/>
                    </a:lnTo>
                    <a:lnTo>
                      <a:pt x="5487" y="434"/>
                    </a:lnTo>
                    <a:lnTo>
                      <a:pt x="5492" y="423"/>
                    </a:lnTo>
                    <a:lnTo>
                      <a:pt x="5497" y="414"/>
                    </a:lnTo>
                    <a:lnTo>
                      <a:pt x="5503" y="404"/>
                    </a:lnTo>
                    <a:lnTo>
                      <a:pt x="5509" y="395"/>
                    </a:lnTo>
                    <a:lnTo>
                      <a:pt x="5515" y="386"/>
                    </a:lnTo>
                    <a:lnTo>
                      <a:pt x="5523" y="378"/>
                    </a:lnTo>
                    <a:lnTo>
                      <a:pt x="5530" y="370"/>
                    </a:lnTo>
                    <a:lnTo>
                      <a:pt x="5537" y="362"/>
                    </a:lnTo>
                    <a:lnTo>
                      <a:pt x="5546" y="355"/>
                    </a:lnTo>
                    <a:lnTo>
                      <a:pt x="5554" y="348"/>
                    </a:lnTo>
                    <a:lnTo>
                      <a:pt x="5564" y="341"/>
                    </a:lnTo>
                    <a:lnTo>
                      <a:pt x="5573" y="335"/>
                    </a:lnTo>
                    <a:lnTo>
                      <a:pt x="5584" y="330"/>
                    </a:lnTo>
                    <a:lnTo>
                      <a:pt x="5594" y="324"/>
                    </a:lnTo>
                    <a:lnTo>
                      <a:pt x="5605" y="320"/>
                    </a:lnTo>
                    <a:lnTo>
                      <a:pt x="5615" y="316"/>
                    </a:lnTo>
                    <a:lnTo>
                      <a:pt x="5627" y="312"/>
                    </a:lnTo>
                    <a:lnTo>
                      <a:pt x="5639" y="309"/>
                    </a:lnTo>
                    <a:lnTo>
                      <a:pt x="5651" y="306"/>
                    </a:lnTo>
                    <a:lnTo>
                      <a:pt x="5663" y="303"/>
                    </a:lnTo>
                    <a:lnTo>
                      <a:pt x="5690" y="300"/>
                    </a:lnTo>
                    <a:lnTo>
                      <a:pt x="5716" y="299"/>
                    </a:lnTo>
                    <a:lnTo>
                      <a:pt x="5734" y="300"/>
                    </a:lnTo>
                    <a:lnTo>
                      <a:pt x="5750" y="301"/>
                    </a:lnTo>
                    <a:lnTo>
                      <a:pt x="5765" y="302"/>
                    </a:lnTo>
                    <a:lnTo>
                      <a:pt x="5779" y="306"/>
                    </a:lnTo>
                    <a:lnTo>
                      <a:pt x="5791" y="309"/>
                    </a:lnTo>
                    <a:lnTo>
                      <a:pt x="5804" y="312"/>
                    </a:lnTo>
                    <a:lnTo>
                      <a:pt x="5815" y="315"/>
                    </a:lnTo>
                    <a:lnTo>
                      <a:pt x="5825" y="318"/>
                    </a:lnTo>
                    <a:lnTo>
                      <a:pt x="5836" y="321"/>
                    </a:lnTo>
                    <a:lnTo>
                      <a:pt x="5846" y="324"/>
                    </a:lnTo>
                    <a:lnTo>
                      <a:pt x="5858" y="328"/>
                    </a:lnTo>
                    <a:lnTo>
                      <a:pt x="5868" y="331"/>
                    </a:lnTo>
                    <a:lnTo>
                      <a:pt x="5879" y="334"/>
                    </a:lnTo>
                    <a:lnTo>
                      <a:pt x="5891" y="336"/>
                    </a:lnTo>
                    <a:lnTo>
                      <a:pt x="5905" y="337"/>
                    </a:lnTo>
                    <a:lnTo>
                      <a:pt x="5921" y="337"/>
                    </a:lnTo>
                    <a:lnTo>
                      <a:pt x="5933" y="337"/>
                    </a:lnTo>
                    <a:lnTo>
                      <a:pt x="5946" y="335"/>
                    </a:lnTo>
                    <a:lnTo>
                      <a:pt x="5957" y="333"/>
                    </a:lnTo>
                    <a:lnTo>
                      <a:pt x="5968" y="331"/>
                    </a:lnTo>
                    <a:lnTo>
                      <a:pt x="5978" y="327"/>
                    </a:lnTo>
                    <a:lnTo>
                      <a:pt x="5989" y="321"/>
                    </a:lnTo>
                    <a:lnTo>
                      <a:pt x="6000" y="315"/>
                    </a:lnTo>
                    <a:lnTo>
                      <a:pt x="6013" y="308"/>
                    </a:lnTo>
                    <a:lnTo>
                      <a:pt x="6077" y="372"/>
                    </a:lnTo>
                    <a:close/>
                  </a:path>
                </a:pathLst>
              </a:custGeom>
              <a:solidFill>
                <a:srgbClr val="66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093D-3E45-4192-8271-06D5AFC4FB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4D6E-B4D7-46D3-A0ED-1182EA99B1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73B7-D970-4260-ABE2-C2655DC758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43E6-06C9-4579-8157-8A94BC795C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F299-BAF2-448F-B09A-210B92367A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4855-E273-40AF-8103-CF8B97D899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59AE-A948-4430-9904-168C64DC55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D435-480F-4639-BC55-7F6E57C887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2065-9A98-45A9-9BAE-F81F13525A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D137-E790-477B-9D1A-9FF93F9A8C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5D6B-9559-43DC-A314-EE36A9350F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1914-EB5E-40AF-9477-D5AD556870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itneu_8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611188" y="6592888"/>
            <a:ext cx="799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2500" eaLnBrk="0" hangingPunct="0">
              <a:tabLst>
                <a:tab pos="7800975" algn="r"/>
              </a:tabLst>
              <a:defRPr/>
            </a:pPr>
            <a:r>
              <a:rPr lang="de-DE" sz="1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Michael Galonska	WAO ´12, August 2012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0" y="1052513"/>
            <a:ext cx="9140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82625" y="6597650"/>
            <a:ext cx="77739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3" descr="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3025"/>
            <a:ext cx="27717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5"/>
          <p:cNvGrpSpPr>
            <a:grpSpLocks/>
          </p:cNvGrpSpPr>
          <p:nvPr userDrawn="1"/>
        </p:nvGrpSpPr>
        <p:grpSpPr bwMode="auto">
          <a:xfrm>
            <a:off x="5824538" y="88900"/>
            <a:ext cx="3276600" cy="287338"/>
            <a:chOff x="3696" y="1661"/>
            <a:chExt cx="2064" cy="181"/>
          </a:xfrm>
        </p:grpSpPr>
        <p:sp>
          <p:nvSpPr>
            <p:cNvPr id="9" name="Rectangle 24"/>
            <p:cNvSpPr>
              <a:spLocks noChangeArrowheads="1"/>
            </p:cNvSpPr>
            <p:nvPr userDrawn="1"/>
          </p:nvSpPr>
          <p:spPr bwMode="auto">
            <a:xfrm>
              <a:off x="3696" y="1661"/>
              <a:ext cx="206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3720" y="1672"/>
              <a:ext cx="2040" cy="125"/>
              <a:chOff x="3626" y="453"/>
              <a:chExt cx="2040" cy="125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3626" y="578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  <p:sp>
            <p:nvSpPr>
              <p:cNvPr id="12" name="Freeform 1628"/>
              <p:cNvSpPr>
                <a:spLocks noEditPoints="1"/>
              </p:cNvSpPr>
              <p:nvPr userDrawn="1"/>
            </p:nvSpPr>
            <p:spPr bwMode="auto">
              <a:xfrm>
                <a:off x="3641" y="453"/>
                <a:ext cx="877" cy="108"/>
              </a:xfrm>
              <a:custGeom>
                <a:avLst/>
                <a:gdLst/>
                <a:ahLst/>
                <a:cxnLst>
                  <a:cxn ang="0">
                    <a:pos x="248" y="989"/>
                  </a:cxn>
                  <a:cxn ang="0">
                    <a:pos x="125" y="807"/>
                  </a:cxn>
                  <a:cxn ang="0">
                    <a:pos x="491" y="791"/>
                  </a:cxn>
                  <a:cxn ang="0">
                    <a:pos x="1075" y="395"/>
                  </a:cxn>
                  <a:cxn ang="0">
                    <a:pos x="946" y="395"/>
                  </a:cxn>
                  <a:cxn ang="0">
                    <a:pos x="1327" y="409"/>
                  </a:cxn>
                  <a:cxn ang="0">
                    <a:pos x="1588" y="169"/>
                  </a:cxn>
                  <a:cxn ang="0">
                    <a:pos x="1686" y="36"/>
                  </a:cxn>
                  <a:cxn ang="0">
                    <a:pos x="2929" y="579"/>
                  </a:cxn>
                  <a:cxn ang="0">
                    <a:pos x="2641" y="469"/>
                  </a:cxn>
                  <a:cxn ang="0">
                    <a:pos x="2843" y="901"/>
                  </a:cxn>
                  <a:cxn ang="0">
                    <a:pos x="2748" y="986"/>
                  </a:cxn>
                  <a:cxn ang="0">
                    <a:pos x="2506" y="555"/>
                  </a:cxn>
                  <a:cxn ang="0">
                    <a:pos x="2848" y="296"/>
                  </a:cxn>
                  <a:cxn ang="0">
                    <a:pos x="3490" y="402"/>
                  </a:cxn>
                  <a:cxn ang="0">
                    <a:pos x="3321" y="322"/>
                  </a:cxn>
                  <a:cxn ang="0">
                    <a:pos x="4079" y="833"/>
                  </a:cxn>
                  <a:cxn ang="0">
                    <a:pos x="3737" y="984"/>
                  </a:cxn>
                  <a:cxn ang="0">
                    <a:pos x="3974" y="823"/>
                  </a:cxn>
                  <a:cxn ang="0">
                    <a:pos x="3617" y="520"/>
                  </a:cxn>
                  <a:cxn ang="0">
                    <a:pos x="3985" y="304"/>
                  </a:cxn>
                  <a:cxn ang="0">
                    <a:pos x="3731" y="517"/>
                  </a:cxn>
                  <a:cxn ang="0">
                    <a:pos x="4261" y="974"/>
                  </a:cxn>
                  <a:cxn ang="0">
                    <a:pos x="4236" y="101"/>
                  </a:cxn>
                  <a:cxn ang="0">
                    <a:pos x="4854" y="386"/>
                  </a:cxn>
                  <a:cxn ang="0">
                    <a:pos x="4763" y="996"/>
                  </a:cxn>
                  <a:cxn ang="0">
                    <a:pos x="4615" y="211"/>
                  </a:cxn>
                  <a:cxn ang="0">
                    <a:pos x="5127" y="1217"/>
                  </a:cxn>
                  <a:cxn ang="0">
                    <a:pos x="5087" y="817"/>
                  </a:cxn>
                  <a:cxn ang="0">
                    <a:pos x="5495" y="307"/>
                  </a:cxn>
                  <a:cxn ang="0">
                    <a:pos x="6773" y="385"/>
                  </a:cxn>
                  <a:cxn ang="0">
                    <a:pos x="6549" y="718"/>
                  </a:cxn>
                  <a:cxn ang="0">
                    <a:pos x="6827" y="864"/>
                  </a:cxn>
                  <a:cxn ang="0">
                    <a:pos x="6903" y="925"/>
                  </a:cxn>
                  <a:cxn ang="0">
                    <a:pos x="6479" y="859"/>
                  </a:cxn>
                  <a:cxn ang="0">
                    <a:pos x="6546" y="339"/>
                  </a:cxn>
                  <a:cxn ang="0">
                    <a:pos x="6975" y="466"/>
                  </a:cxn>
                  <a:cxn ang="0">
                    <a:pos x="7498" y="974"/>
                  </a:cxn>
                  <a:cxn ang="0">
                    <a:pos x="7364" y="912"/>
                  </a:cxn>
                  <a:cxn ang="0">
                    <a:pos x="7416" y="688"/>
                  </a:cxn>
                  <a:cxn ang="0">
                    <a:pos x="7230" y="339"/>
                  </a:cxn>
                  <a:cxn ang="0">
                    <a:pos x="7325" y="381"/>
                  </a:cxn>
                  <a:cxn ang="0">
                    <a:pos x="7566" y="633"/>
                  </a:cxn>
                  <a:cxn ang="0">
                    <a:pos x="8120" y="389"/>
                  </a:cxn>
                  <a:cxn ang="0">
                    <a:pos x="8064" y="904"/>
                  </a:cxn>
                  <a:cxn ang="0">
                    <a:pos x="8353" y="772"/>
                  </a:cxn>
                  <a:cxn ang="0">
                    <a:pos x="7950" y="939"/>
                  </a:cxn>
                  <a:cxn ang="0">
                    <a:pos x="8139" y="295"/>
                  </a:cxn>
                  <a:cxn ang="0">
                    <a:pos x="8676" y="292"/>
                  </a:cxn>
                  <a:cxn ang="0">
                    <a:pos x="8543" y="118"/>
                  </a:cxn>
                  <a:cxn ang="0">
                    <a:pos x="8705" y="92"/>
                  </a:cxn>
                  <a:cxn ang="0">
                    <a:pos x="9101" y="994"/>
                  </a:cxn>
                  <a:cxn ang="0">
                    <a:pos x="8920" y="239"/>
                  </a:cxn>
                  <a:cxn ang="0">
                    <a:pos x="9472" y="656"/>
                  </a:cxn>
                  <a:cxn ang="0">
                    <a:pos x="9542" y="910"/>
                  </a:cxn>
                  <a:cxn ang="0">
                    <a:pos x="9657" y="925"/>
                  </a:cxn>
                  <a:cxn ang="0">
                    <a:pos x="9293" y="893"/>
                  </a:cxn>
                  <a:cxn ang="0">
                    <a:pos x="9511" y="570"/>
                  </a:cxn>
                  <a:cxn ang="0">
                    <a:pos x="9444" y="400"/>
                  </a:cxn>
                  <a:cxn ang="0">
                    <a:pos x="9695" y="315"/>
                  </a:cxn>
                  <a:cxn ang="0">
                    <a:pos x="9826" y="925"/>
                  </a:cxn>
                  <a:cxn ang="0">
                    <a:pos x="10108" y="21"/>
                  </a:cxn>
                </a:cxnLst>
                <a:rect l="0" t="0" r="r" b="b"/>
                <a:pathLst>
                  <a:path w="10195" h="1253">
                    <a:moveTo>
                      <a:pt x="610" y="709"/>
                    </a:moveTo>
                    <a:lnTo>
                      <a:pt x="609" y="748"/>
                    </a:lnTo>
                    <a:lnTo>
                      <a:pt x="607" y="783"/>
                    </a:lnTo>
                    <a:lnTo>
                      <a:pt x="605" y="799"/>
                    </a:lnTo>
                    <a:lnTo>
                      <a:pt x="603" y="812"/>
                    </a:lnTo>
                    <a:lnTo>
                      <a:pt x="600" y="826"/>
                    </a:lnTo>
                    <a:lnTo>
                      <a:pt x="596" y="839"/>
                    </a:lnTo>
                    <a:lnTo>
                      <a:pt x="592" y="849"/>
                    </a:lnTo>
                    <a:lnTo>
                      <a:pt x="587" y="861"/>
                    </a:lnTo>
                    <a:lnTo>
                      <a:pt x="582" y="871"/>
                    </a:lnTo>
                    <a:lnTo>
                      <a:pt x="575" y="882"/>
                    </a:lnTo>
                    <a:lnTo>
                      <a:pt x="568" y="891"/>
                    </a:lnTo>
                    <a:lnTo>
                      <a:pt x="560" y="902"/>
                    </a:lnTo>
                    <a:lnTo>
                      <a:pt x="550" y="910"/>
                    </a:lnTo>
                    <a:lnTo>
                      <a:pt x="541" y="919"/>
                    </a:lnTo>
                    <a:lnTo>
                      <a:pt x="529" y="928"/>
                    </a:lnTo>
                    <a:lnTo>
                      <a:pt x="518" y="936"/>
                    </a:lnTo>
                    <a:lnTo>
                      <a:pt x="506" y="944"/>
                    </a:lnTo>
                    <a:lnTo>
                      <a:pt x="495" y="951"/>
                    </a:lnTo>
                    <a:lnTo>
                      <a:pt x="481" y="957"/>
                    </a:lnTo>
                    <a:lnTo>
                      <a:pt x="468" y="964"/>
                    </a:lnTo>
                    <a:lnTo>
                      <a:pt x="455" y="969"/>
                    </a:lnTo>
                    <a:lnTo>
                      <a:pt x="441" y="973"/>
                    </a:lnTo>
                    <a:lnTo>
                      <a:pt x="426" y="977"/>
                    </a:lnTo>
                    <a:lnTo>
                      <a:pt x="411" y="980"/>
                    </a:lnTo>
                    <a:lnTo>
                      <a:pt x="394" y="983"/>
                    </a:lnTo>
                    <a:lnTo>
                      <a:pt x="377" y="986"/>
                    </a:lnTo>
                    <a:lnTo>
                      <a:pt x="359" y="988"/>
                    </a:lnTo>
                    <a:lnTo>
                      <a:pt x="339" y="990"/>
                    </a:lnTo>
                    <a:lnTo>
                      <a:pt x="320" y="990"/>
                    </a:lnTo>
                    <a:lnTo>
                      <a:pt x="299" y="991"/>
                    </a:lnTo>
                    <a:lnTo>
                      <a:pt x="273" y="990"/>
                    </a:lnTo>
                    <a:lnTo>
                      <a:pt x="248" y="989"/>
                    </a:lnTo>
                    <a:lnTo>
                      <a:pt x="225" y="986"/>
                    </a:lnTo>
                    <a:lnTo>
                      <a:pt x="203" y="982"/>
                    </a:lnTo>
                    <a:lnTo>
                      <a:pt x="182" y="978"/>
                    </a:lnTo>
                    <a:lnTo>
                      <a:pt x="163" y="972"/>
                    </a:lnTo>
                    <a:lnTo>
                      <a:pt x="145" y="966"/>
                    </a:lnTo>
                    <a:lnTo>
                      <a:pt x="128" y="958"/>
                    </a:lnTo>
                    <a:lnTo>
                      <a:pt x="112" y="950"/>
                    </a:lnTo>
                    <a:lnTo>
                      <a:pt x="98" y="939"/>
                    </a:lnTo>
                    <a:lnTo>
                      <a:pt x="84" y="929"/>
                    </a:lnTo>
                    <a:lnTo>
                      <a:pt x="70" y="917"/>
                    </a:lnTo>
                    <a:lnTo>
                      <a:pt x="59" y="904"/>
                    </a:lnTo>
                    <a:lnTo>
                      <a:pt x="47" y="890"/>
                    </a:lnTo>
                    <a:lnTo>
                      <a:pt x="37" y="874"/>
                    </a:lnTo>
                    <a:lnTo>
                      <a:pt x="26" y="858"/>
                    </a:lnTo>
                    <a:lnTo>
                      <a:pt x="18" y="841"/>
                    </a:lnTo>
                    <a:lnTo>
                      <a:pt x="12" y="823"/>
                    </a:lnTo>
                    <a:lnTo>
                      <a:pt x="6" y="804"/>
                    </a:lnTo>
                    <a:lnTo>
                      <a:pt x="4" y="784"/>
                    </a:lnTo>
                    <a:lnTo>
                      <a:pt x="2" y="765"/>
                    </a:lnTo>
                    <a:lnTo>
                      <a:pt x="1" y="747"/>
                    </a:lnTo>
                    <a:lnTo>
                      <a:pt x="0" y="731"/>
                    </a:lnTo>
                    <a:lnTo>
                      <a:pt x="0" y="714"/>
                    </a:lnTo>
                    <a:lnTo>
                      <a:pt x="0" y="55"/>
                    </a:lnTo>
                    <a:lnTo>
                      <a:pt x="108" y="55"/>
                    </a:lnTo>
                    <a:lnTo>
                      <a:pt x="108" y="674"/>
                    </a:lnTo>
                    <a:lnTo>
                      <a:pt x="109" y="692"/>
                    </a:lnTo>
                    <a:lnTo>
                      <a:pt x="109" y="710"/>
                    </a:lnTo>
                    <a:lnTo>
                      <a:pt x="110" y="729"/>
                    </a:lnTo>
                    <a:lnTo>
                      <a:pt x="112" y="747"/>
                    </a:lnTo>
                    <a:lnTo>
                      <a:pt x="115" y="765"/>
                    </a:lnTo>
                    <a:lnTo>
                      <a:pt x="117" y="781"/>
                    </a:lnTo>
                    <a:lnTo>
                      <a:pt x="121" y="795"/>
                    </a:lnTo>
                    <a:lnTo>
                      <a:pt x="125" y="807"/>
                    </a:lnTo>
                    <a:lnTo>
                      <a:pt x="128" y="815"/>
                    </a:lnTo>
                    <a:lnTo>
                      <a:pt x="133" y="822"/>
                    </a:lnTo>
                    <a:lnTo>
                      <a:pt x="138" y="829"/>
                    </a:lnTo>
                    <a:lnTo>
                      <a:pt x="144" y="838"/>
                    </a:lnTo>
                    <a:lnTo>
                      <a:pt x="151" y="845"/>
                    </a:lnTo>
                    <a:lnTo>
                      <a:pt x="159" y="853"/>
                    </a:lnTo>
                    <a:lnTo>
                      <a:pt x="168" y="861"/>
                    </a:lnTo>
                    <a:lnTo>
                      <a:pt x="179" y="867"/>
                    </a:lnTo>
                    <a:lnTo>
                      <a:pt x="190" y="873"/>
                    </a:lnTo>
                    <a:lnTo>
                      <a:pt x="202" y="880"/>
                    </a:lnTo>
                    <a:lnTo>
                      <a:pt x="216" y="884"/>
                    </a:lnTo>
                    <a:lnTo>
                      <a:pt x="231" y="888"/>
                    </a:lnTo>
                    <a:lnTo>
                      <a:pt x="247" y="892"/>
                    </a:lnTo>
                    <a:lnTo>
                      <a:pt x="265" y="894"/>
                    </a:lnTo>
                    <a:lnTo>
                      <a:pt x="284" y="896"/>
                    </a:lnTo>
                    <a:lnTo>
                      <a:pt x="305" y="896"/>
                    </a:lnTo>
                    <a:lnTo>
                      <a:pt x="332" y="895"/>
                    </a:lnTo>
                    <a:lnTo>
                      <a:pt x="358" y="893"/>
                    </a:lnTo>
                    <a:lnTo>
                      <a:pt x="371" y="891"/>
                    </a:lnTo>
                    <a:lnTo>
                      <a:pt x="382" y="888"/>
                    </a:lnTo>
                    <a:lnTo>
                      <a:pt x="393" y="885"/>
                    </a:lnTo>
                    <a:lnTo>
                      <a:pt x="404" y="882"/>
                    </a:lnTo>
                    <a:lnTo>
                      <a:pt x="414" y="877"/>
                    </a:lnTo>
                    <a:lnTo>
                      <a:pt x="423" y="873"/>
                    </a:lnTo>
                    <a:lnTo>
                      <a:pt x="432" y="869"/>
                    </a:lnTo>
                    <a:lnTo>
                      <a:pt x="440" y="864"/>
                    </a:lnTo>
                    <a:lnTo>
                      <a:pt x="447" y="859"/>
                    </a:lnTo>
                    <a:lnTo>
                      <a:pt x="455" y="852"/>
                    </a:lnTo>
                    <a:lnTo>
                      <a:pt x="461" y="846"/>
                    </a:lnTo>
                    <a:lnTo>
                      <a:pt x="467" y="839"/>
                    </a:lnTo>
                    <a:lnTo>
                      <a:pt x="477" y="823"/>
                    </a:lnTo>
                    <a:lnTo>
                      <a:pt x="485" y="807"/>
                    </a:lnTo>
                    <a:lnTo>
                      <a:pt x="491" y="791"/>
                    </a:lnTo>
                    <a:lnTo>
                      <a:pt x="496" y="776"/>
                    </a:lnTo>
                    <a:lnTo>
                      <a:pt x="499" y="758"/>
                    </a:lnTo>
                    <a:lnTo>
                      <a:pt x="500" y="739"/>
                    </a:lnTo>
                    <a:lnTo>
                      <a:pt x="501" y="718"/>
                    </a:lnTo>
                    <a:lnTo>
                      <a:pt x="502" y="695"/>
                    </a:lnTo>
                    <a:lnTo>
                      <a:pt x="502" y="55"/>
                    </a:lnTo>
                    <a:lnTo>
                      <a:pt x="610" y="55"/>
                    </a:lnTo>
                    <a:lnTo>
                      <a:pt x="610" y="709"/>
                    </a:lnTo>
                    <a:close/>
                    <a:moveTo>
                      <a:pt x="1231" y="974"/>
                    </a:moveTo>
                    <a:lnTo>
                      <a:pt x="1231" y="523"/>
                    </a:lnTo>
                    <a:lnTo>
                      <a:pt x="1230" y="510"/>
                    </a:lnTo>
                    <a:lnTo>
                      <a:pt x="1230" y="498"/>
                    </a:lnTo>
                    <a:lnTo>
                      <a:pt x="1230" y="487"/>
                    </a:lnTo>
                    <a:lnTo>
                      <a:pt x="1229" y="479"/>
                    </a:lnTo>
                    <a:lnTo>
                      <a:pt x="1228" y="462"/>
                    </a:lnTo>
                    <a:lnTo>
                      <a:pt x="1224" y="449"/>
                    </a:lnTo>
                    <a:lnTo>
                      <a:pt x="1221" y="438"/>
                    </a:lnTo>
                    <a:lnTo>
                      <a:pt x="1217" y="429"/>
                    </a:lnTo>
                    <a:lnTo>
                      <a:pt x="1212" y="419"/>
                    </a:lnTo>
                    <a:lnTo>
                      <a:pt x="1207" y="412"/>
                    </a:lnTo>
                    <a:lnTo>
                      <a:pt x="1199" y="404"/>
                    </a:lnTo>
                    <a:lnTo>
                      <a:pt x="1193" y="399"/>
                    </a:lnTo>
                    <a:lnTo>
                      <a:pt x="1184" y="394"/>
                    </a:lnTo>
                    <a:lnTo>
                      <a:pt x="1175" y="391"/>
                    </a:lnTo>
                    <a:lnTo>
                      <a:pt x="1166" y="388"/>
                    </a:lnTo>
                    <a:lnTo>
                      <a:pt x="1155" y="385"/>
                    </a:lnTo>
                    <a:lnTo>
                      <a:pt x="1145" y="383"/>
                    </a:lnTo>
                    <a:lnTo>
                      <a:pt x="1132" y="383"/>
                    </a:lnTo>
                    <a:lnTo>
                      <a:pt x="1121" y="383"/>
                    </a:lnTo>
                    <a:lnTo>
                      <a:pt x="1111" y="386"/>
                    </a:lnTo>
                    <a:lnTo>
                      <a:pt x="1099" y="388"/>
                    </a:lnTo>
                    <a:lnTo>
                      <a:pt x="1087" y="391"/>
                    </a:lnTo>
                    <a:lnTo>
                      <a:pt x="1075" y="395"/>
                    </a:lnTo>
                    <a:lnTo>
                      <a:pt x="1063" y="399"/>
                    </a:lnTo>
                    <a:lnTo>
                      <a:pt x="1050" y="404"/>
                    </a:lnTo>
                    <a:lnTo>
                      <a:pt x="1037" y="411"/>
                    </a:lnTo>
                    <a:lnTo>
                      <a:pt x="1025" y="417"/>
                    </a:lnTo>
                    <a:lnTo>
                      <a:pt x="1013" y="424"/>
                    </a:lnTo>
                    <a:lnTo>
                      <a:pt x="1001" y="433"/>
                    </a:lnTo>
                    <a:lnTo>
                      <a:pt x="989" y="441"/>
                    </a:lnTo>
                    <a:lnTo>
                      <a:pt x="977" y="450"/>
                    </a:lnTo>
                    <a:lnTo>
                      <a:pt x="966" y="459"/>
                    </a:lnTo>
                    <a:lnTo>
                      <a:pt x="957" y="467"/>
                    </a:lnTo>
                    <a:lnTo>
                      <a:pt x="947" y="477"/>
                    </a:lnTo>
                    <a:lnTo>
                      <a:pt x="947" y="974"/>
                    </a:lnTo>
                    <a:lnTo>
                      <a:pt x="845" y="974"/>
                    </a:lnTo>
                    <a:lnTo>
                      <a:pt x="845" y="460"/>
                    </a:lnTo>
                    <a:lnTo>
                      <a:pt x="844" y="441"/>
                    </a:lnTo>
                    <a:lnTo>
                      <a:pt x="843" y="423"/>
                    </a:lnTo>
                    <a:lnTo>
                      <a:pt x="841" y="405"/>
                    </a:lnTo>
                    <a:lnTo>
                      <a:pt x="839" y="389"/>
                    </a:lnTo>
                    <a:lnTo>
                      <a:pt x="835" y="371"/>
                    </a:lnTo>
                    <a:lnTo>
                      <a:pt x="831" y="353"/>
                    </a:lnTo>
                    <a:lnTo>
                      <a:pt x="825" y="336"/>
                    </a:lnTo>
                    <a:lnTo>
                      <a:pt x="820" y="318"/>
                    </a:lnTo>
                    <a:lnTo>
                      <a:pt x="922" y="291"/>
                    </a:lnTo>
                    <a:lnTo>
                      <a:pt x="924" y="295"/>
                    </a:lnTo>
                    <a:lnTo>
                      <a:pt x="928" y="306"/>
                    </a:lnTo>
                    <a:lnTo>
                      <a:pt x="931" y="313"/>
                    </a:lnTo>
                    <a:lnTo>
                      <a:pt x="934" y="322"/>
                    </a:lnTo>
                    <a:lnTo>
                      <a:pt x="937" y="332"/>
                    </a:lnTo>
                    <a:lnTo>
                      <a:pt x="940" y="344"/>
                    </a:lnTo>
                    <a:lnTo>
                      <a:pt x="942" y="356"/>
                    </a:lnTo>
                    <a:lnTo>
                      <a:pt x="944" y="369"/>
                    </a:lnTo>
                    <a:lnTo>
                      <a:pt x="945" y="382"/>
                    </a:lnTo>
                    <a:lnTo>
                      <a:pt x="946" y="395"/>
                    </a:lnTo>
                    <a:lnTo>
                      <a:pt x="959" y="382"/>
                    </a:lnTo>
                    <a:lnTo>
                      <a:pt x="971" y="371"/>
                    </a:lnTo>
                    <a:lnTo>
                      <a:pt x="985" y="360"/>
                    </a:lnTo>
                    <a:lnTo>
                      <a:pt x="998" y="350"/>
                    </a:lnTo>
                    <a:lnTo>
                      <a:pt x="1010" y="340"/>
                    </a:lnTo>
                    <a:lnTo>
                      <a:pt x="1024" y="332"/>
                    </a:lnTo>
                    <a:lnTo>
                      <a:pt x="1036" y="325"/>
                    </a:lnTo>
                    <a:lnTo>
                      <a:pt x="1050" y="318"/>
                    </a:lnTo>
                    <a:lnTo>
                      <a:pt x="1064" y="312"/>
                    </a:lnTo>
                    <a:lnTo>
                      <a:pt x="1076" y="307"/>
                    </a:lnTo>
                    <a:lnTo>
                      <a:pt x="1090" y="303"/>
                    </a:lnTo>
                    <a:lnTo>
                      <a:pt x="1103" y="299"/>
                    </a:lnTo>
                    <a:lnTo>
                      <a:pt x="1116" y="295"/>
                    </a:lnTo>
                    <a:lnTo>
                      <a:pt x="1130" y="293"/>
                    </a:lnTo>
                    <a:lnTo>
                      <a:pt x="1142" y="292"/>
                    </a:lnTo>
                    <a:lnTo>
                      <a:pt x="1156" y="292"/>
                    </a:lnTo>
                    <a:lnTo>
                      <a:pt x="1170" y="292"/>
                    </a:lnTo>
                    <a:lnTo>
                      <a:pt x="1183" y="294"/>
                    </a:lnTo>
                    <a:lnTo>
                      <a:pt x="1196" y="296"/>
                    </a:lnTo>
                    <a:lnTo>
                      <a:pt x="1209" y="299"/>
                    </a:lnTo>
                    <a:lnTo>
                      <a:pt x="1221" y="303"/>
                    </a:lnTo>
                    <a:lnTo>
                      <a:pt x="1233" y="307"/>
                    </a:lnTo>
                    <a:lnTo>
                      <a:pt x="1244" y="313"/>
                    </a:lnTo>
                    <a:lnTo>
                      <a:pt x="1256" y="318"/>
                    </a:lnTo>
                    <a:lnTo>
                      <a:pt x="1266" y="326"/>
                    </a:lnTo>
                    <a:lnTo>
                      <a:pt x="1276" y="333"/>
                    </a:lnTo>
                    <a:lnTo>
                      <a:pt x="1285" y="342"/>
                    </a:lnTo>
                    <a:lnTo>
                      <a:pt x="1294" y="350"/>
                    </a:lnTo>
                    <a:lnTo>
                      <a:pt x="1302" y="359"/>
                    </a:lnTo>
                    <a:lnTo>
                      <a:pt x="1308" y="369"/>
                    </a:lnTo>
                    <a:lnTo>
                      <a:pt x="1315" y="379"/>
                    </a:lnTo>
                    <a:lnTo>
                      <a:pt x="1320" y="390"/>
                    </a:lnTo>
                    <a:lnTo>
                      <a:pt x="1327" y="409"/>
                    </a:lnTo>
                    <a:lnTo>
                      <a:pt x="1333" y="428"/>
                    </a:lnTo>
                    <a:lnTo>
                      <a:pt x="1335" y="447"/>
                    </a:lnTo>
                    <a:lnTo>
                      <a:pt x="1336" y="467"/>
                    </a:lnTo>
                    <a:lnTo>
                      <a:pt x="1336" y="974"/>
                    </a:lnTo>
                    <a:lnTo>
                      <a:pt x="1231" y="974"/>
                    </a:lnTo>
                    <a:close/>
                    <a:moveTo>
                      <a:pt x="1577" y="974"/>
                    </a:moveTo>
                    <a:lnTo>
                      <a:pt x="1577" y="310"/>
                    </a:lnTo>
                    <a:lnTo>
                      <a:pt x="1686" y="292"/>
                    </a:lnTo>
                    <a:lnTo>
                      <a:pt x="1686" y="974"/>
                    </a:lnTo>
                    <a:lnTo>
                      <a:pt x="1577" y="974"/>
                    </a:lnTo>
                    <a:close/>
                    <a:moveTo>
                      <a:pt x="1716" y="100"/>
                    </a:moveTo>
                    <a:lnTo>
                      <a:pt x="1716" y="109"/>
                    </a:lnTo>
                    <a:lnTo>
                      <a:pt x="1715" y="117"/>
                    </a:lnTo>
                    <a:lnTo>
                      <a:pt x="1713" y="125"/>
                    </a:lnTo>
                    <a:lnTo>
                      <a:pt x="1709" y="133"/>
                    </a:lnTo>
                    <a:lnTo>
                      <a:pt x="1706" y="140"/>
                    </a:lnTo>
                    <a:lnTo>
                      <a:pt x="1702" y="146"/>
                    </a:lnTo>
                    <a:lnTo>
                      <a:pt x="1698" y="153"/>
                    </a:lnTo>
                    <a:lnTo>
                      <a:pt x="1693" y="159"/>
                    </a:lnTo>
                    <a:lnTo>
                      <a:pt x="1686" y="164"/>
                    </a:lnTo>
                    <a:lnTo>
                      <a:pt x="1680" y="169"/>
                    </a:lnTo>
                    <a:lnTo>
                      <a:pt x="1673" y="173"/>
                    </a:lnTo>
                    <a:lnTo>
                      <a:pt x="1666" y="177"/>
                    </a:lnTo>
                    <a:lnTo>
                      <a:pt x="1658" y="179"/>
                    </a:lnTo>
                    <a:lnTo>
                      <a:pt x="1651" y="181"/>
                    </a:lnTo>
                    <a:lnTo>
                      <a:pt x="1642" y="182"/>
                    </a:lnTo>
                    <a:lnTo>
                      <a:pt x="1634" y="182"/>
                    </a:lnTo>
                    <a:lnTo>
                      <a:pt x="1625" y="182"/>
                    </a:lnTo>
                    <a:lnTo>
                      <a:pt x="1617" y="181"/>
                    </a:lnTo>
                    <a:lnTo>
                      <a:pt x="1610" y="179"/>
                    </a:lnTo>
                    <a:lnTo>
                      <a:pt x="1602" y="177"/>
                    </a:lnTo>
                    <a:lnTo>
                      <a:pt x="1595" y="173"/>
                    </a:lnTo>
                    <a:lnTo>
                      <a:pt x="1588" y="169"/>
                    </a:lnTo>
                    <a:lnTo>
                      <a:pt x="1581" y="164"/>
                    </a:lnTo>
                    <a:lnTo>
                      <a:pt x="1576" y="159"/>
                    </a:lnTo>
                    <a:lnTo>
                      <a:pt x="1570" y="153"/>
                    </a:lnTo>
                    <a:lnTo>
                      <a:pt x="1566" y="146"/>
                    </a:lnTo>
                    <a:lnTo>
                      <a:pt x="1561" y="140"/>
                    </a:lnTo>
                    <a:lnTo>
                      <a:pt x="1558" y="133"/>
                    </a:lnTo>
                    <a:lnTo>
                      <a:pt x="1555" y="125"/>
                    </a:lnTo>
                    <a:lnTo>
                      <a:pt x="1554" y="118"/>
                    </a:lnTo>
                    <a:lnTo>
                      <a:pt x="1553" y="110"/>
                    </a:lnTo>
                    <a:lnTo>
                      <a:pt x="1552" y="101"/>
                    </a:lnTo>
                    <a:lnTo>
                      <a:pt x="1553" y="93"/>
                    </a:lnTo>
                    <a:lnTo>
                      <a:pt x="1554" y="86"/>
                    </a:lnTo>
                    <a:lnTo>
                      <a:pt x="1555" y="77"/>
                    </a:lnTo>
                    <a:lnTo>
                      <a:pt x="1558" y="70"/>
                    </a:lnTo>
                    <a:lnTo>
                      <a:pt x="1561" y="63"/>
                    </a:lnTo>
                    <a:lnTo>
                      <a:pt x="1566" y="55"/>
                    </a:lnTo>
                    <a:lnTo>
                      <a:pt x="1570" y="49"/>
                    </a:lnTo>
                    <a:lnTo>
                      <a:pt x="1576" y="43"/>
                    </a:lnTo>
                    <a:lnTo>
                      <a:pt x="1581" y="37"/>
                    </a:lnTo>
                    <a:lnTo>
                      <a:pt x="1588" y="32"/>
                    </a:lnTo>
                    <a:lnTo>
                      <a:pt x="1595" y="28"/>
                    </a:lnTo>
                    <a:lnTo>
                      <a:pt x="1602" y="25"/>
                    </a:lnTo>
                    <a:lnTo>
                      <a:pt x="1610" y="23"/>
                    </a:lnTo>
                    <a:lnTo>
                      <a:pt x="1617" y="21"/>
                    </a:lnTo>
                    <a:lnTo>
                      <a:pt x="1625" y="20"/>
                    </a:lnTo>
                    <a:lnTo>
                      <a:pt x="1634" y="18"/>
                    </a:lnTo>
                    <a:lnTo>
                      <a:pt x="1642" y="20"/>
                    </a:lnTo>
                    <a:lnTo>
                      <a:pt x="1651" y="21"/>
                    </a:lnTo>
                    <a:lnTo>
                      <a:pt x="1658" y="22"/>
                    </a:lnTo>
                    <a:lnTo>
                      <a:pt x="1666" y="25"/>
                    </a:lnTo>
                    <a:lnTo>
                      <a:pt x="1673" y="28"/>
                    </a:lnTo>
                    <a:lnTo>
                      <a:pt x="1680" y="32"/>
                    </a:lnTo>
                    <a:lnTo>
                      <a:pt x="1686" y="36"/>
                    </a:lnTo>
                    <a:lnTo>
                      <a:pt x="1693" y="43"/>
                    </a:lnTo>
                    <a:lnTo>
                      <a:pt x="1698" y="48"/>
                    </a:lnTo>
                    <a:lnTo>
                      <a:pt x="1702" y="54"/>
                    </a:lnTo>
                    <a:lnTo>
                      <a:pt x="1706" y="61"/>
                    </a:lnTo>
                    <a:lnTo>
                      <a:pt x="1709" y="69"/>
                    </a:lnTo>
                    <a:lnTo>
                      <a:pt x="1713" y="76"/>
                    </a:lnTo>
                    <a:lnTo>
                      <a:pt x="1715" y="83"/>
                    </a:lnTo>
                    <a:lnTo>
                      <a:pt x="1716" y="92"/>
                    </a:lnTo>
                    <a:lnTo>
                      <a:pt x="1716" y="100"/>
                    </a:lnTo>
                    <a:close/>
                    <a:moveTo>
                      <a:pt x="2164" y="981"/>
                    </a:moveTo>
                    <a:lnTo>
                      <a:pt x="2060" y="981"/>
                    </a:lnTo>
                    <a:lnTo>
                      <a:pt x="1821" y="312"/>
                    </a:lnTo>
                    <a:lnTo>
                      <a:pt x="1928" y="289"/>
                    </a:lnTo>
                    <a:lnTo>
                      <a:pt x="2083" y="750"/>
                    </a:lnTo>
                    <a:lnTo>
                      <a:pt x="2087" y="762"/>
                    </a:lnTo>
                    <a:lnTo>
                      <a:pt x="2093" y="776"/>
                    </a:lnTo>
                    <a:lnTo>
                      <a:pt x="2096" y="789"/>
                    </a:lnTo>
                    <a:lnTo>
                      <a:pt x="2100" y="803"/>
                    </a:lnTo>
                    <a:lnTo>
                      <a:pt x="2103" y="817"/>
                    </a:lnTo>
                    <a:lnTo>
                      <a:pt x="2106" y="828"/>
                    </a:lnTo>
                    <a:lnTo>
                      <a:pt x="2110" y="838"/>
                    </a:lnTo>
                    <a:lnTo>
                      <a:pt x="2112" y="846"/>
                    </a:lnTo>
                    <a:lnTo>
                      <a:pt x="2115" y="858"/>
                    </a:lnTo>
                    <a:lnTo>
                      <a:pt x="2116" y="863"/>
                    </a:lnTo>
                    <a:lnTo>
                      <a:pt x="2118" y="863"/>
                    </a:lnTo>
                    <a:lnTo>
                      <a:pt x="2126" y="831"/>
                    </a:lnTo>
                    <a:lnTo>
                      <a:pt x="2135" y="801"/>
                    </a:lnTo>
                    <a:lnTo>
                      <a:pt x="2142" y="775"/>
                    </a:lnTo>
                    <a:lnTo>
                      <a:pt x="2150" y="751"/>
                    </a:lnTo>
                    <a:lnTo>
                      <a:pt x="2304" y="307"/>
                    </a:lnTo>
                    <a:lnTo>
                      <a:pt x="2415" y="307"/>
                    </a:lnTo>
                    <a:lnTo>
                      <a:pt x="2164" y="981"/>
                    </a:lnTo>
                    <a:close/>
                    <a:moveTo>
                      <a:pt x="2929" y="579"/>
                    </a:moveTo>
                    <a:lnTo>
                      <a:pt x="2927" y="552"/>
                    </a:lnTo>
                    <a:lnTo>
                      <a:pt x="2925" y="529"/>
                    </a:lnTo>
                    <a:lnTo>
                      <a:pt x="2923" y="508"/>
                    </a:lnTo>
                    <a:lnTo>
                      <a:pt x="2920" y="489"/>
                    </a:lnTo>
                    <a:lnTo>
                      <a:pt x="2916" y="473"/>
                    </a:lnTo>
                    <a:lnTo>
                      <a:pt x="2911" y="457"/>
                    </a:lnTo>
                    <a:lnTo>
                      <a:pt x="2904" y="443"/>
                    </a:lnTo>
                    <a:lnTo>
                      <a:pt x="2898" y="431"/>
                    </a:lnTo>
                    <a:lnTo>
                      <a:pt x="2893" y="423"/>
                    </a:lnTo>
                    <a:lnTo>
                      <a:pt x="2888" y="417"/>
                    </a:lnTo>
                    <a:lnTo>
                      <a:pt x="2882" y="412"/>
                    </a:lnTo>
                    <a:lnTo>
                      <a:pt x="2877" y="407"/>
                    </a:lnTo>
                    <a:lnTo>
                      <a:pt x="2870" y="401"/>
                    </a:lnTo>
                    <a:lnTo>
                      <a:pt x="2863" y="396"/>
                    </a:lnTo>
                    <a:lnTo>
                      <a:pt x="2856" y="392"/>
                    </a:lnTo>
                    <a:lnTo>
                      <a:pt x="2848" y="388"/>
                    </a:lnTo>
                    <a:lnTo>
                      <a:pt x="2840" y="383"/>
                    </a:lnTo>
                    <a:lnTo>
                      <a:pt x="2832" y="380"/>
                    </a:lnTo>
                    <a:lnTo>
                      <a:pt x="2824" y="377"/>
                    </a:lnTo>
                    <a:lnTo>
                      <a:pt x="2814" y="375"/>
                    </a:lnTo>
                    <a:lnTo>
                      <a:pt x="2796" y="372"/>
                    </a:lnTo>
                    <a:lnTo>
                      <a:pt x="2777" y="371"/>
                    </a:lnTo>
                    <a:lnTo>
                      <a:pt x="2759" y="372"/>
                    </a:lnTo>
                    <a:lnTo>
                      <a:pt x="2743" y="374"/>
                    </a:lnTo>
                    <a:lnTo>
                      <a:pt x="2727" y="378"/>
                    </a:lnTo>
                    <a:lnTo>
                      <a:pt x="2712" y="385"/>
                    </a:lnTo>
                    <a:lnTo>
                      <a:pt x="2699" y="392"/>
                    </a:lnTo>
                    <a:lnTo>
                      <a:pt x="2687" y="400"/>
                    </a:lnTo>
                    <a:lnTo>
                      <a:pt x="2675" y="411"/>
                    </a:lnTo>
                    <a:lnTo>
                      <a:pt x="2665" y="423"/>
                    </a:lnTo>
                    <a:lnTo>
                      <a:pt x="2657" y="437"/>
                    </a:lnTo>
                    <a:lnTo>
                      <a:pt x="2648" y="453"/>
                    </a:lnTo>
                    <a:lnTo>
                      <a:pt x="2641" y="469"/>
                    </a:lnTo>
                    <a:lnTo>
                      <a:pt x="2636" y="488"/>
                    </a:lnTo>
                    <a:lnTo>
                      <a:pt x="2630" y="508"/>
                    </a:lnTo>
                    <a:lnTo>
                      <a:pt x="2627" y="530"/>
                    </a:lnTo>
                    <a:lnTo>
                      <a:pt x="2624" y="553"/>
                    </a:lnTo>
                    <a:lnTo>
                      <a:pt x="2623" y="579"/>
                    </a:lnTo>
                    <a:lnTo>
                      <a:pt x="2929" y="579"/>
                    </a:lnTo>
                    <a:close/>
                    <a:moveTo>
                      <a:pt x="2623" y="658"/>
                    </a:moveTo>
                    <a:lnTo>
                      <a:pt x="2623" y="674"/>
                    </a:lnTo>
                    <a:lnTo>
                      <a:pt x="2623" y="697"/>
                    </a:lnTo>
                    <a:lnTo>
                      <a:pt x="2624" y="718"/>
                    </a:lnTo>
                    <a:lnTo>
                      <a:pt x="2626" y="738"/>
                    </a:lnTo>
                    <a:lnTo>
                      <a:pt x="2629" y="757"/>
                    </a:lnTo>
                    <a:lnTo>
                      <a:pt x="2633" y="775"/>
                    </a:lnTo>
                    <a:lnTo>
                      <a:pt x="2639" y="791"/>
                    </a:lnTo>
                    <a:lnTo>
                      <a:pt x="2645" y="806"/>
                    </a:lnTo>
                    <a:lnTo>
                      <a:pt x="2653" y="820"/>
                    </a:lnTo>
                    <a:lnTo>
                      <a:pt x="2661" y="830"/>
                    </a:lnTo>
                    <a:lnTo>
                      <a:pt x="2668" y="840"/>
                    </a:lnTo>
                    <a:lnTo>
                      <a:pt x="2677" y="849"/>
                    </a:lnTo>
                    <a:lnTo>
                      <a:pt x="2686" y="858"/>
                    </a:lnTo>
                    <a:lnTo>
                      <a:pt x="2694" y="865"/>
                    </a:lnTo>
                    <a:lnTo>
                      <a:pt x="2705" y="871"/>
                    </a:lnTo>
                    <a:lnTo>
                      <a:pt x="2714" y="877"/>
                    </a:lnTo>
                    <a:lnTo>
                      <a:pt x="2726" y="883"/>
                    </a:lnTo>
                    <a:lnTo>
                      <a:pt x="2736" y="887"/>
                    </a:lnTo>
                    <a:lnTo>
                      <a:pt x="2748" y="891"/>
                    </a:lnTo>
                    <a:lnTo>
                      <a:pt x="2759" y="894"/>
                    </a:lnTo>
                    <a:lnTo>
                      <a:pt x="2771" y="897"/>
                    </a:lnTo>
                    <a:lnTo>
                      <a:pt x="2783" y="900"/>
                    </a:lnTo>
                    <a:lnTo>
                      <a:pt x="2795" y="901"/>
                    </a:lnTo>
                    <a:lnTo>
                      <a:pt x="2808" y="902"/>
                    </a:lnTo>
                    <a:lnTo>
                      <a:pt x="2820" y="902"/>
                    </a:lnTo>
                    <a:lnTo>
                      <a:pt x="2843" y="901"/>
                    </a:lnTo>
                    <a:lnTo>
                      <a:pt x="2866" y="898"/>
                    </a:lnTo>
                    <a:lnTo>
                      <a:pt x="2877" y="895"/>
                    </a:lnTo>
                    <a:lnTo>
                      <a:pt x="2888" y="893"/>
                    </a:lnTo>
                    <a:lnTo>
                      <a:pt x="2898" y="890"/>
                    </a:lnTo>
                    <a:lnTo>
                      <a:pt x="2909" y="886"/>
                    </a:lnTo>
                    <a:lnTo>
                      <a:pt x="2918" y="882"/>
                    </a:lnTo>
                    <a:lnTo>
                      <a:pt x="2929" y="877"/>
                    </a:lnTo>
                    <a:lnTo>
                      <a:pt x="2938" y="872"/>
                    </a:lnTo>
                    <a:lnTo>
                      <a:pt x="2947" y="867"/>
                    </a:lnTo>
                    <a:lnTo>
                      <a:pt x="2957" y="861"/>
                    </a:lnTo>
                    <a:lnTo>
                      <a:pt x="2966" y="853"/>
                    </a:lnTo>
                    <a:lnTo>
                      <a:pt x="2975" y="846"/>
                    </a:lnTo>
                    <a:lnTo>
                      <a:pt x="2983" y="839"/>
                    </a:lnTo>
                    <a:lnTo>
                      <a:pt x="3024" y="906"/>
                    </a:lnTo>
                    <a:lnTo>
                      <a:pt x="3013" y="915"/>
                    </a:lnTo>
                    <a:lnTo>
                      <a:pt x="3001" y="925"/>
                    </a:lnTo>
                    <a:lnTo>
                      <a:pt x="2988" y="933"/>
                    </a:lnTo>
                    <a:lnTo>
                      <a:pt x="2976" y="941"/>
                    </a:lnTo>
                    <a:lnTo>
                      <a:pt x="2963" y="949"/>
                    </a:lnTo>
                    <a:lnTo>
                      <a:pt x="2950" y="956"/>
                    </a:lnTo>
                    <a:lnTo>
                      <a:pt x="2936" y="962"/>
                    </a:lnTo>
                    <a:lnTo>
                      <a:pt x="2921" y="968"/>
                    </a:lnTo>
                    <a:lnTo>
                      <a:pt x="2906" y="973"/>
                    </a:lnTo>
                    <a:lnTo>
                      <a:pt x="2892" y="977"/>
                    </a:lnTo>
                    <a:lnTo>
                      <a:pt x="2877" y="980"/>
                    </a:lnTo>
                    <a:lnTo>
                      <a:pt x="2861" y="983"/>
                    </a:lnTo>
                    <a:lnTo>
                      <a:pt x="2846" y="986"/>
                    </a:lnTo>
                    <a:lnTo>
                      <a:pt x="2830" y="988"/>
                    </a:lnTo>
                    <a:lnTo>
                      <a:pt x="2814" y="989"/>
                    </a:lnTo>
                    <a:lnTo>
                      <a:pt x="2798" y="989"/>
                    </a:lnTo>
                    <a:lnTo>
                      <a:pt x="2782" y="989"/>
                    </a:lnTo>
                    <a:lnTo>
                      <a:pt x="2765" y="988"/>
                    </a:lnTo>
                    <a:lnTo>
                      <a:pt x="2748" y="986"/>
                    </a:lnTo>
                    <a:lnTo>
                      <a:pt x="2732" y="983"/>
                    </a:lnTo>
                    <a:lnTo>
                      <a:pt x="2717" y="980"/>
                    </a:lnTo>
                    <a:lnTo>
                      <a:pt x="2703" y="976"/>
                    </a:lnTo>
                    <a:lnTo>
                      <a:pt x="2688" y="971"/>
                    </a:lnTo>
                    <a:lnTo>
                      <a:pt x="2674" y="966"/>
                    </a:lnTo>
                    <a:lnTo>
                      <a:pt x="2661" y="959"/>
                    </a:lnTo>
                    <a:lnTo>
                      <a:pt x="2648" y="952"/>
                    </a:lnTo>
                    <a:lnTo>
                      <a:pt x="2636" y="945"/>
                    </a:lnTo>
                    <a:lnTo>
                      <a:pt x="2624" y="936"/>
                    </a:lnTo>
                    <a:lnTo>
                      <a:pt x="2612" y="927"/>
                    </a:lnTo>
                    <a:lnTo>
                      <a:pt x="2601" y="916"/>
                    </a:lnTo>
                    <a:lnTo>
                      <a:pt x="2590" y="906"/>
                    </a:lnTo>
                    <a:lnTo>
                      <a:pt x="2581" y="894"/>
                    </a:lnTo>
                    <a:lnTo>
                      <a:pt x="2570" y="883"/>
                    </a:lnTo>
                    <a:lnTo>
                      <a:pt x="2562" y="870"/>
                    </a:lnTo>
                    <a:lnTo>
                      <a:pt x="2554" y="857"/>
                    </a:lnTo>
                    <a:lnTo>
                      <a:pt x="2546" y="843"/>
                    </a:lnTo>
                    <a:lnTo>
                      <a:pt x="2539" y="828"/>
                    </a:lnTo>
                    <a:lnTo>
                      <a:pt x="2533" y="814"/>
                    </a:lnTo>
                    <a:lnTo>
                      <a:pt x="2526" y="798"/>
                    </a:lnTo>
                    <a:lnTo>
                      <a:pt x="2521" y="782"/>
                    </a:lnTo>
                    <a:lnTo>
                      <a:pt x="2517" y="765"/>
                    </a:lnTo>
                    <a:lnTo>
                      <a:pt x="2513" y="748"/>
                    </a:lnTo>
                    <a:lnTo>
                      <a:pt x="2510" y="731"/>
                    </a:lnTo>
                    <a:lnTo>
                      <a:pt x="2506" y="713"/>
                    </a:lnTo>
                    <a:lnTo>
                      <a:pt x="2504" y="694"/>
                    </a:lnTo>
                    <a:lnTo>
                      <a:pt x="2503" y="674"/>
                    </a:lnTo>
                    <a:lnTo>
                      <a:pt x="2502" y="654"/>
                    </a:lnTo>
                    <a:lnTo>
                      <a:pt x="2502" y="634"/>
                    </a:lnTo>
                    <a:lnTo>
                      <a:pt x="2502" y="613"/>
                    </a:lnTo>
                    <a:lnTo>
                      <a:pt x="2503" y="593"/>
                    </a:lnTo>
                    <a:lnTo>
                      <a:pt x="2504" y="574"/>
                    </a:lnTo>
                    <a:lnTo>
                      <a:pt x="2506" y="555"/>
                    </a:lnTo>
                    <a:lnTo>
                      <a:pt x="2510" y="539"/>
                    </a:lnTo>
                    <a:lnTo>
                      <a:pt x="2513" y="522"/>
                    </a:lnTo>
                    <a:lnTo>
                      <a:pt x="2516" y="506"/>
                    </a:lnTo>
                    <a:lnTo>
                      <a:pt x="2521" y="492"/>
                    </a:lnTo>
                    <a:lnTo>
                      <a:pt x="2525" y="477"/>
                    </a:lnTo>
                    <a:lnTo>
                      <a:pt x="2532" y="462"/>
                    </a:lnTo>
                    <a:lnTo>
                      <a:pt x="2538" y="449"/>
                    </a:lnTo>
                    <a:lnTo>
                      <a:pt x="2545" y="435"/>
                    </a:lnTo>
                    <a:lnTo>
                      <a:pt x="2554" y="421"/>
                    </a:lnTo>
                    <a:lnTo>
                      <a:pt x="2562" y="408"/>
                    </a:lnTo>
                    <a:lnTo>
                      <a:pt x="2573" y="395"/>
                    </a:lnTo>
                    <a:lnTo>
                      <a:pt x="2582" y="382"/>
                    </a:lnTo>
                    <a:lnTo>
                      <a:pt x="2593" y="371"/>
                    </a:lnTo>
                    <a:lnTo>
                      <a:pt x="2603" y="360"/>
                    </a:lnTo>
                    <a:lnTo>
                      <a:pt x="2614" y="351"/>
                    </a:lnTo>
                    <a:lnTo>
                      <a:pt x="2625" y="342"/>
                    </a:lnTo>
                    <a:lnTo>
                      <a:pt x="2636" y="333"/>
                    </a:lnTo>
                    <a:lnTo>
                      <a:pt x="2648" y="326"/>
                    </a:lnTo>
                    <a:lnTo>
                      <a:pt x="2660" y="318"/>
                    </a:lnTo>
                    <a:lnTo>
                      <a:pt x="2672" y="312"/>
                    </a:lnTo>
                    <a:lnTo>
                      <a:pt x="2685" y="307"/>
                    </a:lnTo>
                    <a:lnTo>
                      <a:pt x="2698" y="303"/>
                    </a:lnTo>
                    <a:lnTo>
                      <a:pt x="2711" y="299"/>
                    </a:lnTo>
                    <a:lnTo>
                      <a:pt x="2725" y="295"/>
                    </a:lnTo>
                    <a:lnTo>
                      <a:pt x="2738" y="292"/>
                    </a:lnTo>
                    <a:lnTo>
                      <a:pt x="2753" y="291"/>
                    </a:lnTo>
                    <a:lnTo>
                      <a:pt x="2768" y="290"/>
                    </a:lnTo>
                    <a:lnTo>
                      <a:pt x="2783" y="289"/>
                    </a:lnTo>
                    <a:lnTo>
                      <a:pt x="2796" y="290"/>
                    </a:lnTo>
                    <a:lnTo>
                      <a:pt x="2810" y="290"/>
                    </a:lnTo>
                    <a:lnTo>
                      <a:pt x="2822" y="292"/>
                    </a:lnTo>
                    <a:lnTo>
                      <a:pt x="2835" y="294"/>
                    </a:lnTo>
                    <a:lnTo>
                      <a:pt x="2848" y="296"/>
                    </a:lnTo>
                    <a:lnTo>
                      <a:pt x="2860" y="300"/>
                    </a:lnTo>
                    <a:lnTo>
                      <a:pt x="2872" y="304"/>
                    </a:lnTo>
                    <a:lnTo>
                      <a:pt x="2883" y="308"/>
                    </a:lnTo>
                    <a:lnTo>
                      <a:pt x="2895" y="312"/>
                    </a:lnTo>
                    <a:lnTo>
                      <a:pt x="2905" y="317"/>
                    </a:lnTo>
                    <a:lnTo>
                      <a:pt x="2916" y="324"/>
                    </a:lnTo>
                    <a:lnTo>
                      <a:pt x="2926" y="330"/>
                    </a:lnTo>
                    <a:lnTo>
                      <a:pt x="2936" y="337"/>
                    </a:lnTo>
                    <a:lnTo>
                      <a:pt x="2945" y="345"/>
                    </a:lnTo>
                    <a:lnTo>
                      <a:pt x="2955" y="353"/>
                    </a:lnTo>
                    <a:lnTo>
                      <a:pt x="2963" y="361"/>
                    </a:lnTo>
                    <a:lnTo>
                      <a:pt x="2974" y="373"/>
                    </a:lnTo>
                    <a:lnTo>
                      <a:pt x="2983" y="385"/>
                    </a:lnTo>
                    <a:lnTo>
                      <a:pt x="2992" y="397"/>
                    </a:lnTo>
                    <a:lnTo>
                      <a:pt x="3000" y="409"/>
                    </a:lnTo>
                    <a:lnTo>
                      <a:pt x="3006" y="421"/>
                    </a:lnTo>
                    <a:lnTo>
                      <a:pt x="3013" y="435"/>
                    </a:lnTo>
                    <a:lnTo>
                      <a:pt x="3019" y="450"/>
                    </a:lnTo>
                    <a:lnTo>
                      <a:pt x="3023" y="465"/>
                    </a:lnTo>
                    <a:lnTo>
                      <a:pt x="3027" y="482"/>
                    </a:lnTo>
                    <a:lnTo>
                      <a:pt x="3030" y="500"/>
                    </a:lnTo>
                    <a:lnTo>
                      <a:pt x="3034" y="520"/>
                    </a:lnTo>
                    <a:lnTo>
                      <a:pt x="3036" y="540"/>
                    </a:lnTo>
                    <a:lnTo>
                      <a:pt x="3038" y="563"/>
                    </a:lnTo>
                    <a:lnTo>
                      <a:pt x="3039" y="587"/>
                    </a:lnTo>
                    <a:lnTo>
                      <a:pt x="3040" y="614"/>
                    </a:lnTo>
                    <a:lnTo>
                      <a:pt x="3040" y="644"/>
                    </a:lnTo>
                    <a:lnTo>
                      <a:pt x="3040" y="658"/>
                    </a:lnTo>
                    <a:lnTo>
                      <a:pt x="2623" y="658"/>
                    </a:lnTo>
                    <a:close/>
                    <a:moveTo>
                      <a:pt x="3512" y="408"/>
                    </a:moveTo>
                    <a:lnTo>
                      <a:pt x="3505" y="405"/>
                    </a:lnTo>
                    <a:lnTo>
                      <a:pt x="3498" y="403"/>
                    </a:lnTo>
                    <a:lnTo>
                      <a:pt x="3490" y="402"/>
                    </a:lnTo>
                    <a:lnTo>
                      <a:pt x="3483" y="402"/>
                    </a:lnTo>
                    <a:lnTo>
                      <a:pt x="3467" y="402"/>
                    </a:lnTo>
                    <a:lnTo>
                      <a:pt x="3452" y="405"/>
                    </a:lnTo>
                    <a:lnTo>
                      <a:pt x="3438" y="409"/>
                    </a:lnTo>
                    <a:lnTo>
                      <a:pt x="3423" y="414"/>
                    </a:lnTo>
                    <a:lnTo>
                      <a:pt x="3409" y="421"/>
                    </a:lnTo>
                    <a:lnTo>
                      <a:pt x="3397" y="430"/>
                    </a:lnTo>
                    <a:lnTo>
                      <a:pt x="3383" y="439"/>
                    </a:lnTo>
                    <a:lnTo>
                      <a:pt x="3372" y="451"/>
                    </a:lnTo>
                    <a:lnTo>
                      <a:pt x="3361" y="461"/>
                    </a:lnTo>
                    <a:lnTo>
                      <a:pt x="3352" y="473"/>
                    </a:lnTo>
                    <a:lnTo>
                      <a:pt x="3345" y="483"/>
                    </a:lnTo>
                    <a:lnTo>
                      <a:pt x="3340" y="494"/>
                    </a:lnTo>
                    <a:lnTo>
                      <a:pt x="3337" y="505"/>
                    </a:lnTo>
                    <a:lnTo>
                      <a:pt x="3335" y="520"/>
                    </a:lnTo>
                    <a:lnTo>
                      <a:pt x="3333" y="537"/>
                    </a:lnTo>
                    <a:lnTo>
                      <a:pt x="3333" y="557"/>
                    </a:lnTo>
                    <a:lnTo>
                      <a:pt x="3333" y="974"/>
                    </a:lnTo>
                    <a:lnTo>
                      <a:pt x="3228" y="974"/>
                    </a:lnTo>
                    <a:lnTo>
                      <a:pt x="3228" y="460"/>
                    </a:lnTo>
                    <a:lnTo>
                      <a:pt x="3228" y="441"/>
                    </a:lnTo>
                    <a:lnTo>
                      <a:pt x="3227" y="423"/>
                    </a:lnTo>
                    <a:lnTo>
                      <a:pt x="3225" y="405"/>
                    </a:lnTo>
                    <a:lnTo>
                      <a:pt x="3223" y="388"/>
                    </a:lnTo>
                    <a:lnTo>
                      <a:pt x="3219" y="370"/>
                    </a:lnTo>
                    <a:lnTo>
                      <a:pt x="3215" y="352"/>
                    </a:lnTo>
                    <a:lnTo>
                      <a:pt x="3210" y="335"/>
                    </a:lnTo>
                    <a:lnTo>
                      <a:pt x="3205" y="317"/>
                    </a:lnTo>
                    <a:lnTo>
                      <a:pt x="3310" y="289"/>
                    </a:lnTo>
                    <a:lnTo>
                      <a:pt x="3312" y="294"/>
                    </a:lnTo>
                    <a:lnTo>
                      <a:pt x="3316" y="305"/>
                    </a:lnTo>
                    <a:lnTo>
                      <a:pt x="3319" y="312"/>
                    </a:lnTo>
                    <a:lnTo>
                      <a:pt x="3321" y="322"/>
                    </a:lnTo>
                    <a:lnTo>
                      <a:pt x="3324" y="333"/>
                    </a:lnTo>
                    <a:lnTo>
                      <a:pt x="3328" y="345"/>
                    </a:lnTo>
                    <a:lnTo>
                      <a:pt x="3330" y="358"/>
                    </a:lnTo>
                    <a:lnTo>
                      <a:pt x="3331" y="371"/>
                    </a:lnTo>
                    <a:lnTo>
                      <a:pt x="3332" y="385"/>
                    </a:lnTo>
                    <a:lnTo>
                      <a:pt x="3331" y="398"/>
                    </a:lnTo>
                    <a:lnTo>
                      <a:pt x="3340" y="386"/>
                    </a:lnTo>
                    <a:lnTo>
                      <a:pt x="3350" y="374"/>
                    </a:lnTo>
                    <a:lnTo>
                      <a:pt x="3360" y="362"/>
                    </a:lnTo>
                    <a:lnTo>
                      <a:pt x="3371" y="352"/>
                    </a:lnTo>
                    <a:lnTo>
                      <a:pt x="3382" y="343"/>
                    </a:lnTo>
                    <a:lnTo>
                      <a:pt x="3394" y="333"/>
                    </a:lnTo>
                    <a:lnTo>
                      <a:pt x="3405" y="325"/>
                    </a:lnTo>
                    <a:lnTo>
                      <a:pt x="3418" y="317"/>
                    </a:lnTo>
                    <a:lnTo>
                      <a:pt x="3430" y="310"/>
                    </a:lnTo>
                    <a:lnTo>
                      <a:pt x="3443" y="304"/>
                    </a:lnTo>
                    <a:lnTo>
                      <a:pt x="3456" y="299"/>
                    </a:lnTo>
                    <a:lnTo>
                      <a:pt x="3468" y="294"/>
                    </a:lnTo>
                    <a:lnTo>
                      <a:pt x="3481" y="291"/>
                    </a:lnTo>
                    <a:lnTo>
                      <a:pt x="3493" y="289"/>
                    </a:lnTo>
                    <a:lnTo>
                      <a:pt x="3506" y="287"/>
                    </a:lnTo>
                    <a:lnTo>
                      <a:pt x="3519" y="287"/>
                    </a:lnTo>
                    <a:lnTo>
                      <a:pt x="3526" y="287"/>
                    </a:lnTo>
                    <a:lnTo>
                      <a:pt x="3534" y="288"/>
                    </a:lnTo>
                    <a:lnTo>
                      <a:pt x="3544" y="290"/>
                    </a:lnTo>
                    <a:lnTo>
                      <a:pt x="3555" y="293"/>
                    </a:lnTo>
                    <a:lnTo>
                      <a:pt x="3512" y="408"/>
                    </a:lnTo>
                    <a:close/>
                    <a:moveTo>
                      <a:pt x="4087" y="776"/>
                    </a:moveTo>
                    <a:lnTo>
                      <a:pt x="4086" y="788"/>
                    </a:lnTo>
                    <a:lnTo>
                      <a:pt x="4086" y="800"/>
                    </a:lnTo>
                    <a:lnTo>
                      <a:pt x="4084" y="811"/>
                    </a:lnTo>
                    <a:lnTo>
                      <a:pt x="4081" y="822"/>
                    </a:lnTo>
                    <a:lnTo>
                      <a:pt x="4079" y="833"/>
                    </a:lnTo>
                    <a:lnTo>
                      <a:pt x="4076" y="844"/>
                    </a:lnTo>
                    <a:lnTo>
                      <a:pt x="4072" y="854"/>
                    </a:lnTo>
                    <a:lnTo>
                      <a:pt x="4068" y="864"/>
                    </a:lnTo>
                    <a:lnTo>
                      <a:pt x="4064" y="874"/>
                    </a:lnTo>
                    <a:lnTo>
                      <a:pt x="4058" y="884"/>
                    </a:lnTo>
                    <a:lnTo>
                      <a:pt x="4052" y="893"/>
                    </a:lnTo>
                    <a:lnTo>
                      <a:pt x="4047" y="902"/>
                    </a:lnTo>
                    <a:lnTo>
                      <a:pt x="4039" y="910"/>
                    </a:lnTo>
                    <a:lnTo>
                      <a:pt x="4032" y="918"/>
                    </a:lnTo>
                    <a:lnTo>
                      <a:pt x="4025" y="926"/>
                    </a:lnTo>
                    <a:lnTo>
                      <a:pt x="4016" y="933"/>
                    </a:lnTo>
                    <a:lnTo>
                      <a:pt x="4008" y="940"/>
                    </a:lnTo>
                    <a:lnTo>
                      <a:pt x="4000" y="947"/>
                    </a:lnTo>
                    <a:lnTo>
                      <a:pt x="3990" y="953"/>
                    </a:lnTo>
                    <a:lnTo>
                      <a:pt x="3980" y="959"/>
                    </a:lnTo>
                    <a:lnTo>
                      <a:pt x="3970" y="965"/>
                    </a:lnTo>
                    <a:lnTo>
                      <a:pt x="3960" y="970"/>
                    </a:lnTo>
                    <a:lnTo>
                      <a:pt x="3948" y="974"/>
                    </a:lnTo>
                    <a:lnTo>
                      <a:pt x="3937" y="978"/>
                    </a:lnTo>
                    <a:lnTo>
                      <a:pt x="3925" y="982"/>
                    </a:lnTo>
                    <a:lnTo>
                      <a:pt x="3913" y="986"/>
                    </a:lnTo>
                    <a:lnTo>
                      <a:pt x="3901" y="988"/>
                    </a:lnTo>
                    <a:lnTo>
                      <a:pt x="3888" y="991"/>
                    </a:lnTo>
                    <a:lnTo>
                      <a:pt x="3875" y="992"/>
                    </a:lnTo>
                    <a:lnTo>
                      <a:pt x="3862" y="993"/>
                    </a:lnTo>
                    <a:lnTo>
                      <a:pt x="3848" y="994"/>
                    </a:lnTo>
                    <a:lnTo>
                      <a:pt x="3835" y="994"/>
                    </a:lnTo>
                    <a:lnTo>
                      <a:pt x="3818" y="994"/>
                    </a:lnTo>
                    <a:lnTo>
                      <a:pt x="3802" y="993"/>
                    </a:lnTo>
                    <a:lnTo>
                      <a:pt x="3785" y="992"/>
                    </a:lnTo>
                    <a:lnTo>
                      <a:pt x="3770" y="990"/>
                    </a:lnTo>
                    <a:lnTo>
                      <a:pt x="3754" y="988"/>
                    </a:lnTo>
                    <a:lnTo>
                      <a:pt x="3737" y="984"/>
                    </a:lnTo>
                    <a:lnTo>
                      <a:pt x="3721" y="980"/>
                    </a:lnTo>
                    <a:lnTo>
                      <a:pt x="3704" y="976"/>
                    </a:lnTo>
                    <a:lnTo>
                      <a:pt x="3689" y="972"/>
                    </a:lnTo>
                    <a:lnTo>
                      <a:pt x="3673" y="967"/>
                    </a:lnTo>
                    <a:lnTo>
                      <a:pt x="3658" y="961"/>
                    </a:lnTo>
                    <a:lnTo>
                      <a:pt x="3644" y="955"/>
                    </a:lnTo>
                    <a:lnTo>
                      <a:pt x="3629" y="949"/>
                    </a:lnTo>
                    <a:lnTo>
                      <a:pt x="3615" y="941"/>
                    </a:lnTo>
                    <a:lnTo>
                      <a:pt x="3602" y="935"/>
                    </a:lnTo>
                    <a:lnTo>
                      <a:pt x="3589" y="928"/>
                    </a:lnTo>
                    <a:lnTo>
                      <a:pt x="3629" y="849"/>
                    </a:lnTo>
                    <a:lnTo>
                      <a:pt x="3655" y="865"/>
                    </a:lnTo>
                    <a:lnTo>
                      <a:pt x="3681" y="877"/>
                    </a:lnTo>
                    <a:lnTo>
                      <a:pt x="3708" y="888"/>
                    </a:lnTo>
                    <a:lnTo>
                      <a:pt x="3734" y="896"/>
                    </a:lnTo>
                    <a:lnTo>
                      <a:pt x="3760" y="904"/>
                    </a:lnTo>
                    <a:lnTo>
                      <a:pt x="3786" y="909"/>
                    </a:lnTo>
                    <a:lnTo>
                      <a:pt x="3814" y="912"/>
                    </a:lnTo>
                    <a:lnTo>
                      <a:pt x="3841" y="912"/>
                    </a:lnTo>
                    <a:lnTo>
                      <a:pt x="3856" y="912"/>
                    </a:lnTo>
                    <a:lnTo>
                      <a:pt x="3870" y="911"/>
                    </a:lnTo>
                    <a:lnTo>
                      <a:pt x="3884" y="908"/>
                    </a:lnTo>
                    <a:lnTo>
                      <a:pt x="3897" y="905"/>
                    </a:lnTo>
                    <a:lnTo>
                      <a:pt x="3908" y="901"/>
                    </a:lnTo>
                    <a:lnTo>
                      <a:pt x="3920" y="895"/>
                    </a:lnTo>
                    <a:lnTo>
                      <a:pt x="3930" y="889"/>
                    </a:lnTo>
                    <a:lnTo>
                      <a:pt x="3940" y="882"/>
                    </a:lnTo>
                    <a:lnTo>
                      <a:pt x="3948" y="873"/>
                    </a:lnTo>
                    <a:lnTo>
                      <a:pt x="3955" y="865"/>
                    </a:lnTo>
                    <a:lnTo>
                      <a:pt x="3962" y="855"/>
                    </a:lnTo>
                    <a:lnTo>
                      <a:pt x="3967" y="845"/>
                    </a:lnTo>
                    <a:lnTo>
                      <a:pt x="3971" y="834"/>
                    </a:lnTo>
                    <a:lnTo>
                      <a:pt x="3974" y="823"/>
                    </a:lnTo>
                    <a:lnTo>
                      <a:pt x="3975" y="810"/>
                    </a:lnTo>
                    <a:lnTo>
                      <a:pt x="3976" y="798"/>
                    </a:lnTo>
                    <a:lnTo>
                      <a:pt x="3976" y="786"/>
                    </a:lnTo>
                    <a:lnTo>
                      <a:pt x="3974" y="776"/>
                    </a:lnTo>
                    <a:lnTo>
                      <a:pt x="3972" y="766"/>
                    </a:lnTo>
                    <a:lnTo>
                      <a:pt x="3970" y="757"/>
                    </a:lnTo>
                    <a:lnTo>
                      <a:pt x="3966" y="748"/>
                    </a:lnTo>
                    <a:lnTo>
                      <a:pt x="3962" y="740"/>
                    </a:lnTo>
                    <a:lnTo>
                      <a:pt x="3956" y="733"/>
                    </a:lnTo>
                    <a:lnTo>
                      <a:pt x="3950" y="725"/>
                    </a:lnTo>
                    <a:lnTo>
                      <a:pt x="3943" y="719"/>
                    </a:lnTo>
                    <a:lnTo>
                      <a:pt x="3935" y="714"/>
                    </a:lnTo>
                    <a:lnTo>
                      <a:pt x="3926" y="708"/>
                    </a:lnTo>
                    <a:lnTo>
                      <a:pt x="3917" y="703"/>
                    </a:lnTo>
                    <a:lnTo>
                      <a:pt x="3905" y="698"/>
                    </a:lnTo>
                    <a:lnTo>
                      <a:pt x="3893" y="694"/>
                    </a:lnTo>
                    <a:lnTo>
                      <a:pt x="3880" y="691"/>
                    </a:lnTo>
                    <a:lnTo>
                      <a:pt x="3866" y="688"/>
                    </a:lnTo>
                    <a:lnTo>
                      <a:pt x="3783" y="670"/>
                    </a:lnTo>
                    <a:lnTo>
                      <a:pt x="3763" y="666"/>
                    </a:lnTo>
                    <a:lnTo>
                      <a:pt x="3744" y="659"/>
                    </a:lnTo>
                    <a:lnTo>
                      <a:pt x="3727" y="653"/>
                    </a:lnTo>
                    <a:lnTo>
                      <a:pt x="3710" y="645"/>
                    </a:lnTo>
                    <a:lnTo>
                      <a:pt x="3695" y="636"/>
                    </a:lnTo>
                    <a:lnTo>
                      <a:pt x="3681" y="627"/>
                    </a:lnTo>
                    <a:lnTo>
                      <a:pt x="3669" y="616"/>
                    </a:lnTo>
                    <a:lnTo>
                      <a:pt x="3657" y="605"/>
                    </a:lnTo>
                    <a:lnTo>
                      <a:pt x="3647" y="592"/>
                    </a:lnTo>
                    <a:lnTo>
                      <a:pt x="3638" y="579"/>
                    </a:lnTo>
                    <a:lnTo>
                      <a:pt x="3631" y="565"/>
                    </a:lnTo>
                    <a:lnTo>
                      <a:pt x="3625" y="551"/>
                    </a:lnTo>
                    <a:lnTo>
                      <a:pt x="3620" y="536"/>
                    </a:lnTo>
                    <a:lnTo>
                      <a:pt x="3617" y="520"/>
                    </a:lnTo>
                    <a:lnTo>
                      <a:pt x="3615" y="504"/>
                    </a:lnTo>
                    <a:lnTo>
                      <a:pt x="3614" y="486"/>
                    </a:lnTo>
                    <a:lnTo>
                      <a:pt x="3614" y="475"/>
                    </a:lnTo>
                    <a:lnTo>
                      <a:pt x="3615" y="464"/>
                    </a:lnTo>
                    <a:lnTo>
                      <a:pt x="3616" y="454"/>
                    </a:lnTo>
                    <a:lnTo>
                      <a:pt x="3618" y="443"/>
                    </a:lnTo>
                    <a:lnTo>
                      <a:pt x="3620" y="433"/>
                    </a:lnTo>
                    <a:lnTo>
                      <a:pt x="3624" y="422"/>
                    </a:lnTo>
                    <a:lnTo>
                      <a:pt x="3628" y="413"/>
                    </a:lnTo>
                    <a:lnTo>
                      <a:pt x="3632" y="403"/>
                    </a:lnTo>
                    <a:lnTo>
                      <a:pt x="3636" y="394"/>
                    </a:lnTo>
                    <a:lnTo>
                      <a:pt x="3641" y="386"/>
                    </a:lnTo>
                    <a:lnTo>
                      <a:pt x="3647" y="377"/>
                    </a:lnTo>
                    <a:lnTo>
                      <a:pt x="3653" y="369"/>
                    </a:lnTo>
                    <a:lnTo>
                      <a:pt x="3659" y="360"/>
                    </a:lnTo>
                    <a:lnTo>
                      <a:pt x="3666" y="353"/>
                    </a:lnTo>
                    <a:lnTo>
                      <a:pt x="3673" y="346"/>
                    </a:lnTo>
                    <a:lnTo>
                      <a:pt x="3680" y="339"/>
                    </a:lnTo>
                    <a:lnTo>
                      <a:pt x="3697" y="327"/>
                    </a:lnTo>
                    <a:lnTo>
                      <a:pt x="3715" y="315"/>
                    </a:lnTo>
                    <a:lnTo>
                      <a:pt x="3735" y="305"/>
                    </a:lnTo>
                    <a:lnTo>
                      <a:pt x="3756" y="296"/>
                    </a:lnTo>
                    <a:lnTo>
                      <a:pt x="3766" y="293"/>
                    </a:lnTo>
                    <a:lnTo>
                      <a:pt x="3778" y="290"/>
                    </a:lnTo>
                    <a:lnTo>
                      <a:pt x="3790" y="287"/>
                    </a:lnTo>
                    <a:lnTo>
                      <a:pt x="3801" y="285"/>
                    </a:lnTo>
                    <a:lnTo>
                      <a:pt x="3826" y="283"/>
                    </a:lnTo>
                    <a:lnTo>
                      <a:pt x="3851" y="282"/>
                    </a:lnTo>
                    <a:lnTo>
                      <a:pt x="3878" y="283"/>
                    </a:lnTo>
                    <a:lnTo>
                      <a:pt x="3904" y="285"/>
                    </a:lnTo>
                    <a:lnTo>
                      <a:pt x="3931" y="290"/>
                    </a:lnTo>
                    <a:lnTo>
                      <a:pt x="3959" y="296"/>
                    </a:lnTo>
                    <a:lnTo>
                      <a:pt x="3985" y="304"/>
                    </a:lnTo>
                    <a:lnTo>
                      <a:pt x="4010" y="313"/>
                    </a:lnTo>
                    <a:lnTo>
                      <a:pt x="4033" y="324"/>
                    </a:lnTo>
                    <a:lnTo>
                      <a:pt x="4055" y="335"/>
                    </a:lnTo>
                    <a:lnTo>
                      <a:pt x="4016" y="413"/>
                    </a:lnTo>
                    <a:lnTo>
                      <a:pt x="3994" y="402"/>
                    </a:lnTo>
                    <a:lnTo>
                      <a:pt x="3973" y="393"/>
                    </a:lnTo>
                    <a:lnTo>
                      <a:pt x="3953" y="386"/>
                    </a:lnTo>
                    <a:lnTo>
                      <a:pt x="3932" y="378"/>
                    </a:lnTo>
                    <a:lnTo>
                      <a:pt x="3912" y="372"/>
                    </a:lnTo>
                    <a:lnTo>
                      <a:pt x="3892" y="368"/>
                    </a:lnTo>
                    <a:lnTo>
                      <a:pt x="3870" y="366"/>
                    </a:lnTo>
                    <a:lnTo>
                      <a:pt x="3849" y="365"/>
                    </a:lnTo>
                    <a:lnTo>
                      <a:pt x="3835" y="365"/>
                    </a:lnTo>
                    <a:lnTo>
                      <a:pt x="3821" y="367"/>
                    </a:lnTo>
                    <a:lnTo>
                      <a:pt x="3808" y="369"/>
                    </a:lnTo>
                    <a:lnTo>
                      <a:pt x="3797" y="372"/>
                    </a:lnTo>
                    <a:lnTo>
                      <a:pt x="3786" y="376"/>
                    </a:lnTo>
                    <a:lnTo>
                      <a:pt x="3776" y="381"/>
                    </a:lnTo>
                    <a:lnTo>
                      <a:pt x="3765" y="388"/>
                    </a:lnTo>
                    <a:lnTo>
                      <a:pt x="3757" y="395"/>
                    </a:lnTo>
                    <a:lnTo>
                      <a:pt x="3749" y="402"/>
                    </a:lnTo>
                    <a:lnTo>
                      <a:pt x="3742" y="411"/>
                    </a:lnTo>
                    <a:lnTo>
                      <a:pt x="3736" y="420"/>
                    </a:lnTo>
                    <a:lnTo>
                      <a:pt x="3732" y="430"/>
                    </a:lnTo>
                    <a:lnTo>
                      <a:pt x="3728" y="440"/>
                    </a:lnTo>
                    <a:lnTo>
                      <a:pt x="3725" y="451"/>
                    </a:lnTo>
                    <a:lnTo>
                      <a:pt x="3723" y="462"/>
                    </a:lnTo>
                    <a:lnTo>
                      <a:pt x="3722" y="475"/>
                    </a:lnTo>
                    <a:lnTo>
                      <a:pt x="3723" y="484"/>
                    </a:lnTo>
                    <a:lnTo>
                      <a:pt x="3724" y="493"/>
                    </a:lnTo>
                    <a:lnTo>
                      <a:pt x="3725" y="501"/>
                    </a:lnTo>
                    <a:lnTo>
                      <a:pt x="3729" y="509"/>
                    </a:lnTo>
                    <a:lnTo>
                      <a:pt x="3731" y="517"/>
                    </a:lnTo>
                    <a:lnTo>
                      <a:pt x="3735" y="524"/>
                    </a:lnTo>
                    <a:lnTo>
                      <a:pt x="3739" y="530"/>
                    </a:lnTo>
                    <a:lnTo>
                      <a:pt x="3744" y="537"/>
                    </a:lnTo>
                    <a:lnTo>
                      <a:pt x="3750" y="543"/>
                    </a:lnTo>
                    <a:lnTo>
                      <a:pt x="3757" y="548"/>
                    </a:lnTo>
                    <a:lnTo>
                      <a:pt x="3765" y="552"/>
                    </a:lnTo>
                    <a:lnTo>
                      <a:pt x="3774" y="557"/>
                    </a:lnTo>
                    <a:lnTo>
                      <a:pt x="3783" y="561"/>
                    </a:lnTo>
                    <a:lnTo>
                      <a:pt x="3795" y="565"/>
                    </a:lnTo>
                    <a:lnTo>
                      <a:pt x="3806" y="568"/>
                    </a:lnTo>
                    <a:lnTo>
                      <a:pt x="3819" y="571"/>
                    </a:lnTo>
                    <a:lnTo>
                      <a:pt x="3908" y="590"/>
                    </a:lnTo>
                    <a:lnTo>
                      <a:pt x="3929" y="594"/>
                    </a:lnTo>
                    <a:lnTo>
                      <a:pt x="3950" y="601"/>
                    </a:lnTo>
                    <a:lnTo>
                      <a:pt x="3968" y="608"/>
                    </a:lnTo>
                    <a:lnTo>
                      <a:pt x="3986" y="615"/>
                    </a:lnTo>
                    <a:lnTo>
                      <a:pt x="4002" y="624"/>
                    </a:lnTo>
                    <a:lnTo>
                      <a:pt x="4016" y="633"/>
                    </a:lnTo>
                    <a:lnTo>
                      <a:pt x="4030" y="644"/>
                    </a:lnTo>
                    <a:lnTo>
                      <a:pt x="4042" y="655"/>
                    </a:lnTo>
                    <a:lnTo>
                      <a:pt x="4052" y="667"/>
                    </a:lnTo>
                    <a:lnTo>
                      <a:pt x="4061" y="680"/>
                    </a:lnTo>
                    <a:lnTo>
                      <a:pt x="4069" y="694"/>
                    </a:lnTo>
                    <a:lnTo>
                      <a:pt x="4075" y="709"/>
                    </a:lnTo>
                    <a:lnTo>
                      <a:pt x="4080" y="724"/>
                    </a:lnTo>
                    <a:lnTo>
                      <a:pt x="4084" y="740"/>
                    </a:lnTo>
                    <a:lnTo>
                      <a:pt x="4086" y="758"/>
                    </a:lnTo>
                    <a:lnTo>
                      <a:pt x="4087" y="776"/>
                    </a:lnTo>
                    <a:close/>
                    <a:moveTo>
                      <a:pt x="4261" y="974"/>
                    </a:moveTo>
                    <a:lnTo>
                      <a:pt x="4261" y="310"/>
                    </a:lnTo>
                    <a:lnTo>
                      <a:pt x="4369" y="292"/>
                    </a:lnTo>
                    <a:lnTo>
                      <a:pt x="4369" y="974"/>
                    </a:lnTo>
                    <a:lnTo>
                      <a:pt x="4261" y="974"/>
                    </a:lnTo>
                    <a:close/>
                    <a:moveTo>
                      <a:pt x="4399" y="100"/>
                    </a:moveTo>
                    <a:lnTo>
                      <a:pt x="4399" y="109"/>
                    </a:lnTo>
                    <a:lnTo>
                      <a:pt x="4397" y="117"/>
                    </a:lnTo>
                    <a:lnTo>
                      <a:pt x="4395" y="125"/>
                    </a:lnTo>
                    <a:lnTo>
                      <a:pt x="4393" y="133"/>
                    </a:lnTo>
                    <a:lnTo>
                      <a:pt x="4390" y="140"/>
                    </a:lnTo>
                    <a:lnTo>
                      <a:pt x="4386" y="146"/>
                    </a:lnTo>
                    <a:lnTo>
                      <a:pt x="4381" y="153"/>
                    </a:lnTo>
                    <a:lnTo>
                      <a:pt x="4375" y="159"/>
                    </a:lnTo>
                    <a:lnTo>
                      <a:pt x="4369" y="164"/>
                    </a:lnTo>
                    <a:lnTo>
                      <a:pt x="4363" y="169"/>
                    </a:lnTo>
                    <a:lnTo>
                      <a:pt x="4357" y="173"/>
                    </a:lnTo>
                    <a:lnTo>
                      <a:pt x="4349" y="177"/>
                    </a:lnTo>
                    <a:lnTo>
                      <a:pt x="4342" y="179"/>
                    </a:lnTo>
                    <a:lnTo>
                      <a:pt x="4333" y="181"/>
                    </a:lnTo>
                    <a:lnTo>
                      <a:pt x="4326" y="182"/>
                    </a:lnTo>
                    <a:lnTo>
                      <a:pt x="4318" y="182"/>
                    </a:lnTo>
                    <a:lnTo>
                      <a:pt x="4308" y="182"/>
                    </a:lnTo>
                    <a:lnTo>
                      <a:pt x="4301" y="181"/>
                    </a:lnTo>
                    <a:lnTo>
                      <a:pt x="4292" y="179"/>
                    </a:lnTo>
                    <a:lnTo>
                      <a:pt x="4285" y="177"/>
                    </a:lnTo>
                    <a:lnTo>
                      <a:pt x="4278" y="173"/>
                    </a:lnTo>
                    <a:lnTo>
                      <a:pt x="4271" y="169"/>
                    </a:lnTo>
                    <a:lnTo>
                      <a:pt x="4265" y="164"/>
                    </a:lnTo>
                    <a:lnTo>
                      <a:pt x="4259" y="159"/>
                    </a:lnTo>
                    <a:lnTo>
                      <a:pt x="4254" y="153"/>
                    </a:lnTo>
                    <a:lnTo>
                      <a:pt x="4248" y="146"/>
                    </a:lnTo>
                    <a:lnTo>
                      <a:pt x="4244" y="140"/>
                    </a:lnTo>
                    <a:lnTo>
                      <a:pt x="4241" y="133"/>
                    </a:lnTo>
                    <a:lnTo>
                      <a:pt x="4239" y="125"/>
                    </a:lnTo>
                    <a:lnTo>
                      <a:pt x="4237" y="118"/>
                    </a:lnTo>
                    <a:lnTo>
                      <a:pt x="4236" y="110"/>
                    </a:lnTo>
                    <a:lnTo>
                      <a:pt x="4236" y="101"/>
                    </a:lnTo>
                    <a:lnTo>
                      <a:pt x="4236" y="93"/>
                    </a:lnTo>
                    <a:lnTo>
                      <a:pt x="4237" y="86"/>
                    </a:lnTo>
                    <a:lnTo>
                      <a:pt x="4239" y="77"/>
                    </a:lnTo>
                    <a:lnTo>
                      <a:pt x="4241" y="70"/>
                    </a:lnTo>
                    <a:lnTo>
                      <a:pt x="4244" y="63"/>
                    </a:lnTo>
                    <a:lnTo>
                      <a:pt x="4248" y="55"/>
                    </a:lnTo>
                    <a:lnTo>
                      <a:pt x="4254" y="49"/>
                    </a:lnTo>
                    <a:lnTo>
                      <a:pt x="4259" y="43"/>
                    </a:lnTo>
                    <a:lnTo>
                      <a:pt x="4265" y="37"/>
                    </a:lnTo>
                    <a:lnTo>
                      <a:pt x="4271" y="32"/>
                    </a:lnTo>
                    <a:lnTo>
                      <a:pt x="4278" y="28"/>
                    </a:lnTo>
                    <a:lnTo>
                      <a:pt x="4285" y="25"/>
                    </a:lnTo>
                    <a:lnTo>
                      <a:pt x="4292" y="23"/>
                    </a:lnTo>
                    <a:lnTo>
                      <a:pt x="4301" y="21"/>
                    </a:lnTo>
                    <a:lnTo>
                      <a:pt x="4308" y="20"/>
                    </a:lnTo>
                    <a:lnTo>
                      <a:pt x="4318" y="18"/>
                    </a:lnTo>
                    <a:lnTo>
                      <a:pt x="4326" y="20"/>
                    </a:lnTo>
                    <a:lnTo>
                      <a:pt x="4333" y="21"/>
                    </a:lnTo>
                    <a:lnTo>
                      <a:pt x="4342" y="22"/>
                    </a:lnTo>
                    <a:lnTo>
                      <a:pt x="4349" y="25"/>
                    </a:lnTo>
                    <a:lnTo>
                      <a:pt x="4357" y="28"/>
                    </a:lnTo>
                    <a:lnTo>
                      <a:pt x="4363" y="32"/>
                    </a:lnTo>
                    <a:lnTo>
                      <a:pt x="4369" y="36"/>
                    </a:lnTo>
                    <a:lnTo>
                      <a:pt x="4375" y="43"/>
                    </a:lnTo>
                    <a:lnTo>
                      <a:pt x="4381" y="48"/>
                    </a:lnTo>
                    <a:lnTo>
                      <a:pt x="4386" y="54"/>
                    </a:lnTo>
                    <a:lnTo>
                      <a:pt x="4390" y="61"/>
                    </a:lnTo>
                    <a:lnTo>
                      <a:pt x="4393" y="69"/>
                    </a:lnTo>
                    <a:lnTo>
                      <a:pt x="4395" y="76"/>
                    </a:lnTo>
                    <a:lnTo>
                      <a:pt x="4397" y="83"/>
                    </a:lnTo>
                    <a:lnTo>
                      <a:pt x="4399" y="92"/>
                    </a:lnTo>
                    <a:lnTo>
                      <a:pt x="4399" y="100"/>
                    </a:lnTo>
                    <a:close/>
                    <a:moveTo>
                      <a:pt x="4854" y="386"/>
                    </a:moveTo>
                    <a:lnTo>
                      <a:pt x="4715" y="386"/>
                    </a:lnTo>
                    <a:lnTo>
                      <a:pt x="4715" y="816"/>
                    </a:lnTo>
                    <a:lnTo>
                      <a:pt x="4715" y="829"/>
                    </a:lnTo>
                    <a:lnTo>
                      <a:pt x="4716" y="842"/>
                    </a:lnTo>
                    <a:lnTo>
                      <a:pt x="4717" y="853"/>
                    </a:lnTo>
                    <a:lnTo>
                      <a:pt x="4719" y="864"/>
                    </a:lnTo>
                    <a:lnTo>
                      <a:pt x="4721" y="873"/>
                    </a:lnTo>
                    <a:lnTo>
                      <a:pt x="4724" y="881"/>
                    </a:lnTo>
                    <a:lnTo>
                      <a:pt x="4728" y="888"/>
                    </a:lnTo>
                    <a:lnTo>
                      <a:pt x="4732" y="894"/>
                    </a:lnTo>
                    <a:lnTo>
                      <a:pt x="4738" y="898"/>
                    </a:lnTo>
                    <a:lnTo>
                      <a:pt x="4743" y="904"/>
                    </a:lnTo>
                    <a:lnTo>
                      <a:pt x="4750" y="907"/>
                    </a:lnTo>
                    <a:lnTo>
                      <a:pt x="4759" y="910"/>
                    </a:lnTo>
                    <a:lnTo>
                      <a:pt x="4767" y="912"/>
                    </a:lnTo>
                    <a:lnTo>
                      <a:pt x="4778" y="914"/>
                    </a:lnTo>
                    <a:lnTo>
                      <a:pt x="4788" y="915"/>
                    </a:lnTo>
                    <a:lnTo>
                      <a:pt x="4800" y="915"/>
                    </a:lnTo>
                    <a:lnTo>
                      <a:pt x="4811" y="915"/>
                    </a:lnTo>
                    <a:lnTo>
                      <a:pt x="4821" y="914"/>
                    </a:lnTo>
                    <a:lnTo>
                      <a:pt x="4829" y="913"/>
                    </a:lnTo>
                    <a:lnTo>
                      <a:pt x="4837" y="912"/>
                    </a:lnTo>
                    <a:lnTo>
                      <a:pt x="4851" y="908"/>
                    </a:lnTo>
                    <a:lnTo>
                      <a:pt x="4866" y="902"/>
                    </a:lnTo>
                    <a:lnTo>
                      <a:pt x="4880" y="969"/>
                    </a:lnTo>
                    <a:lnTo>
                      <a:pt x="4868" y="975"/>
                    </a:lnTo>
                    <a:lnTo>
                      <a:pt x="4854" y="980"/>
                    </a:lnTo>
                    <a:lnTo>
                      <a:pt x="4841" y="986"/>
                    </a:lnTo>
                    <a:lnTo>
                      <a:pt x="4826" y="989"/>
                    </a:lnTo>
                    <a:lnTo>
                      <a:pt x="4810" y="992"/>
                    </a:lnTo>
                    <a:lnTo>
                      <a:pt x="4795" y="994"/>
                    </a:lnTo>
                    <a:lnTo>
                      <a:pt x="4779" y="995"/>
                    </a:lnTo>
                    <a:lnTo>
                      <a:pt x="4763" y="996"/>
                    </a:lnTo>
                    <a:lnTo>
                      <a:pt x="4749" y="995"/>
                    </a:lnTo>
                    <a:lnTo>
                      <a:pt x="4738" y="995"/>
                    </a:lnTo>
                    <a:lnTo>
                      <a:pt x="4726" y="993"/>
                    </a:lnTo>
                    <a:lnTo>
                      <a:pt x="4715" y="991"/>
                    </a:lnTo>
                    <a:lnTo>
                      <a:pt x="4705" y="989"/>
                    </a:lnTo>
                    <a:lnTo>
                      <a:pt x="4695" y="986"/>
                    </a:lnTo>
                    <a:lnTo>
                      <a:pt x="4685" y="981"/>
                    </a:lnTo>
                    <a:lnTo>
                      <a:pt x="4676" y="977"/>
                    </a:lnTo>
                    <a:lnTo>
                      <a:pt x="4667" y="972"/>
                    </a:lnTo>
                    <a:lnTo>
                      <a:pt x="4659" y="968"/>
                    </a:lnTo>
                    <a:lnTo>
                      <a:pt x="4652" y="961"/>
                    </a:lnTo>
                    <a:lnTo>
                      <a:pt x="4645" y="956"/>
                    </a:lnTo>
                    <a:lnTo>
                      <a:pt x="4640" y="950"/>
                    </a:lnTo>
                    <a:lnTo>
                      <a:pt x="4635" y="943"/>
                    </a:lnTo>
                    <a:lnTo>
                      <a:pt x="4630" y="935"/>
                    </a:lnTo>
                    <a:lnTo>
                      <a:pt x="4625" y="928"/>
                    </a:lnTo>
                    <a:lnTo>
                      <a:pt x="4622" y="919"/>
                    </a:lnTo>
                    <a:lnTo>
                      <a:pt x="4619" y="910"/>
                    </a:lnTo>
                    <a:lnTo>
                      <a:pt x="4617" y="901"/>
                    </a:lnTo>
                    <a:lnTo>
                      <a:pt x="4615" y="890"/>
                    </a:lnTo>
                    <a:lnTo>
                      <a:pt x="4612" y="869"/>
                    </a:lnTo>
                    <a:lnTo>
                      <a:pt x="4611" y="844"/>
                    </a:lnTo>
                    <a:lnTo>
                      <a:pt x="4611" y="386"/>
                    </a:lnTo>
                    <a:lnTo>
                      <a:pt x="4523" y="386"/>
                    </a:lnTo>
                    <a:lnTo>
                      <a:pt x="4523" y="307"/>
                    </a:lnTo>
                    <a:lnTo>
                      <a:pt x="4611" y="307"/>
                    </a:lnTo>
                    <a:lnTo>
                      <a:pt x="4611" y="294"/>
                    </a:lnTo>
                    <a:lnTo>
                      <a:pt x="4612" y="282"/>
                    </a:lnTo>
                    <a:lnTo>
                      <a:pt x="4612" y="268"/>
                    </a:lnTo>
                    <a:lnTo>
                      <a:pt x="4613" y="253"/>
                    </a:lnTo>
                    <a:lnTo>
                      <a:pt x="4613" y="239"/>
                    </a:lnTo>
                    <a:lnTo>
                      <a:pt x="4614" y="225"/>
                    </a:lnTo>
                    <a:lnTo>
                      <a:pt x="4615" y="211"/>
                    </a:lnTo>
                    <a:lnTo>
                      <a:pt x="4616" y="198"/>
                    </a:lnTo>
                    <a:lnTo>
                      <a:pt x="4617" y="185"/>
                    </a:lnTo>
                    <a:lnTo>
                      <a:pt x="4618" y="171"/>
                    </a:lnTo>
                    <a:lnTo>
                      <a:pt x="4620" y="155"/>
                    </a:lnTo>
                    <a:lnTo>
                      <a:pt x="4622" y="138"/>
                    </a:lnTo>
                    <a:lnTo>
                      <a:pt x="4731" y="114"/>
                    </a:lnTo>
                    <a:lnTo>
                      <a:pt x="4729" y="131"/>
                    </a:lnTo>
                    <a:lnTo>
                      <a:pt x="4728" y="147"/>
                    </a:lnTo>
                    <a:lnTo>
                      <a:pt x="4726" y="162"/>
                    </a:lnTo>
                    <a:lnTo>
                      <a:pt x="4725" y="177"/>
                    </a:lnTo>
                    <a:lnTo>
                      <a:pt x="4724" y="192"/>
                    </a:lnTo>
                    <a:lnTo>
                      <a:pt x="4723" y="206"/>
                    </a:lnTo>
                    <a:lnTo>
                      <a:pt x="4721" y="223"/>
                    </a:lnTo>
                    <a:lnTo>
                      <a:pt x="4720" y="239"/>
                    </a:lnTo>
                    <a:lnTo>
                      <a:pt x="4720" y="257"/>
                    </a:lnTo>
                    <a:lnTo>
                      <a:pt x="4719" y="273"/>
                    </a:lnTo>
                    <a:lnTo>
                      <a:pt x="4719" y="290"/>
                    </a:lnTo>
                    <a:lnTo>
                      <a:pt x="4719" y="307"/>
                    </a:lnTo>
                    <a:lnTo>
                      <a:pt x="4886" y="307"/>
                    </a:lnTo>
                    <a:lnTo>
                      <a:pt x="4854" y="386"/>
                    </a:lnTo>
                    <a:close/>
                    <a:moveTo>
                      <a:pt x="5266" y="998"/>
                    </a:moveTo>
                    <a:lnTo>
                      <a:pt x="5257" y="1023"/>
                    </a:lnTo>
                    <a:lnTo>
                      <a:pt x="5249" y="1046"/>
                    </a:lnTo>
                    <a:lnTo>
                      <a:pt x="5240" y="1069"/>
                    </a:lnTo>
                    <a:lnTo>
                      <a:pt x="5230" y="1090"/>
                    </a:lnTo>
                    <a:lnTo>
                      <a:pt x="5220" y="1110"/>
                    </a:lnTo>
                    <a:lnTo>
                      <a:pt x="5209" y="1129"/>
                    </a:lnTo>
                    <a:lnTo>
                      <a:pt x="5198" y="1147"/>
                    </a:lnTo>
                    <a:lnTo>
                      <a:pt x="5185" y="1163"/>
                    </a:lnTo>
                    <a:lnTo>
                      <a:pt x="5172" y="1179"/>
                    </a:lnTo>
                    <a:lnTo>
                      <a:pt x="5158" y="1193"/>
                    </a:lnTo>
                    <a:lnTo>
                      <a:pt x="5143" y="1206"/>
                    </a:lnTo>
                    <a:lnTo>
                      <a:pt x="5127" y="1217"/>
                    </a:lnTo>
                    <a:lnTo>
                      <a:pt x="5109" y="1227"/>
                    </a:lnTo>
                    <a:lnTo>
                      <a:pt x="5092" y="1235"/>
                    </a:lnTo>
                    <a:lnTo>
                      <a:pt x="5071" y="1243"/>
                    </a:lnTo>
                    <a:lnTo>
                      <a:pt x="5050" y="1249"/>
                    </a:lnTo>
                    <a:lnTo>
                      <a:pt x="5019" y="1177"/>
                    </a:lnTo>
                    <a:lnTo>
                      <a:pt x="5034" y="1173"/>
                    </a:lnTo>
                    <a:lnTo>
                      <a:pt x="5048" y="1167"/>
                    </a:lnTo>
                    <a:lnTo>
                      <a:pt x="5062" y="1161"/>
                    </a:lnTo>
                    <a:lnTo>
                      <a:pt x="5074" y="1153"/>
                    </a:lnTo>
                    <a:lnTo>
                      <a:pt x="5085" y="1146"/>
                    </a:lnTo>
                    <a:lnTo>
                      <a:pt x="5096" y="1138"/>
                    </a:lnTo>
                    <a:lnTo>
                      <a:pt x="5105" y="1127"/>
                    </a:lnTo>
                    <a:lnTo>
                      <a:pt x="5114" y="1117"/>
                    </a:lnTo>
                    <a:lnTo>
                      <a:pt x="5123" y="1104"/>
                    </a:lnTo>
                    <a:lnTo>
                      <a:pt x="5130" y="1090"/>
                    </a:lnTo>
                    <a:lnTo>
                      <a:pt x="5139" y="1076"/>
                    </a:lnTo>
                    <a:lnTo>
                      <a:pt x="5145" y="1059"/>
                    </a:lnTo>
                    <a:lnTo>
                      <a:pt x="5152" y="1040"/>
                    </a:lnTo>
                    <a:lnTo>
                      <a:pt x="5160" y="1020"/>
                    </a:lnTo>
                    <a:lnTo>
                      <a:pt x="5166" y="997"/>
                    </a:lnTo>
                    <a:lnTo>
                      <a:pt x="5173" y="973"/>
                    </a:lnTo>
                    <a:lnTo>
                      <a:pt x="5130" y="979"/>
                    </a:lnTo>
                    <a:lnTo>
                      <a:pt x="5128" y="971"/>
                    </a:lnTo>
                    <a:lnTo>
                      <a:pt x="5126" y="960"/>
                    </a:lnTo>
                    <a:lnTo>
                      <a:pt x="5123" y="948"/>
                    </a:lnTo>
                    <a:lnTo>
                      <a:pt x="5120" y="933"/>
                    </a:lnTo>
                    <a:lnTo>
                      <a:pt x="5116" y="918"/>
                    </a:lnTo>
                    <a:lnTo>
                      <a:pt x="5111" y="902"/>
                    </a:lnTo>
                    <a:lnTo>
                      <a:pt x="5106" y="886"/>
                    </a:lnTo>
                    <a:lnTo>
                      <a:pt x="5102" y="868"/>
                    </a:lnTo>
                    <a:lnTo>
                      <a:pt x="5097" y="851"/>
                    </a:lnTo>
                    <a:lnTo>
                      <a:pt x="5093" y="833"/>
                    </a:lnTo>
                    <a:lnTo>
                      <a:pt x="5087" y="817"/>
                    </a:lnTo>
                    <a:lnTo>
                      <a:pt x="5082" y="800"/>
                    </a:lnTo>
                    <a:lnTo>
                      <a:pt x="5077" y="783"/>
                    </a:lnTo>
                    <a:lnTo>
                      <a:pt x="5072" y="767"/>
                    </a:lnTo>
                    <a:lnTo>
                      <a:pt x="5067" y="753"/>
                    </a:lnTo>
                    <a:lnTo>
                      <a:pt x="5063" y="740"/>
                    </a:lnTo>
                    <a:lnTo>
                      <a:pt x="4919" y="322"/>
                    </a:lnTo>
                    <a:lnTo>
                      <a:pt x="5023" y="287"/>
                    </a:lnTo>
                    <a:lnTo>
                      <a:pt x="5160" y="719"/>
                    </a:lnTo>
                    <a:lnTo>
                      <a:pt x="5164" y="732"/>
                    </a:lnTo>
                    <a:lnTo>
                      <a:pt x="5167" y="745"/>
                    </a:lnTo>
                    <a:lnTo>
                      <a:pt x="5171" y="759"/>
                    </a:lnTo>
                    <a:lnTo>
                      <a:pt x="5174" y="773"/>
                    </a:lnTo>
                    <a:lnTo>
                      <a:pt x="5178" y="787"/>
                    </a:lnTo>
                    <a:lnTo>
                      <a:pt x="5181" y="800"/>
                    </a:lnTo>
                    <a:lnTo>
                      <a:pt x="5184" y="814"/>
                    </a:lnTo>
                    <a:lnTo>
                      <a:pt x="5187" y="826"/>
                    </a:lnTo>
                    <a:lnTo>
                      <a:pt x="5190" y="839"/>
                    </a:lnTo>
                    <a:lnTo>
                      <a:pt x="5193" y="853"/>
                    </a:lnTo>
                    <a:lnTo>
                      <a:pt x="5197" y="869"/>
                    </a:lnTo>
                    <a:lnTo>
                      <a:pt x="5200" y="886"/>
                    </a:lnTo>
                    <a:lnTo>
                      <a:pt x="5203" y="886"/>
                    </a:lnTo>
                    <a:lnTo>
                      <a:pt x="5205" y="879"/>
                    </a:lnTo>
                    <a:lnTo>
                      <a:pt x="5210" y="862"/>
                    </a:lnTo>
                    <a:lnTo>
                      <a:pt x="5213" y="850"/>
                    </a:lnTo>
                    <a:lnTo>
                      <a:pt x="5216" y="837"/>
                    </a:lnTo>
                    <a:lnTo>
                      <a:pt x="5222" y="822"/>
                    </a:lnTo>
                    <a:lnTo>
                      <a:pt x="5226" y="806"/>
                    </a:lnTo>
                    <a:lnTo>
                      <a:pt x="5231" y="789"/>
                    </a:lnTo>
                    <a:lnTo>
                      <a:pt x="5235" y="774"/>
                    </a:lnTo>
                    <a:lnTo>
                      <a:pt x="5240" y="759"/>
                    </a:lnTo>
                    <a:lnTo>
                      <a:pt x="5244" y="745"/>
                    </a:lnTo>
                    <a:lnTo>
                      <a:pt x="5376" y="307"/>
                    </a:lnTo>
                    <a:lnTo>
                      <a:pt x="5495" y="307"/>
                    </a:lnTo>
                    <a:lnTo>
                      <a:pt x="5266" y="998"/>
                    </a:lnTo>
                    <a:close/>
                    <a:moveTo>
                      <a:pt x="6125" y="974"/>
                    </a:moveTo>
                    <a:lnTo>
                      <a:pt x="6125" y="529"/>
                    </a:lnTo>
                    <a:lnTo>
                      <a:pt x="5736" y="529"/>
                    </a:lnTo>
                    <a:lnTo>
                      <a:pt x="5736" y="974"/>
                    </a:lnTo>
                    <a:lnTo>
                      <a:pt x="5629" y="974"/>
                    </a:lnTo>
                    <a:lnTo>
                      <a:pt x="5629" y="55"/>
                    </a:lnTo>
                    <a:lnTo>
                      <a:pt x="5736" y="55"/>
                    </a:lnTo>
                    <a:lnTo>
                      <a:pt x="5736" y="439"/>
                    </a:lnTo>
                    <a:lnTo>
                      <a:pt x="6125" y="439"/>
                    </a:lnTo>
                    <a:lnTo>
                      <a:pt x="6125" y="55"/>
                    </a:lnTo>
                    <a:lnTo>
                      <a:pt x="6234" y="55"/>
                    </a:lnTo>
                    <a:lnTo>
                      <a:pt x="6234" y="974"/>
                    </a:lnTo>
                    <a:lnTo>
                      <a:pt x="6125" y="974"/>
                    </a:lnTo>
                    <a:close/>
                    <a:moveTo>
                      <a:pt x="6885" y="659"/>
                    </a:moveTo>
                    <a:lnTo>
                      <a:pt x="6885" y="626"/>
                    </a:lnTo>
                    <a:lnTo>
                      <a:pt x="6883" y="595"/>
                    </a:lnTo>
                    <a:lnTo>
                      <a:pt x="6881" y="566"/>
                    </a:lnTo>
                    <a:lnTo>
                      <a:pt x="6878" y="540"/>
                    </a:lnTo>
                    <a:lnTo>
                      <a:pt x="6872" y="516"/>
                    </a:lnTo>
                    <a:lnTo>
                      <a:pt x="6867" y="495"/>
                    </a:lnTo>
                    <a:lnTo>
                      <a:pt x="6861" y="476"/>
                    </a:lnTo>
                    <a:lnTo>
                      <a:pt x="6854" y="458"/>
                    </a:lnTo>
                    <a:lnTo>
                      <a:pt x="6848" y="447"/>
                    </a:lnTo>
                    <a:lnTo>
                      <a:pt x="6842" y="438"/>
                    </a:lnTo>
                    <a:lnTo>
                      <a:pt x="6836" y="429"/>
                    </a:lnTo>
                    <a:lnTo>
                      <a:pt x="6828" y="420"/>
                    </a:lnTo>
                    <a:lnTo>
                      <a:pt x="6820" y="412"/>
                    </a:lnTo>
                    <a:lnTo>
                      <a:pt x="6811" y="405"/>
                    </a:lnTo>
                    <a:lnTo>
                      <a:pt x="6803" y="399"/>
                    </a:lnTo>
                    <a:lnTo>
                      <a:pt x="6793" y="393"/>
                    </a:lnTo>
                    <a:lnTo>
                      <a:pt x="6783" y="389"/>
                    </a:lnTo>
                    <a:lnTo>
                      <a:pt x="6773" y="385"/>
                    </a:lnTo>
                    <a:lnTo>
                      <a:pt x="6763" y="380"/>
                    </a:lnTo>
                    <a:lnTo>
                      <a:pt x="6753" y="378"/>
                    </a:lnTo>
                    <a:lnTo>
                      <a:pt x="6743" y="375"/>
                    </a:lnTo>
                    <a:lnTo>
                      <a:pt x="6733" y="374"/>
                    </a:lnTo>
                    <a:lnTo>
                      <a:pt x="6722" y="373"/>
                    </a:lnTo>
                    <a:lnTo>
                      <a:pt x="6712" y="373"/>
                    </a:lnTo>
                    <a:lnTo>
                      <a:pt x="6701" y="373"/>
                    </a:lnTo>
                    <a:lnTo>
                      <a:pt x="6690" y="374"/>
                    </a:lnTo>
                    <a:lnTo>
                      <a:pt x="6679" y="375"/>
                    </a:lnTo>
                    <a:lnTo>
                      <a:pt x="6670" y="377"/>
                    </a:lnTo>
                    <a:lnTo>
                      <a:pt x="6659" y="380"/>
                    </a:lnTo>
                    <a:lnTo>
                      <a:pt x="6649" y="383"/>
                    </a:lnTo>
                    <a:lnTo>
                      <a:pt x="6639" y="388"/>
                    </a:lnTo>
                    <a:lnTo>
                      <a:pt x="6630" y="392"/>
                    </a:lnTo>
                    <a:lnTo>
                      <a:pt x="6621" y="397"/>
                    </a:lnTo>
                    <a:lnTo>
                      <a:pt x="6613" y="402"/>
                    </a:lnTo>
                    <a:lnTo>
                      <a:pt x="6605" y="409"/>
                    </a:lnTo>
                    <a:lnTo>
                      <a:pt x="6597" y="415"/>
                    </a:lnTo>
                    <a:lnTo>
                      <a:pt x="6591" y="422"/>
                    </a:lnTo>
                    <a:lnTo>
                      <a:pt x="6585" y="429"/>
                    </a:lnTo>
                    <a:lnTo>
                      <a:pt x="6579" y="437"/>
                    </a:lnTo>
                    <a:lnTo>
                      <a:pt x="6575" y="445"/>
                    </a:lnTo>
                    <a:lnTo>
                      <a:pt x="6568" y="461"/>
                    </a:lnTo>
                    <a:lnTo>
                      <a:pt x="6560" y="479"/>
                    </a:lnTo>
                    <a:lnTo>
                      <a:pt x="6555" y="497"/>
                    </a:lnTo>
                    <a:lnTo>
                      <a:pt x="6551" y="518"/>
                    </a:lnTo>
                    <a:lnTo>
                      <a:pt x="6547" y="540"/>
                    </a:lnTo>
                    <a:lnTo>
                      <a:pt x="6545" y="564"/>
                    </a:lnTo>
                    <a:lnTo>
                      <a:pt x="6544" y="590"/>
                    </a:lnTo>
                    <a:lnTo>
                      <a:pt x="6543" y="619"/>
                    </a:lnTo>
                    <a:lnTo>
                      <a:pt x="6544" y="654"/>
                    </a:lnTo>
                    <a:lnTo>
                      <a:pt x="6546" y="687"/>
                    </a:lnTo>
                    <a:lnTo>
                      <a:pt x="6549" y="718"/>
                    </a:lnTo>
                    <a:lnTo>
                      <a:pt x="6554" y="748"/>
                    </a:lnTo>
                    <a:lnTo>
                      <a:pt x="6560" y="776"/>
                    </a:lnTo>
                    <a:lnTo>
                      <a:pt x="6568" y="800"/>
                    </a:lnTo>
                    <a:lnTo>
                      <a:pt x="6571" y="810"/>
                    </a:lnTo>
                    <a:lnTo>
                      <a:pt x="6575" y="821"/>
                    </a:lnTo>
                    <a:lnTo>
                      <a:pt x="6579" y="829"/>
                    </a:lnTo>
                    <a:lnTo>
                      <a:pt x="6585" y="838"/>
                    </a:lnTo>
                    <a:lnTo>
                      <a:pt x="6590" y="845"/>
                    </a:lnTo>
                    <a:lnTo>
                      <a:pt x="6595" y="852"/>
                    </a:lnTo>
                    <a:lnTo>
                      <a:pt x="6601" y="859"/>
                    </a:lnTo>
                    <a:lnTo>
                      <a:pt x="6608" y="865"/>
                    </a:lnTo>
                    <a:lnTo>
                      <a:pt x="6615" y="871"/>
                    </a:lnTo>
                    <a:lnTo>
                      <a:pt x="6622" y="876"/>
                    </a:lnTo>
                    <a:lnTo>
                      <a:pt x="6631" y="882"/>
                    </a:lnTo>
                    <a:lnTo>
                      <a:pt x="6640" y="887"/>
                    </a:lnTo>
                    <a:lnTo>
                      <a:pt x="6650" y="891"/>
                    </a:lnTo>
                    <a:lnTo>
                      <a:pt x="6659" y="894"/>
                    </a:lnTo>
                    <a:lnTo>
                      <a:pt x="6669" y="897"/>
                    </a:lnTo>
                    <a:lnTo>
                      <a:pt x="6678" y="901"/>
                    </a:lnTo>
                    <a:lnTo>
                      <a:pt x="6689" y="902"/>
                    </a:lnTo>
                    <a:lnTo>
                      <a:pt x="6699" y="904"/>
                    </a:lnTo>
                    <a:lnTo>
                      <a:pt x="6710" y="905"/>
                    </a:lnTo>
                    <a:lnTo>
                      <a:pt x="6720" y="905"/>
                    </a:lnTo>
                    <a:lnTo>
                      <a:pt x="6733" y="904"/>
                    </a:lnTo>
                    <a:lnTo>
                      <a:pt x="6745" y="903"/>
                    </a:lnTo>
                    <a:lnTo>
                      <a:pt x="6757" y="901"/>
                    </a:lnTo>
                    <a:lnTo>
                      <a:pt x="6768" y="898"/>
                    </a:lnTo>
                    <a:lnTo>
                      <a:pt x="6780" y="894"/>
                    </a:lnTo>
                    <a:lnTo>
                      <a:pt x="6790" y="890"/>
                    </a:lnTo>
                    <a:lnTo>
                      <a:pt x="6800" y="885"/>
                    </a:lnTo>
                    <a:lnTo>
                      <a:pt x="6809" y="879"/>
                    </a:lnTo>
                    <a:lnTo>
                      <a:pt x="6819" y="871"/>
                    </a:lnTo>
                    <a:lnTo>
                      <a:pt x="6827" y="864"/>
                    </a:lnTo>
                    <a:lnTo>
                      <a:pt x="6836" y="855"/>
                    </a:lnTo>
                    <a:lnTo>
                      <a:pt x="6842" y="847"/>
                    </a:lnTo>
                    <a:lnTo>
                      <a:pt x="6849" y="838"/>
                    </a:lnTo>
                    <a:lnTo>
                      <a:pt x="6854" y="827"/>
                    </a:lnTo>
                    <a:lnTo>
                      <a:pt x="6860" y="816"/>
                    </a:lnTo>
                    <a:lnTo>
                      <a:pt x="6865" y="804"/>
                    </a:lnTo>
                    <a:lnTo>
                      <a:pt x="6870" y="788"/>
                    </a:lnTo>
                    <a:lnTo>
                      <a:pt x="6874" y="773"/>
                    </a:lnTo>
                    <a:lnTo>
                      <a:pt x="6878" y="757"/>
                    </a:lnTo>
                    <a:lnTo>
                      <a:pt x="6881" y="741"/>
                    </a:lnTo>
                    <a:lnTo>
                      <a:pt x="6882" y="724"/>
                    </a:lnTo>
                    <a:lnTo>
                      <a:pt x="6884" y="704"/>
                    </a:lnTo>
                    <a:lnTo>
                      <a:pt x="6885" y="683"/>
                    </a:lnTo>
                    <a:lnTo>
                      <a:pt x="6885" y="659"/>
                    </a:lnTo>
                    <a:close/>
                    <a:moveTo>
                      <a:pt x="7005" y="651"/>
                    </a:moveTo>
                    <a:lnTo>
                      <a:pt x="7004" y="672"/>
                    </a:lnTo>
                    <a:lnTo>
                      <a:pt x="7003" y="692"/>
                    </a:lnTo>
                    <a:lnTo>
                      <a:pt x="7001" y="711"/>
                    </a:lnTo>
                    <a:lnTo>
                      <a:pt x="6999" y="730"/>
                    </a:lnTo>
                    <a:lnTo>
                      <a:pt x="6996" y="747"/>
                    </a:lnTo>
                    <a:lnTo>
                      <a:pt x="6992" y="765"/>
                    </a:lnTo>
                    <a:lnTo>
                      <a:pt x="6988" y="782"/>
                    </a:lnTo>
                    <a:lnTo>
                      <a:pt x="6983" y="798"/>
                    </a:lnTo>
                    <a:lnTo>
                      <a:pt x="6977" y="814"/>
                    </a:lnTo>
                    <a:lnTo>
                      <a:pt x="6971" y="828"/>
                    </a:lnTo>
                    <a:lnTo>
                      <a:pt x="6965" y="843"/>
                    </a:lnTo>
                    <a:lnTo>
                      <a:pt x="6957" y="857"/>
                    </a:lnTo>
                    <a:lnTo>
                      <a:pt x="6949" y="869"/>
                    </a:lnTo>
                    <a:lnTo>
                      <a:pt x="6942" y="882"/>
                    </a:lnTo>
                    <a:lnTo>
                      <a:pt x="6932" y="893"/>
                    </a:lnTo>
                    <a:lnTo>
                      <a:pt x="6923" y="905"/>
                    </a:lnTo>
                    <a:lnTo>
                      <a:pt x="6913" y="915"/>
                    </a:lnTo>
                    <a:lnTo>
                      <a:pt x="6903" y="925"/>
                    </a:lnTo>
                    <a:lnTo>
                      <a:pt x="6892" y="934"/>
                    </a:lnTo>
                    <a:lnTo>
                      <a:pt x="6882" y="943"/>
                    </a:lnTo>
                    <a:lnTo>
                      <a:pt x="6870" y="950"/>
                    </a:lnTo>
                    <a:lnTo>
                      <a:pt x="6858" y="957"/>
                    </a:lnTo>
                    <a:lnTo>
                      <a:pt x="6845" y="964"/>
                    </a:lnTo>
                    <a:lnTo>
                      <a:pt x="6832" y="970"/>
                    </a:lnTo>
                    <a:lnTo>
                      <a:pt x="6820" y="975"/>
                    </a:lnTo>
                    <a:lnTo>
                      <a:pt x="6806" y="979"/>
                    </a:lnTo>
                    <a:lnTo>
                      <a:pt x="6791" y="983"/>
                    </a:lnTo>
                    <a:lnTo>
                      <a:pt x="6778" y="987"/>
                    </a:lnTo>
                    <a:lnTo>
                      <a:pt x="6763" y="989"/>
                    </a:lnTo>
                    <a:lnTo>
                      <a:pt x="6748" y="991"/>
                    </a:lnTo>
                    <a:lnTo>
                      <a:pt x="6733" y="992"/>
                    </a:lnTo>
                    <a:lnTo>
                      <a:pt x="6717" y="992"/>
                    </a:lnTo>
                    <a:lnTo>
                      <a:pt x="6700" y="992"/>
                    </a:lnTo>
                    <a:lnTo>
                      <a:pt x="6683" y="990"/>
                    </a:lnTo>
                    <a:lnTo>
                      <a:pt x="6668" y="989"/>
                    </a:lnTo>
                    <a:lnTo>
                      <a:pt x="6652" y="986"/>
                    </a:lnTo>
                    <a:lnTo>
                      <a:pt x="6637" y="982"/>
                    </a:lnTo>
                    <a:lnTo>
                      <a:pt x="6622" y="978"/>
                    </a:lnTo>
                    <a:lnTo>
                      <a:pt x="6609" y="974"/>
                    </a:lnTo>
                    <a:lnTo>
                      <a:pt x="6595" y="968"/>
                    </a:lnTo>
                    <a:lnTo>
                      <a:pt x="6581" y="961"/>
                    </a:lnTo>
                    <a:lnTo>
                      <a:pt x="6569" y="954"/>
                    </a:lnTo>
                    <a:lnTo>
                      <a:pt x="6557" y="947"/>
                    </a:lnTo>
                    <a:lnTo>
                      <a:pt x="6546" y="938"/>
                    </a:lnTo>
                    <a:lnTo>
                      <a:pt x="6534" y="929"/>
                    </a:lnTo>
                    <a:lnTo>
                      <a:pt x="6524" y="918"/>
                    </a:lnTo>
                    <a:lnTo>
                      <a:pt x="6513" y="908"/>
                    </a:lnTo>
                    <a:lnTo>
                      <a:pt x="6504" y="896"/>
                    </a:lnTo>
                    <a:lnTo>
                      <a:pt x="6494" y="885"/>
                    </a:lnTo>
                    <a:lnTo>
                      <a:pt x="6486" y="871"/>
                    </a:lnTo>
                    <a:lnTo>
                      <a:pt x="6479" y="859"/>
                    </a:lnTo>
                    <a:lnTo>
                      <a:pt x="6471" y="845"/>
                    </a:lnTo>
                    <a:lnTo>
                      <a:pt x="6464" y="830"/>
                    </a:lnTo>
                    <a:lnTo>
                      <a:pt x="6459" y="816"/>
                    </a:lnTo>
                    <a:lnTo>
                      <a:pt x="6452" y="800"/>
                    </a:lnTo>
                    <a:lnTo>
                      <a:pt x="6447" y="784"/>
                    </a:lnTo>
                    <a:lnTo>
                      <a:pt x="6443" y="767"/>
                    </a:lnTo>
                    <a:lnTo>
                      <a:pt x="6440" y="751"/>
                    </a:lnTo>
                    <a:lnTo>
                      <a:pt x="6437" y="733"/>
                    </a:lnTo>
                    <a:lnTo>
                      <a:pt x="6433" y="715"/>
                    </a:lnTo>
                    <a:lnTo>
                      <a:pt x="6431" y="696"/>
                    </a:lnTo>
                    <a:lnTo>
                      <a:pt x="6430" y="677"/>
                    </a:lnTo>
                    <a:lnTo>
                      <a:pt x="6429" y="657"/>
                    </a:lnTo>
                    <a:lnTo>
                      <a:pt x="6429" y="636"/>
                    </a:lnTo>
                    <a:lnTo>
                      <a:pt x="6429" y="616"/>
                    </a:lnTo>
                    <a:lnTo>
                      <a:pt x="6430" y="596"/>
                    </a:lnTo>
                    <a:lnTo>
                      <a:pt x="6431" y="578"/>
                    </a:lnTo>
                    <a:lnTo>
                      <a:pt x="6433" y="560"/>
                    </a:lnTo>
                    <a:lnTo>
                      <a:pt x="6437" y="541"/>
                    </a:lnTo>
                    <a:lnTo>
                      <a:pt x="6440" y="524"/>
                    </a:lnTo>
                    <a:lnTo>
                      <a:pt x="6443" y="507"/>
                    </a:lnTo>
                    <a:lnTo>
                      <a:pt x="6448" y="490"/>
                    </a:lnTo>
                    <a:lnTo>
                      <a:pt x="6452" y="475"/>
                    </a:lnTo>
                    <a:lnTo>
                      <a:pt x="6459" y="460"/>
                    </a:lnTo>
                    <a:lnTo>
                      <a:pt x="6465" y="445"/>
                    </a:lnTo>
                    <a:lnTo>
                      <a:pt x="6471" y="431"/>
                    </a:lnTo>
                    <a:lnTo>
                      <a:pt x="6479" y="417"/>
                    </a:lnTo>
                    <a:lnTo>
                      <a:pt x="6487" y="404"/>
                    </a:lnTo>
                    <a:lnTo>
                      <a:pt x="6495" y="392"/>
                    </a:lnTo>
                    <a:lnTo>
                      <a:pt x="6505" y="380"/>
                    </a:lnTo>
                    <a:lnTo>
                      <a:pt x="6514" y="369"/>
                    </a:lnTo>
                    <a:lnTo>
                      <a:pt x="6525" y="358"/>
                    </a:lnTo>
                    <a:lnTo>
                      <a:pt x="6535" y="348"/>
                    </a:lnTo>
                    <a:lnTo>
                      <a:pt x="6546" y="339"/>
                    </a:lnTo>
                    <a:lnTo>
                      <a:pt x="6557" y="331"/>
                    </a:lnTo>
                    <a:lnTo>
                      <a:pt x="6570" y="324"/>
                    </a:lnTo>
                    <a:lnTo>
                      <a:pt x="6581" y="316"/>
                    </a:lnTo>
                    <a:lnTo>
                      <a:pt x="6595" y="310"/>
                    </a:lnTo>
                    <a:lnTo>
                      <a:pt x="6608" y="305"/>
                    </a:lnTo>
                    <a:lnTo>
                      <a:pt x="6621" y="300"/>
                    </a:lnTo>
                    <a:lnTo>
                      <a:pt x="6636" y="296"/>
                    </a:lnTo>
                    <a:lnTo>
                      <a:pt x="6651" y="292"/>
                    </a:lnTo>
                    <a:lnTo>
                      <a:pt x="6665" y="290"/>
                    </a:lnTo>
                    <a:lnTo>
                      <a:pt x="6681" y="288"/>
                    </a:lnTo>
                    <a:lnTo>
                      <a:pt x="6697" y="287"/>
                    </a:lnTo>
                    <a:lnTo>
                      <a:pt x="6713" y="287"/>
                    </a:lnTo>
                    <a:lnTo>
                      <a:pt x="6734" y="287"/>
                    </a:lnTo>
                    <a:lnTo>
                      <a:pt x="6754" y="289"/>
                    </a:lnTo>
                    <a:lnTo>
                      <a:pt x="6773" y="291"/>
                    </a:lnTo>
                    <a:lnTo>
                      <a:pt x="6790" y="295"/>
                    </a:lnTo>
                    <a:lnTo>
                      <a:pt x="6807" y="300"/>
                    </a:lnTo>
                    <a:lnTo>
                      <a:pt x="6823" y="306"/>
                    </a:lnTo>
                    <a:lnTo>
                      <a:pt x="6839" y="312"/>
                    </a:lnTo>
                    <a:lnTo>
                      <a:pt x="6852" y="321"/>
                    </a:lnTo>
                    <a:lnTo>
                      <a:pt x="6866" y="329"/>
                    </a:lnTo>
                    <a:lnTo>
                      <a:pt x="6879" y="338"/>
                    </a:lnTo>
                    <a:lnTo>
                      <a:pt x="6891" y="348"/>
                    </a:lnTo>
                    <a:lnTo>
                      <a:pt x="6903" y="358"/>
                    </a:lnTo>
                    <a:lnTo>
                      <a:pt x="6913" y="369"/>
                    </a:lnTo>
                    <a:lnTo>
                      <a:pt x="6924" y="379"/>
                    </a:lnTo>
                    <a:lnTo>
                      <a:pt x="6933" y="391"/>
                    </a:lnTo>
                    <a:lnTo>
                      <a:pt x="6943" y="403"/>
                    </a:lnTo>
                    <a:lnTo>
                      <a:pt x="6950" y="415"/>
                    </a:lnTo>
                    <a:lnTo>
                      <a:pt x="6957" y="428"/>
                    </a:lnTo>
                    <a:lnTo>
                      <a:pt x="6964" y="440"/>
                    </a:lnTo>
                    <a:lnTo>
                      <a:pt x="6970" y="453"/>
                    </a:lnTo>
                    <a:lnTo>
                      <a:pt x="6975" y="466"/>
                    </a:lnTo>
                    <a:lnTo>
                      <a:pt x="6980" y="480"/>
                    </a:lnTo>
                    <a:lnTo>
                      <a:pt x="6985" y="495"/>
                    </a:lnTo>
                    <a:lnTo>
                      <a:pt x="6989" y="509"/>
                    </a:lnTo>
                    <a:lnTo>
                      <a:pt x="6992" y="525"/>
                    </a:lnTo>
                    <a:lnTo>
                      <a:pt x="6995" y="541"/>
                    </a:lnTo>
                    <a:lnTo>
                      <a:pt x="6998" y="558"/>
                    </a:lnTo>
                    <a:lnTo>
                      <a:pt x="7000" y="575"/>
                    </a:lnTo>
                    <a:lnTo>
                      <a:pt x="7004" y="612"/>
                    </a:lnTo>
                    <a:lnTo>
                      <a:pt x="7005" y="651"/>
                    </a:lnTo>
                    <a:close/>
                    <a:moveTo>
                      <a:pt x="7636" y="776"/>
                    </a:moveTo>
                    <a:lnTo>
                      <a:pt x="7636" y="788"/>
                    </a:lnTo>
                    <a:lnTo>
                      <a:pt x="7635" y="800"/>
                    </a:lnTo>
                    <a:lnTo>
                      <a:pt x="7634" y="811"/>
                    </a:lnTo>
                    <a:lnTo>
                      <a:pt x="7631" y="822"/>
                    </a:lnTo>
                    <a:lnTo>
                      <a:pt x="7629" y="833"/>
                    </a:lnTo>
                    <a:lnTo>
                      <a:pt x="7626" y="844"/>
                    </a:lnTo>
                    <a:lnTo>
                      <a:pt x="7622" y="854"/>
                    </a:lnTo>
                    <a:lnTo>
                      <a:pt x="7618" y="864"/>
                    </a:lnTo>
                    <a:lnTo>
                      <a:pt x="7614" y="874"/>
                    </a:lnTo>
                    <a:lnTo>
                      <a:pt x="7608" y="884"/>
                    </a:lnTo>
                    <a:lnTo>
                      <a:pt x="7602" y="893"/>
                    </a:lnTo>
                    <a:lnTo>
                      <a:pt x="7596" y="902"/>
                    </a:lnTo>
                    <a:lnTo>
                      <a:pt x="7589" y="910"/>
                    </a:lnTo>
                    <a:lnTo>
                      <a:pt x="7582" y="918"/>
                    </a:lnTo>
                    <a:lnTo>
                      <a:pt x="7575" y="926"/>
                    </a:lnTo>
                    <a:lnTo>
                      <a:pt x="7566" y="933"/>
                    </a:lnTo>
                    <a:lnTo>
                      <a:pt x="7558" y="940"/>
                    </a:lnTo>
                    <a:lnTo>
                      <a:pt x="7549" y="947"/>
                    </a:lnTo>
                    <a:lnTo>
                      <a:pt x="7539" y="953"/>
                    </a:lnTo>
                    <a:lnTo>
                      <a:pt x="7530" y="959"/>
                    </a:lnTo>
                    <a:lnTo>
                      <a:pt x="7519" y="965"/>
                    </a:lnTo>
                    <a:lnTo>
                      <a:pt x="7509" y="970"/>
                    </a:lnTo>
                    <a:lnTo>
                      <a:pt x="7498" y="974"/>
                    </a:lnTo>
                    <a:lnTo>
                      <a:pt x="7487" y="978"/>
                    </a:lnTo>
                    <a:lnTo>
                      <a:pt x="7475" y="982"/>
                    </a:lnTo>
                    <a:lnTo>
                      <a:pt x="7462" y="986"/>
                    </a:lnTo>
                    <a:lnTo>
                      <a:pt x="7451" y="988"/>
                    </a:lnTo>
                    <a:lnTo>
                      <a:pt x="7438" y="991"/>
                    </a:lnTo>
                    <a:lnTo>
                      <a:pt x="7425" y="992"/>
                    </a:lnTo>
                    <a:lnTo>
                      <a:pt x="7411" y="993"/>
                    </a:lnTo>
                    <a:lnTo>
                      <a:pt x="7398" y="994"/>
                    </a:lnTo>
                    <a:lnTo>
                      <a:pt x="7384" y="994"/>
                    </a:lnTo>
                    <a:lnTo>
                      <a:pt x="7368" y="994"/>
                    </a:lnTo>
                    <a:lnTo>
                      <a:pt x="7352" y="993"/>
                    </a:lnTo>
                    <a:lnTo>
                      <a:pt x="7335" y="992"/>
                    </a:lnTo>
                    <a:lnTo>
                      <a:pt x="7320" y="990"/>
                    </a:lnTo>
                    <a:lnTo>
                      <a:pt x="7303" y="988"/>
                    </a:lnTo>
                    <a:lnTo>
                      <a:pt x="7287" y="984"/>
                    </a:lnTo>
                    <a:lnTo>
                      <a:pt x="7270" y="980"/>
                    </a:lnTo>
                    <a:lnTo>
                      <a:pt x="7255" y="976"/>
                    </a:lnTo>
                    <a:lnTo>
                      <a:pt x="7239" y="972"/>
                    </a:lnTo>
                    <a:lnTo>
                      <a:pt x="7223" y="967"/>
                    </a:lnTo>
                    <a:lnTo>
                      <a:pt x="7207" y="961"/>
                    </a:lnTo>
                    <a:lnTo>
                      <a:pt x="7193" y="955"/>
                    </a:lnTo>
                    <a:lnTo>
                      <a:pt x="7179" y="949"/>
                    </a:lnTo>
                    <a:lnTo>
                      <a:pt x="7165" y="941"/>
                    </a:lnTo>
                    <a:lnTo>
                      <a:pt x="7152" y="935"/>
                    </a:lnTo>
                    <a:lnTo>
                      <a:pt x="7138" y="928"/>
                    </a:lnTo>
                    <a:lnTo>
                      <a:pt x="7179" y="849"/>
                    </a:lnTo>
                    <a:lnTo>
                      <a:pt x="7204" y="865"/>
                    </a:lnTo>
                    <a:lnTo>
                      <a:pt x="7230" y="877"/>
                    </a:lnTo>
                    <a:lnTo>
                      <a:pt x="7257" y="888"/>
                    </a:lnTo>
                    <a:lnTo>
                      <a:pt x="7283" y="896"/>
                    </a:lnTo>
                    <a:lnTo>
                      <a:pt x="7310" y="904"/>
                    </a:lnTo>
                    <a:lnTo>
                      <a:pt x="7336" y="909"/>
                    </a:lnTo>
                    <a:lnTo>
                      <a:pt x="7364" y="912"/>
                    </a:lnTo>
                    <a:lnTo>
                      <a:pt x="7391" y="912"/>
                    </a:lnTo>
                    <a:lnTo>
                      <a:pt x="7406" y="912"/>
                    </a:lnTo>
                    <a:lnTo>
                      <a:pt x="7420" y="911"/>
                    </a:lnTo>
                    <a:lnTo>
                      <a:pt x="7433" y="908"/>
                    </a:lnTo>
                    <a:lnTo>
                      <a:pt x="7447" y="905"/>
                    </a:lnTo>
                    <a:lnTo>
                      <a:pt x="7458" y="901"/>
                    </a:lnTo>
                    <a:lnTo>
                      <a:pt x="7470" y="895"/>
                    </a:lnTo>
                    <a:lnTo>
                      <a:pt x="7479" y="889"/>
                    </a:lnTo>
                    <a:lnTo>
                      <a:pt x="7490" y="882"/>
                    </a:lnTo>
                    <a:lnTo>
                      <a:pt x="7498" y="873"/>
                    </a:lnTo>
                    <a:lnTo>
                      <a:pt x="7505" y="865"/>
                    </a:lnTo>
                    <a:lnTo>
                      <a:pt x="7512" y="855"/>
                    </a:lnTo>
                    <a:lnTo>
                      <a:pt x="7517" y="845"/>
                    </a:lnTo>
                    <a:lnTo>
                      <a:pt x="7521" y="834"/>
                    </a:lnTo>
                    <a:lnTo>
                      <a:pt x="7523" y="823"/>
                    </a:lnTo>
                    <a:lnTo>
                      <a:pt x="7525" y="810"/>
                    </a:lnTo>
                    <a:lnTo>
                      <a:pt x="7526" y="798"/>
                    </a:lnTo>
                    <a:lnTo>
                      <a:pt x="7525" y="786"/>
                    </a:lnTo>
                    <a:lnTo>
                      <a:pt x="7524" y="776"/>
                    </a:lnTo>
                    <a:lnTo>
                      <a:pt x="7522" y="766"/>
                    </a:lnTo>
                    <a:lnTo>
                      <a:pt x="7519" y="757"/>
                    </a:lnTo>
                    <a:lnTo>
                      <a:pt x="7516" y="748"/>
                    </a:lnTo>
                    <a:lnTo>
                      <a:pt x="7512" y="740"/>
                    </a:lnTo>
                    <a:lnTo>
                      <a:pt x="7507" y="733"/>
                    </a:lnTo>
                    <a:lnTo>
                      <a:pt x="7500" y="725"/>
                    </a:lnTo>
                    <a:lnTo>
                      <a:pt x="7493" y="719"/>
                    </a:lnTo>
                    <a:lnTo>
                      <a:pt x="7484" y="714"/>
                    </a:lnTo>
                    <a:lnTo>
                      <a:pt x="7476" y="708"/>
                    </a:lnTo>
                    <a:lnTo>
                      <a:pt x="7466" y="703"/>
                    </a:lnTo>
                    <a:lnTo>
                      <a:pt x="7455" y="698"/>
                    </a:lnTo>
                    <a:lnTo>
                      <a:pt x="7444" y="694"/>
                    </a:lnTo>
                    <a:lnTo>
                      <a:pt x="7430" y="691"/>
                    </a:lnTo>
                    <a:lnTo>
                      <a:pt x="7416" y="688"/>
                    </a:lnTo>
                    <a:lnTo>
                      <a:pt x="7333" y="670"/>
                    </a:lnTo>
                    <a:lnTo>
                      <a:pt x="7312" y="666"/>
                    </a:lnTo>
                    <a:lnTo>
                      <a:pt x="7293" y="659"/>
                    </a:lnTo>
                    <a:lnTo>
                      <a:pt x="7277" y="653"/>
                    </a:lnTo>
                    <a:lnTo>
                      <a:pt x="7260" y="645"/>
                    </a:lnTo>
                    <a:lnTo>
                      <a:pt x="7245" y="636"/>
                    </a:lnTo>
                    <a:lnTo>
                      <a:pt x="7230" y="627"/>
                    </a:lnTo>
                    <a:lnTo>
                      <a:pt x="7218" y="616"/>
                    </a:lnTo>
                    <a:lnTo>
                      <a:pt x="7207" y="605"/>
                    </a:lnTo>
                    <a:lnTo>
                      <a:pt x="7197" y="592"/>
                    </a:lnTo>
                    <a:lnTo>
                      <a:pt x="7188" y="579"/>
                    </a:lnTo>
                    <a:lnTo>
                      <a:pt x="7181" y="565"/>
                    </a:lnTo>
                    <a:lnTo>
                      <a:pt x="7175" y="551"/>
                    </a:lnTo>
                    <a:lnTo>
                      <a:pt x="7169" y="536"/>
                    </a:lnTo>
                    <a:lnTo>
                      <a:pt x="7166" y="520"/>
                    </a:lnTo>
                    <a:lnTo>
                      <a:pt x="7164" y="504"/>
                    </a:lnTo>
                    <a:lnTo>
                      <a:pt x="7164" y="486"/>
                    </a:lnTo>
                    <a:lnTo>
                      <a:pt x="7164" y="475"/>
                    </a:lnTo>
                    <a:lnTo>
                      <a:pt x="7165" y="464"/>
                    </a:lnTo>
                    <a:lnTo>
                      <a:pt x="7166" y="454"/>
                    </a:lnTo>
                    <a:lnTo>
                      <a:pt x="7168" y="443"/>
                    </a:lnTo>
                    <a:lnTo>
                      <a:pt x="7171" y="433"/>
                    </a:lnTo>
                    <a:lnTo>
                      <a:pt x="7174" y="422"/>
                    </a:lnTo>
                    <a:lnTo>
                      <a:pt x="7177" y="413"/>
                    </a:lnTo>
                    <a:lnTo>
                      <a:pt x="7181" y="403"/>
                    </a:lnTo>
                    <a:lnTo>
                      <a:pt x="7186" y="394"/>
                    </a:lnTo>
                    <a:lnTo>
                      <a:pt x="7190" y="386"/>
                    </a:lnTo>
                    <a:lnTo>
                      <a:pt x="7197" y="377"/>
                    </a:lnTo>
                    <a:lnTo>
                      <a:pt x="7202" y="369"/>
                    </a:lnTo>
                    <a:lnTo>
                      <a:pt x="7208" y="360"/>
                    </a:lnTo>
                    <a:lnTo>
                      <a:pt x="7216" y="353"/>
                    </a:lnTo>
                    <a:lnTo>
                      <a:pt x="7223" y="346"/>
                    </a:lnTo>
                    <a:lnTo>
                      <a:pt x="7230" y="339"/>
                    </a:lnTo>
                    <a:lnTo>
                      <a:pt x="7247" y="327"/>
                    </a:lnTo>
                    <a:lnTo>
                      <a:pt x="7265" y="315"/>
                    </a:lnTo>
                    <a:lnTo>
                      <a:pt x="7284" y="305"/>
                    </a:lnTo>
                    <a:lnTo>
                      <a:pt x="7306" y="296"/>
                    </a:lnTo>
                    <a:lnTo>
                      <a:pt x="7316" y="293"/>
                    </a:lnTo>
                    <a:lnTo>
                      <a:pt x="7328" y="290"/>
                    </a:lnTo>
                    <a:lnTo>
                      <a:pt x="7340" y="287"/>
                    </a:lnTo>
                    <a:lnTo>
                      <a:pt x="7351" y="285"/>
                    </a:lnTo>
                    <a:lnTo>
                      <a:pt x="7375" y="283"/>
                    </a:lnTo>
                    <a:lnTo>
                      <a:pt x="7402" y="282"/>
                    </a:lnTo>
                    <a:lnTo>
                      <a:pt x="7428" y="283"/>
                    </a:lnTo>
                    <a:lnTo>
                      <a:pt x="7454" y="285"/>
                    </a:lnTo>
                    <a:lnTo>
                      <a:pt x="7481" y="290"/>
                    </a:lnTo>
                    <a:lnTo>
                      <a:pt x="7508" y="296"/>
                    </a:lnTo>
                    <a:lnTo>
                      <a:pt x="7535" y="304"/>
                    </a:lnTo>
                    <a:lnTo>
                      <a:pt x="7559" y="313"/>
                    </a:lnTo>
                    <a:lnTo>
                      <a:pt x="7583" y="324"/>
                    </a:lnTo>
                    <a:lnTo>
                      <a:pt x="7605" y="335"/>
                    </a:lnTo>
                    <a:lnTo>
                      <a:pt x="7566" y="413"/>
                    </a:lnTo>
                    <a:lnTo>
                      <a:pt x="7544" y="402"/>
                    </a:lnTo>
                    <a:lnTo>
                      <a:pt x="7523" y="393"/>
                    </a:lnTo>
                    <a:lnTo>
                      <a:pt x="7502" y="386"/>
                    </a:lnTo>
                    <a:lnTo>
                      <a:pt x="7482" y="378"/>
                    </a:lnTo>
                    <a:lnTo>
                      <a:pt x="7462" y="372"/>
                    </a:lnTo>
                    <a:lnTo>
                      <a:pt x="7441" y="368"/>
                    </a:lnTo>
                    <a:lnTo>
                      <a:pt x="7420" y="366"/>
                    </a:lnTo>
                    <a:lnTo>
                      <a:pt x="7398" y="365"/>
                    </a:lnTo>
                    <a:lnTo>
                      <a:pt x="7385" y="365"/>
                    </a:lnTo>
                    <a:lnTo>
                      <a:pt x="7371" y="367"/>
                    </a:lnTo>
                    <a:lnTo>
                      <a:pt x="7358" y="369"/>
                    </a:lnTo>
                    <a:lnTo>
                      <a:pt x="7347" y="372"/>
                    </a:lnTo>
                    <a:lnTo>
                      <a:pt x="7335" y="376"/>
                    </a:lnTo>
                    <a:lnTo>
                      <a:pt x="7325" y="381"/>
                    </a:lnTo>
                    <a:lnTo>
                      <a:pt x="7315" y="388"/>
                    </a:lnTo>
                    <a:lnTo>
                      <a:pt x="7307" y="395"/>
                    </a:lnTo>
                    <a:lnTo>
                      <a:pt x="7299" y="402"/>
                    </a:lnTo>
                    <a:lnTo>
                      <a:pt x="7292" y="411"/>
                    </a:lnTo>
                    <a:lnTo>
                      <a:pt x="7286" y="420"/>
                    </a:lnTo>
                    <a:lnTo>
                      <a:pt x="7281" y="430"/>
                    </a:lnTo>
                    <a:lnTo>
                      <a:pt x="7278" y="440"/>
                    </a:lnTo>
                    <a:lnTo>
                      <a:pt x="7274" y="451"/>
                    </a:lnTo>
                    <a:lnTo>
                      <a:pt x="7273" y="462"/>
                    </a:lnTo>
                    <a:lnTo>
                      <a:pt x="7272" y="475"/>
                    </a:lnTo>
                    <a:lnTo>
                      <a:pt x="7273" y="484"/>
                    </a:lnTo>
                    <a:lnTo>
                      <a:pt x="7274" y="493"/>
                    </a:lnTo>
                    <a:lnTo>
                      <a:pt x="7276" y="501"/>
                    </a:lnTo>
                    <a:lnTo>
                      <a:pt x="7278" y="509"/>
                    </a:lnTo>
                    <a:lnTo>
                      <a:pt x="7281" y="517"/>
                    </a:lnTo>
                    <a:lnTo>
                      <a:pt x="7285" y="524"/>
                    </a:lnTo>
                    <a:lnTo>
                      <a:pt x="7289" y="530"/>
                    </a:lnTo>
                    <a:lnTo>
                      <a:pt x="7294" y="537"/>
                    </a:lnTo>
                    <a:lnTo>
                      <a:pt x="7300" y="543"/>
                    </a:lnTo>
                    <a:lnTo>
                      <a:pt x="7307" y="548"/>
                    </a:lnTo>
                    <a:lnTo>
                      <a:pt x="7314" y="552"/>
                    </a:lnTo>
                    <a:lnTo>
                      <a:pt x="7324" y="557"/>
                    </a:lnTo>
                    <a:lnTo>
                      <a:pt x="7333" y="561"/>
                    </a:lnTo>
                    <a:lnTo>
                      <a:pt x="7345" y="565"/>
                    </a:lnTo>
                    <a:lnTo>
                      <a:pt x="7356" y="568"/>
                    </a:lnTo>
                    <a:lnTo>
                      <a:pt x="7369" y="571"/>
                    </a:lnTo>
                    <a:lnTo>
                      <a:pt x="7458" y="590"/>
                    </a:lnTo>
                    <a:lnTo>
                      <a:pt x="7479" y="594"/>
                    </a:lnTo>
                    <a:lnTo>
                      <a:pt x="7499" y="601"/>
                    </a:lnTo>
                    <a:lnTo>
                      <a:pt x="7518" y="608"/>
                    </a:lnTo>
                    <a:lnTo>
                      <a:pt x="7536" y="615"/>
                    </a:lnTo>
                    <a:lnTo>
                      <a:pt x="7552" y="624"/>
                    </a:lnTo>
                    <a:lnTo>
                      <a:pt x="7566" y="633"/>
                    </a:lnTo>
                    <a:lnTo>
                      <a:pt x="7580" y="644"/>
                    </a:lnTo>
                    <a:lnTo>
                      <a:pt x="7592" y="655"/>
                    </a:lnTo>
                    <a:lnTo>
                      <a:pt x="7602" y="667"/>
                    </a:lnTo>
                    <a:lnTo>
                      <a:pt x="7612" y="680"/>
                    </a:lnTo>
                    <a:lnTo>
                      <a:pt x="7619" y="694"/>
                    </a:lnTo>
                    <a:lnTo>
                      <a:pt x="7625" y="709"/>
                    </a:lnTo>
                    <a:lnTo>
                      <a:pt x="7629" y="724"/>
                    </a:lnTo>
                    <a:lnTo>
                      <a:pt x="7634" y="740"/>
                    </a:lnTo>
                    <a:lnTo>
                      <a:pt x="7636" y="758"/>
                    </a:lnTo>
                    <a:lnTo>
                      <a:pt x="7636" y="776"/>
                    </a:lnTo>
                    <a:close/>
                    <a:moveTo>
                      <a:pt x="8255" y="653"/>
                    </a:moveTo>
                    <a:lnTo>
                      <a:pt x="8254" y="623"/>
                    </a:lnTo>
                    <a:lnTo>
                      <a:pt x="8253" y="595"/>
                    </a:lnTo>
                    <a:lnTo>
                      <a:pt x="8250" y="568"/>
                    </a:lnTo>
                    <a:lnTo>
                      <a:pt x="8247" y="542"/>
                    </a:lnTo>
                    <a:lnTo>
                      <a:pt x="8243" y="518"/>
                    </a:lnTo>
                    <a:lnTo>
                      <a:pt x="8237" y="497"/>
                    </a:lnTo>
                    <a:lnTo>
                      <a:pt x="8231" y="478"/>
                    </a:lnTo>
                    <a:lnTo>
                      <a:pt x="8224" y="461"/>
                    </a:lnTo>
                    <a:lnTo>
                      <a:pt x="8219" y="453"/>
                    </a:lnTo>
                    <a:lnTo>
                      <a:pt x="8214" y="444"/>
                    </a:lnTo>
                    <a:lnTo>
                      <a:pt x="8209" y="437"/>
                    </a:lnTo>
                    <a:lnTo>
                      <a:pt x="8204" y="430"/>
                    </a:lnTo>
                    <a:lnTo>
                      <a:pt x="8196" y="423"/>
                    </a:lnTo>
                    <a:lnTo>
                      <a:pt x="8190" y="417"/>
                    </a:lnTo>
                    <a:lnTo>
                      <a:pt x="8183" y="412"/>
                    </a:lnTo>
                    <a:lnTo>
                      <a:pt x="8174" y="407"/>
                    </a:lnTo>
                    <a:lnTo>
                      <a:pt x="8166" y="402"/>
                    </a:lnTo>
                    <a:lnTo>
                      <a:pt x="8156" y="398"/>
                    </a:lnTo>
                    <a:lnTo>
                      <a:pt x="8148" y="395"/>
                    </a:lnTo>
                    <a:lnTo>
                      <a:pt x="8139" y="392"/>
                    </a:lnTo>
                    <a:lnTo>
                      <a:pt x="8129" y="390"/>
                    </a:lnTo>
                    <a:lnTo>
                      <a:pt x="8120" y="389"/>
                    </a:lnTo>
                    <a:lnTo>
                      <a:pt x="8110" y="388"/>
                    </a:lnTo>
                    <a:lnTo>
                      <a:pt x="8101" y="388"/>
                    </a:lnTo>
                    <a:lnTo>
                      <a:pt x="8088" y="388"/>
                    </a:lnTo>
                    <a:lnTo>
                      <a:pt x="8076" y="389"/>
                    </a:lnTo>
                    <a:lnTo>
                      <a:pt x="8063" y="391"/>
                    </a:lnTo>
                    <a:lnTo>
                      <a:pt x="8051" y="393"/>
                    </a:lnTo>
                    <a:lnTo>
                      <a:pt x="8040" y="396"/>
                    </a:lnTo>
                    <a:lnTo>
                      <a:pt x="8028" y="400"/>
                    </a:lnTo>
                    <a:lnTo>
                      <a:pt x="8017" y="405"/>
                    </a:lnTo>
                    <a:lnTo>
                      <a:pt x="8005" y="411"/>
                    </a:lnTo>
                    <a:lnTo>
                      <a:pt x="7995" y="417"/>
                    </a:lnTo>
                    <a:lnTo>
                      <a:pt x="7983" y="424"/>
                    </a:lnTo>
                    <a:lnTo>
                      <a:pt x="7973" y="432"/>
                    </a:lnTo>
                    <a:lnTo>
                      <a:pt x="7962" y="440"/>
                    </a:lnTo>
                    <a:lnTo>
                      <a:pt x="7952" y="450"/>
                    </a:lnTo>
                    <a:lnTo>
                      <a:pt x="7941" y="459"/>
                    </a:lnTo>
                    <a:lnTo>
                      <a:pt x="7932" y="469"/>
                    </a:lnTo>
                    <a:lnTo>
                      <a:pt x="7922" y="481"/>
                    </a:lnTo>
                    <a:lnTo>
                      <a:pt x="7922" y="818"/>
                    </a:lnTo>
                    <a:lnTo>
                      <a:pt x="7932" y="828"/>
                    </a:lnTo>
                    <a:lnTo>
                      <a:pt x="7941" y="838"/>
                    </a:lnTo>
                    <a:lnTo>
                      <a:pt x="7951" y="847"/>
                    </a:lnTo>
                    <a:lnTo>
                      <a:pt x="7961" y="855"/>
                    </a:lnTo>
                    <a:lnTo>
                      <a:pt x="7971" y="864"/>
                    </a:lnTo>
                    <a:lnTo>
                      <a:pt x="7981" y="870"/>
                    </a:lnTo>
                    <a:lnTo>
                      <a:pt x="7991" y="877"/>
                    </a:lnTo>
                    <a:lnTo>
                      <a:pt x="8001" y="883"/>
                    </a:lnTo>
                    <a:lnTo>
                      <a:pt x="8012" y="888"/>
                    </a:lnTo>
                    <a:lnTo>
                      <a:pt x="8022" y="892"/>
                    </a:lnTo>
                    <a:lnTo>
                      <a:pt x="8033" y="896"/>
                    </a:lnTo>
                    <a:lnTo>
                      <a:pt x="8043" y="900"/>
                    </a:lnTo>
                    <a:lnTo>
                      <a:pt x="8054" y="902"/>
                    </a:lnTo>
                    <a:lnTo>
                      <a:pt x="8064" y="904"/>
                    </a:lnTo>
                    <a:lnTo>
                      <a:pt x="8075" y="905"/>
                    </a:lnTo>
                    <a:lnTo>
                      <a:pt x="8086" y="905"/>
                    </a:lnTo>
                    <a:lnTo>
                      <a:pt x="8098" y="905"/>
                    </a:lnTo>
                    <a:lnTo>
                      <a:pt x="8108" y="903"/>
                    </a:lnTo>
                    <a:lnTo>
                      <a:pt x="8120" y="902"/>
                    </a:lnTo>
                    <a:lnTo>
                      <a:pt x="8130" y="898"/>
                    </a:lnTo>
                    <a:lnTo>
                      <a:pt x="8141" y="895"/>
                    </a:lnTo>
                    <a:lnTo>
                      <a:pt x="8151" y="892"/>
                    </a:lnTo>
                    <a:lnTo>
                      <a:pt x="8161" y="887"/>
                    </a:lnTo>
                    <a:lnTo>
                      <a:pt x="8171" y="882"/>
                    </a:lnTo>
                    <a:lnTo>
                      <a:pt x="8180" y="875"/>
                    </a:lnTo>
                    <a:lnTo>
                      <a:pt x="8189" y="869"/>
                    </a:lnTo>
                    <a:lnTo>
                      <a:pt x="8196" y="863"/>
                    </a:lnTo>
                    <a:lnTo>
                      <a:pt x="8204" y="855"/>
                    </a:lnTo>
                    <a:lnTo>
                      <a:pt x="8210" y="847"/>
                    </a:lnTo>
                    <a:lnTo>
                      <a:pt x="8216" y="840"/>
                    </a:lnTo>
                    <a:lnTo>
                      <a:pt x="8222" y="830"/>
                    </a:lnTo>
                    <a:lnTo>
                      <a:pt x="8227" y="822"/>
                    </a:lnTo>
                    <a:lnTo>
                      <a:pt x="8233" y="805"/>
                    </a:lnTo>
                    <a:lnTo>
                      <a:pt x="8239" y="787"/>
                    </a:lnTo>
                    <a:lnTo>
                      <a:pt x="8244" y="768"/>
                    </a:lnTo>
                    <a:lnTo>
                      <a:pt x="8248" y="750"/>
                    </a:lnTo>
                    <a:lnTo>
                      <a:pt x="8251" y="728"/>
                    </a:lnTo>
                    <a:lnTo>
                      <a:pt x="8253" y="704"/>
                    </a:lnTo>
                    <a:lnTo>
                      <a:pt x="8254" y="679"/>
                    </a:lnTo>
                    <a:lnTo>
                      <a:pt x="8255" y="653"/>
                    </a:lnTo>
                    <a:close/>
                    <a:moveTo>
                      <a:pt x="8366" y="639"/>
                    </a:moveTo>
                    <a:lnTo>
                      <a:pt x="8365" y="678"/>
                    </a:lnTo>
                    <a:lnTo>
                      <a:pt x="8362" y="713"/>
                    </a:lnTo>
                    <a:lnTo>
                      <a:pt x="8361" y="729"/>
                    </a:lnTo>
                    <a:lnTo>
                      <a:pt x="8359" y="744"/>
                    </a:lnTo>
                    <a:lnTo>
                      <a:pt x="8356" y="758"/>
                    </a:lnTo>
                    <a:lnTo>
                      <a:pt x="8353" y="772"/>
                    </a:lnTo>
                    <a:lnTo>
                      <a:pt x="8345" y="798"/>
                    </a:lnTo>
                    <a:lnTo>
                      <a:pt x="8337" y="823"/>
                    </a:lnTo>
                    <a:lnTo>
                      <a:pt x="8326" y="846"/>
                    </a:lnTo>
                    <a:lnTo>
                      <a:pt x="8312" y="870"/>
                    </a:lnTo>
                    <a:lnTo>
                      <a:pt x="8303" y="884"/>
                    </a:lnTo>
                    <a:lnTo>
                      <a:pt x="8293" y="897"/>
                    </a:lnTo>
                    <a:lnTo>
                      <a:pt x="8282" y="910"/>
                    </a:lnTo>
                    <a:lnTo>
                      <a:pt x="8272" y="922"/>
                    </a:lnTo>
                    <a:lnTo>
                      <a:pt x="8260" y="933"/>
                    </a:lnTo>
                    <a:lnTo>
                      <a:pt x="8249" y="943"/>
                    </a:lnTo>
                    <a:lnTo>
                      <a:pt x="8236" y="952"/>
                    </a:lnTo>
                    <a:lnTo>
                      <a:pt x="8224" y="960"/>
                    </a:lnTo>
                    <a:lnTo>
                      <a:pt x="8210" y="968"/>
                    </a:lnTo>
                    <a:lnTo>
                      <a:pt x="8196" y="974"/>
                    </a:lnTo>
                    <a:lnTo>
                      <a:pt x="8183" y="979"/>
                    </a:lnTo>
                    <a:lnTo>
                      <a:pt x="8168" y="983"/>
                    </a:lnTo>
                    <a:lnTo>
                      <a:pt x="8153" y="988"/>
                    </a:lnTo>
                    <a:lnTo>
                      <a:pt x="8138" y="990"/>
                    </a:lnTo>
                    <a:lnTo>
                      <a:pt x="8122" y="991"/>
                    </a:lnTo>
                    <a:lnTo>
                      <a:pt x="8106" y="992"/>
                    </a:lnTo>
                    <a:lnTo>
                      <a:pt x="8093" y="992"/>
                    </a:lnTo>
                    <a:lnTo>
                      <a:pt x="8080" y="991"/>
                    </a:lnTo>
                    <a:lnTo>
                      <a:pt x="8067" y="989"/>
                    </a:lnTo>
                    <a:lnTo>
                      <a:pt x="8056" y="987"/>
                    </a:lnTo>
                    <a:lnTo>
                      <a:pt x="8043" y="983"/>
                    </a:lnTo>
                    <a:lnTo>
                      <a:pt x="8030" y="980"/>
                    </a:lnTo>
                    <a:lnTo>
                      <a:pt x="8018" y="976"/>
                    </a:lnTo>
                    <a:lnTo>
                      <a:pt x="8005" y="971"/>
                    </a:lnTo>
                    <a:lnTo>
                      <a:pt x="7994" y="966"/>
                    </a:lnTo>
                    <a:lnTo>
                      <a:pt x="7982" y="959"/>
                    </a:lnTo>
                    <a:lnTo>
                      <a:pt x="7971" y="953"/>
                    </a:lnTo>
                    <a:lnTo>
                      <a:pt x="7960" y="947"/>
                    </a:lnTo>
                    <a:lnTo>
                      <a:pt x="7950" y="939"/>
                    </a:lnTo>
                    <a:lnTo>
                      <a:pt x="7940" y="931"/>
                    </a:lnTo>
                    <a:lnTo>
                      <a:pt x="7931" y="923"/>
                    </a:lnTo>
                    <a:lnTo>
                      <a:pt x="7922" y="914"/>
                    </a:lnTo>
                    <a:lnTo>
                      <a:pt x="7922" y="1233"/>
                    </a:lnTo>
                    <a:lnTo>
                      <a:pt x="7817" y="1253"/>
                    </a:lnTo>
                    <a:lnTo>
                      <a:pt x="7817" y="452"/>
                    </a:lnTo>
                    <a:lnTo>
                      <a:pt x="7816" y="414"/>
                    </a:lnTo>
                    <a:lnTo>
                      <a:pt x="7813" y="377"/>
                    </a:lnTo>
                    <a:lnTo>
                      <a:pt x="7809" y="343"/>
                    </a:lnTo>
                    <a:lnTo>
                      <a:pt x="7803" y="308"/>
                    </a:lnTo>
                    <a:lnTo>
                      <a:pt x="7910" y="289"/>
                    </a:lnTo>
                    <a:lnTo>
                      <a:pt x="7913" y="313"/>
                    </a:lnTo>
                    <a:lnTo>
                      <a:pt x="7915" y="337"/>
                    </a:lnTo>
                    <a:lnTo>
                      <a:pt x="7916" y="364"/>
                    </a:lnTo>
                    <a:lnTo>
                      <a:pt x="7917" y="391"/>
                    </a:lnTo>
                    <a:lnTo>
                      <a:pt x="7927" y="379"/>
                    </a:lnTo>
                    <a:lnTo>
                      <a:pt x="7938" y="369"/>
                    </a:lnTo>
                    <a:lnTo>
                      <a:pt x="7949" y="358"/>
                    </a:lnTo>
                    <a:lnTo>
                      <a:pt x="7960" y="349"/>
                    </a:lnTo>
                    <a:lnTo>
                      <a:pt x="7972" y="339"/>
                    </a:lnTo>
                    <a:lnTo>
                      <a:pt x="7983" y="332"/>
                    </a:lnTo>
                    <a:lnTo>
                      <a:pt x="7995" y="325"/>
                    </a:lnTo>
                    <a:lnTo>
                      <a:pt x="8007" y="318"/>
                    </a:lnTo>
                    <a:lnTo>
                      <a:pt x="8020" y="312"/>
                    </a:lnTo>
                    <a:lnTo>
                      <a:pt x="8033" y="307"/>
                    </a:lnTo>
                    <a:lnTo>
                      <a:pt x="8045" y="303"/>
                    </a:lnTo>
                    <a:lnTo>
                      <a:pt x="8059" y="300"/>
                    </a:lnTo>
                    <a:lnTo>
                      <a:pt x="8072" y="297"/>
                    </a:lnTo>
                    <a:lnTo>
                      <a:pt x="8086" y="295"/>
                    </a:lnTo>
                    <a:lnTo>
                      <a:pt x="8100" y="294"/>
                    </a:lnTo>
                    <a:lnTo>
                      <a:pt x="8113" y="293"/>
                    </a:lnTo>
                    <a:lnTo>
                      <a:pt x="8126" y="294"/>
                    </a:lnTo>
                    <a:lnTo>
                      <a:pt x="8139" y="295"/>
                    </a:lnTo>
                    <a:lnTo>
                      <a:pt x="8151" y="296"/>
                    </a:lnTo>
                    <a:lnTo>
                      <a:pt x="8164" y="299"/>
                    </a:lnTo>
                    <a:lnTo>
                      <a:pt x="8176" y="302"/>
                    </a:lnTo>
                    <a:lnTo>
                      <a:pt x="8188" y="306"/>
                    </a:lnTo>
                    <a:lnTo>
                      <a:pt x="8201" y="310"/>
                    </a:lnTo>
                    <a:lnTo>
                      <a:pt x="8212" y="315"/>
                    </a:lnTo>
                    <a:lnTo>
                      <a:pt x="8224" y="321"/>
                    </a:lnTo>
                    <a:lnTo>
                      <a:pt x="8235" y="327"/>
                    </a:lnTo>
                    <a:lnTo>
                      <a:pt x="8246" y="334"/>
                    </a:lnTo>
                    <a:lnTo>
                      <a:pt x="8256" y="342"/>
                    </a:lnTo>
                    <a:lnTo>
                      <a:pt x="8266" y="349"/>
                    </a:lnTo>
                    <a:lnTo>
                      <a:pt x="8275" y="357"/>
                    </a:lnTo>
                    <a:lnTo>
                      <a:pt x="8284" y="367"/>
                    </a:lnTo>
                    <a:lnTo>
                      <a:pt x="8292" y="376"/>
                    </a:lnTo>
                    <a:lnTo>
                      <a:pt x="8301" y="389"/>
                    </a:lnTo>
                    <a:lnTo>
                      <a:pt x="8310" y="401"/>
                    </a:lnTo>
                    <a:lnTo>
                      <a:pt x="8317" y="414"/>
                    </a:lnTo>
                    <a:lnTo>
                      <a:pt x="8324" y="428"/>
                    </a:lnTo>
                    <a:lnTo>
                      <a:pt x="8332" y="441"/>
                    </a:lnTo>
                    <a:lnTo>
                      <a:pt x="8337" y="456"/>
                    </a:lnTo>
                    <a:lnTo>
                      <a:pt x="8343" y="471"/>
                    </a:lnTo>
                    <a:lnTo>
                      <a:pt x="8348" y="486"/>
                    </a:lnTo>
                    <a:lnTo>
                      <a:pt x="8352" y="503"/>
                    </a:lnTo>
                    <a:lnTo>
                      <a:pt x="8356" y="520"/>
                    </a:lnTo>
                    <a:lnTo>
                      <a:pt x="8359" y="538"/>
                    </a:lnTo>
                    <a:lnTo>
                      <a:pt x="8361" y="557"/>
                    </a:lnTo>
                    <a:lnTo>
                      <a:pt x="8363" y="575"/>
                    </a:lnTo>
                    <a:lnTo>
                      <a:pt x="8364" y="596"/>
                    </a:lnTo>
                    <a:lnTo>
                      <a:pt x="8365" y="617"/>
                    </a:lnTo>
                    <a:lnTo>
                      <a:pt x="8366" y="639"/>
                    </a:lnTo>
                    <a:close/>
                    <a:moveTo>
                      <a:pt x="8567" y="974"/>
                    </a:moveTo>
                    <a:lnTo>
                      <a:pt x="8567" y="310"/>
                    </a:lnTo>
                    <a:lnTo>
                      <a:pt x="8676" y="292"/>
                    </a:lnTo>
                    <a:lnTo>
                      <a:pt x="8676" y="974"/>
                    </a:lnTo>
                    <a:lnTo>
                      <a:pt x="8567" y="974"/>
                    </a:lnTo>
                    <a:close/>
                    <a:moveTo>
                      <a:pt x="8706" y="100"/>
                    </a:moveTo>
                    <a:lnTo>
                      <a:pt x="8705" y="109"/>
                    </a:lnTo>
                    <a:lnTo>
                      <a:pt x="8704" y="117"/>
                    </a:lnTo>
                    <a:lnTo>
                      <a:pt x="8702" y="125"/>
                    </a:lnTo>
                    <a:lnTo>
                      <a:pt x="8699" y="133"/>
                    </a:lnTo>
                    <a:lnTo>
                      <a:pt x="8696" y="140"/>
                    </a:lnTo>
                    <a:lnTo>
                      <a:pt x="8692" y="146"/>
                    </a:lnTo>
                    <a:lnTo>
                      <a:pt x="8688" y="153"/>
                    </a:lnTo>
                    <a:lnTo>
                      <a:pt x="8681" y="159"/>
                    </a:lnTo>
                    <a:lnTo>
                      <a:pt x="8676" y="164"/>
                    </a:lnTo>
                    <a:lnTo>
                      <a:pt x="8670" y="169"/>
                    </a:lnTo>
                    <a:lnTo>
                      <a:pt x="8663" y="173"/>
                    </a:lnTo>
                    <a:lnTo>
                      <a:pt x="8655" y="177"/>
                    </a:lnTo>
                    <a:lnTo>
                      <a:pt x="8648" y="179"/>
                    </a:lnTo>
                    <a:lnTo>
                      <a:pt x="8641" y="181"/>
                    </a:lnTo>
                    <a:lnTo>
                      <a:pt x="8632" y="182"/>
                    </a:lnTo>
                    <a:lnTo>
                      <a:pt x="8624" y="182"/>
                    </a:lnTo>
                    <a:lnTo>
                      <a:pt x="8615" y="182"/>
                    </a:lnTo>
                    <a:lnTo>
                      <a:pt x="8607" y="181"/>
                    </a:lnTo>
                    <a:lnTo>
                      <a:pt x="8599" y="179"/>
                    </a:lnTo>
                    <a:lnTo>
                      <a:pt x="8591" y="177"/>
                    </a:lnTo>
                    <a:lnTo>
                      <a:pt x="8585" y="173"/>
                    </a:lnTo>
                    <a:lnTo>
                      <a:pt x="8578" y="169"/>
                    </a:lnTo>
                    <a:lnTo>
                      <a:pt x="8571" y="164"/>
                    </a:lnTo>
                    <a:lnTo>
                      <a:pt x="8565" y="159"/>
                    </a:lnTo>
                    <a:lnTo>
                      <a:pt x="8560" y="153"/>
                    </a:lnTo>
                    <a:lnTo>
                      <a:pt x="8554" y="146"/>
                    </a:lnTo>
                    <a:lnTo>
                      <a:pt x="8551" y="140"/>
                    </a:lnTo>
                    <a:lnTo>
                      <a:pt x="8547" y="133"/>
                    </a:lnTo>
                    <a:lnTo>
                      <a:pt x="8545" y="125"/>
                    </a:lnTo>
                    <a:lnTo>
                      <a:pt x="8543" y="118"/>
                    </a:lnTo>
                    <a:lnTo>
                      <a:pt x="8542" y="110"/>
                    </a:lnTo>
                    <a:lnTo>
                      <a:pt x="8542" y="101"/>
                    </a:lnTo>
                    <a:lnTo>
                      <a:pt x="8542" y="93"/>
                    </a:lnTo>
                    <a:lnTo>
                      <a:pt x="8543" y="86"/>
                    </a:lnTo>
                    <a:lnTo>
                      <a:pt x="8545" y="77"/>
                    </a:lnTo>
                    <a:lnTo>
                      <a:pt x="8547" y="70"/>
                    </a:lnTo>
                    <a:lnTo>
                      <a:pt x="8551" y="63"/>
                    </a:lnTo>
                    <a:lnTo>
                      <a:pt x="8554" y="55"/>
                    </a:lnTo>
                    <a:lnTo>
                      <a:pt x="8560" y="49"/>
                    </a:lnTo>
                    <a:lnTo>
                      <a:pt x="8565" y="43"/>
                    </a:lnTo>
                    <a:lnTo>
                      <a:pt x="8571" y="37"/>
                    </a:lnTo>
                    <a:lnTo>
                      <a:pt x="8578" y="32"/>
                    </a:lnTo>
                    <a:lnTo>
                      <a:pt x="8585" y="28"/>
                    </a:lnTo>
                    <a:lnTo>
                      <a:pt x="8591" y="25"/>
                    </a:lnTo>
                    <a:lnTo>
                      <a:pt x="8599" y="23"/>
                    </a:lnTo>
                    <a:lnTo>
                      <a:pt x="8607" y="21"/>
                    </a:lnTo>
                    <a:lnTo>
                      <a:pt x="8615" y="20"/>
                    </a:lnTo>
                    <a:lnTo>
                      <a:pt x="8624" y="18"/>
                    </a:lnTo>
                    <a:lnTo>
                      <a:pt x="8632" y="20"/>
                    </a:lnTo>
                    <a:lnTo>
                      <a:pt x="8641" y="21"/>
                    </a:lnTo>
                    <a:lnTo>
                      <a:pt x="8648" y="22"/>
                    </a:lnTo>
                    <a:lnTo>
                      <a:pt x="8655" y="25"/>
                    </a:lnTo>
                    <a:lnTo>
                      <a:pt x="8663" y="28"/>
                    </a:lnTo>
                    <a:lnTo>
                      <a:pt x="8670" y="32"/>
                    </a:lnTo>
                    <a:lnTo>
                      <a:pt x="8676" y="36"/>
                    </a:lnTo>
                    <a:lnTo>
                      <a:pt x="8681" y="43"/>
                    </a:lnTo>
                    <a:lnTo>
                      <a:pt x="8688" y="48"/>
                    </a:lnTo>
                    <a:lnTo>
                      <a:pt x="8692" y="54"/>
                    </a:lnTo>
                    <a:lnTo>
                      <a:pt x="8696" y="61"/>
                    </a:lnTo>
                    <a:lnTo>
                      <a:pt x="8699" y="69"/>
                    </a:lnTo>
                    <a:lnTo>
                      <a:pt x="8702" y="76"/>
                    </a:lnTo>
                    <a:lnTo>
                      <a:pt x="8704" y="83"/>
                    </a:lnTo>
                    <a:lnTo>
                      <a:pt x="8705" y="92"/>
                    </a:lnTo>
                    <a:lnTo>
                      <a:pt x="8706" y="100"/>
                    </a:lnTo>
                    <a:close/>
                    <a:moveTo>
                      <a:pt x="9160" y="386"/>
                    </a:moveTo>
                    <a:lnTo>
                      <a:pt x="9021" y="386"/>
                    </a:lnTo>
                    <a:lnTo>
                      <a:pt x="9021" y="816"/>
                    </a:lnTo>
                    <a:lnTo>
                      <a:pt x="9021" y="829"/>
                    </a:lnTo>
                    <a:lnTo>
                      <a:pt x="9022" y="842"/>
                    </a:lnTo>
                    <a:lnTo>
                      <a:pt x="9023" y="853"/>
                    </a:lnTo>
                    <a:lnTo>
                      <a:pt x="9025" y="864"/>
                    </a:lnTo>
                    <a:lnTo>
                      <a:pt x="9028" y="873"/>
                    </a:lnTo>
                    <a:lnTo>
                      <a:pt x="9031" y="881"/>
                    </a:lnTo>
                    <a:lnTo>
                      <a:pt x="9034" y="888"/>
                    </a:lnTo>
                    <a:lnTo>
                      <a:pt x="9038" y="894"/>
                    </a:lnTo>
                    <a:lnTo>
                      <a:pt x="9044" y="898"/>
                    </a:lnTo>
                    <a:lnTo>
                      <a:pt x="9050" y="904"/>
                    </a:lnTo>
                    <a:lnTo>
                      <a:pt x="9056" y="907"/>
                    </a:lnTo>
                    <a:lnTo>
                      <a:pt x="9065" y="910"/>
                    </a:lnTo>
                    <a:lnTo>
                      <a:pt x="9074" y="912"/>
                    </a:lnTo>
                    <a:lnTo>
                      <a:pt x="9084" y="914"/>
                    </a:lnTo>
                    <a:lnTo>
                      <a:pt x="9094" y="915"/>
                    </a:lnTo>
                    <a:lnTo>
                      <a:pt x="9107" y="915"/>
                    </a:lnTo>
                    <a:lnTo>
                      <a:pt x="9117" y="915"/>
                    </a:lnTo>
                    <a:lnTo>
                      <a:pt x="9127" y="914"/>
                    </a:lnTo>
                    <a:lnTo>
                      <a:pt x="9136" y="913"/>
                    </a:lnTo>
                    <a:lnTo>
                      <a:pt x="9143" y="912"/>
                    </a:lnTo>
                    <a:lnTo>
                      <a:pt x="9158" y="908"/>
                    </a:lnTo>
                    <a:lnTo>
                      <a:pt x="9172" y="902"/>
                    </a:lnTo>
                    <a:lnTo>
                      <a:pt x="9187" y="969"/>
                    </a:lnTo>
                    <a:lnTo>
                      <a:pt x="9174" y="975"/>
                    </a:lnTo>
                    <a:lnTo>
                      <a:pt x="9160" y="980"/>
                    </a:lnTo>
                    <a:lnTo>
                      <a:pt x="9147" y="986"/>
                    </a:lnTo>
                    <a:lnTo>
                      <a:pt x="9132" y="989"/>
                    </a:lnTo>
                    <a:lnTo>
                      <a:pt x="9117" y="992"/>
                    </a:lnTo>
                    <a:lnTo>
                      <a:pt x="9101" y="994"/>
                    </a:lnTo>
                    <a:lnTo>
                      <a:pt x="9086" y="995"/>
                    </a:lnTo>
                    <a:lnTo>
                      <a:pt x="9069" y="996"/>
                    </a:lnTo>
                    <a:lnTo>
                      <a:pt x="9056" y="995"/>
                    </a:lnTo>
                    <a:lnTo>
                      <a:pt x="9044" y="995"/>
                    </a:lnTo>
                    <a:lnTo>
                      <a:pt x="9032" y="993"/>
                    </a:lnTo>
                    <a:lnTo>
                      <a:pt x="9022" y="991"/>
                    </a:lnTo>
                    <a:lnTo>
                      <a:pt x="9011" y="989"/>
                    </a:lnTo>
                    <a:lnTo>
                      <a:pt x="9001" y="986"/>
                    </a:lnTo>
                    <a:lnTo>
                      <a:pt x="8991" y="981"/>
                    </a:lnTo>
                    <a:lnTo>
                      <a:pt x="8982" y="977"/>
                    </a:lnTo>
                    <a:lnTo>
                      <a:pt x="8973" y="972"/>
                    </a:lnTo>
                    <a:lnTo>
                      <a:pt x="8966" y="968"/>
                    </a:lnTo>
                    <a:lnTo>
                      <a:pt x="8959" y="961"/>
                    </a:lnTo>
                    <a:lnTo>
                      <a:pt x="8952" y="956"/>
                    </a:lnTo>
                    <a:lnTo>
                      <a:pt x="8946" y="950"/>
                    </a:lnTo>
                    <a:lnTo>
                      <a:pt x="8941" y="943"/>
                    </a:lnTo>
                    <a:lnTo>
                      <a:pt x="8937" y="935"/>
                    </a:lnTo>
                    <a:lnTo>
                      <a:pt x="8932" y="928"/>
                    </a:lnTo>
                    <a:lnTo>
                      <a:pt x="8928" y="919"/>
                    </a:lnTo>
                    <a:lnTo>
                      <a:pt x="8926" y="910"/>
                    </a:lnTo>
                    <a:lnTo>
                      <a:pt x="8923" y="901"/>
                    </a:lnTo>
                    <a:lnTo>
                      <a:pt x="8921" y="890"/>
                    </a:lnTo>
                    <a:lnTo>
                      <a:pt x="8919" y="869"/>
                    </a:lnTo>
                    <a:lnTo>
                      <a:pt x="8918" y="844"/>
                    </a:lnTo>
                    <a:lnTo>
                      <a:pt x="8918" y="386"/>
                    </a:lnTo>
                    <a:lnTo>
                      <a:pt x="8831" y="386"/>
                    </a:lnTo>
                    <a:lnTo>
                      <a:pt x="8831" y="307"/>
                    </a:lnTo>
                    <a:lnTo>
                      <a:pt x="8918" y="307"/>
                    </a:lnTo>
                    <a:lnTo>
                      <a:pt x="8918" y="294"/>
                    </a:lnTo>
                    <a:lnTo>
                      <a:pt x="8918" y="282"/>
                    </a:lnTo>
                    <a:lnTo>
                      <a:pt x="8918" y="268"/>
                    </a:lnTo>
                    <a:lnTo>
                      <a:pt x="8919" y="253"/>
                    </a:lnTo>
                    <a:lnTo>
                      <a:pt x="8920" y="239"/>
                    </a:lnTo>
                    <a:lnTo>
                      <a:pt x="8920" y="225"/>
                    </a:lnTo>
                    <a:lnTo>
                      <a:pt x="8921" y="211"/>
                    </a:lnTo>
                    <a:lnTo>
                      <a:pt x="8922" y="198"/>
                    </a:lnTo>
                    <a:lnTo>
                      <a:pt x="8923" y="185"/>
                    </a:lnTo>
                    <a:lnTo>
                      <a:pt x="8925" y="171"/>
                    </a:lnTo>
                    <a:lnTo>
                      <a:pt x="8926" y="155"/>
                    </a:lnTo>
                    <a:lnTo>
                      <a:pt x="8928" y="138"/>
                    </a:lnTo>
                    <a:lnTo>
                      <a:pt x="9038" y="114"/>
                    </a:lnTo>
                    <a:lnTo>
                      <a:pt x="9036" y="131"/>
                    </a:lnTo>
                    <a:lnTo>
                      <a:pt x="9034" y="147"/>
                    </a:lnTo>
                    <a:lnTo>
                      <a:pt x="9033" y="162"/>
                    </a:lnTo>
                    <a:lnTo>
                      <a:pt x="9031" y="177"/>
                    </a:lnTo>
                    <a:lnTo>
                      <a:pt x="9030" y="192"/>
                    </a:lnTo>
                    <a:lnTo>
                      <a:pt x="9029" y="206"/>
                    </a:lnTo>
                    <a:lnTo>
                      <a:pt x="9028" y="223"/>
                    </a:lnTo>
                    <a:lnTo>
                      <a:pt x="9027" y="239"/>
                    </a:lnTo>
                    <a:lnTo>
                      <a:pt x="9026" y="257"/>
                    </a:lnTo>
                    <a:lnTo>
                      <a:pt x="9025" y="273"/>
                    </a:lnTo>
                    <a:lnTo>
                      <a:pt x="9025" y="290"/>
                    </a:lnTo>
                    <a:lnTo>
                      <a:pt x="9025" y="307"/>
                    </a:lnTo>
                    <a:lnTo>
                      <a:pt x="9193" y="307"/>
                    </a:lnTo>
                    <a:lnTo>
                      <a:pt x="9160" y="386"/>
                    </a:lnTo>
                    <a:close/>
                    <a:moveTo>
                      <a:pt x="9672" y="635"/>
                    </a:moveTo>
                    <a:lnTo>
                      <a:pt x="9658" y="634"/>
                    </a:lnTo>
                    <a:lnTo>
                      <a:pt x="9645" y="633"/>
                    </a:lnTo>
                    <a:lnTo>
                      <a:pt x="9633" y="633"/>
                    </a:lnTo>
                    <a:lnTo>
                      <a:pt x="9619" y="632"/>
                    </a:lnTo>
                    <a:lnTo>
                      <a:pt x="9589" y="633"/>
                    </a:lnTo>
                    <a:lnTo>
                      <a:pt x="9560" y="635"/>
                    </a:lnTo>
                    <a:lnTo>
                      <a:pt x="9535" y="638"/>
                    </a:lnTo>
                    <a:lnTo>
                      <a:pt x="9512" y="644"/>
                    </a:lnTo>
                    <a:lnTo>
                      <a:pt x="9491" y="649"/>
                    </a:lnTo>
                    <a:lnTo>
                      <a:pt x="9472" y="656"/>
                    </a:lnTo>
                    <a:lnTo>
                      <a:pt x="9455" y="665"/>
                    </a:lnTo>
                    <a:lnTo>
                      <a:pt x="9441" y="674"/>
                    </a:lnTo>
                    <a:lnTo>
                      <a:pt x="9434" y="679"/>
                    </a:lnTo>
                    <a:lnTo>
                      <a:pt x="9428" y="685"/>
                    </a:lnTo>
                    <a:lnTo>
                      <a:pt x="9423" y="691"/>
                    </a:lnTo>
                    <a:lnTo>
                      <a:pt x="9418" y="697"/>
                    </a:lnTo>
                    <a:lnTo>
                      <a:pt x="9412" y="703"/>
                    </a:lnTo>
                    <a:lnTo>
                      <a:pt x="9409" y="710"/>
                    </a:lnTo>
                    <a:lnTo>
                      <a:pt x="9405" y="717"/>
                    </a:lnTo>
                    <a:lnTo>
                      <a:pt x="9402" y="724"/>
                    </a:lnTo>
                    <a:lnTo>
                      <a:pt x="9397" y="740"/>
                    </a:lnTo>
                    <a:lnTo>
                      <a:pt x="9392" y="756"/>
                    </a:lnTo>
                    <a:lnTo>
                      <a:pt x="9390" y="774"/>
                    </a:lnTo>
                    <a:lnTo>
                      <a:pt x="9389" y="791"/>
                    </a:lnTo>
                    <a:lnTo>
                      <a:pt x="9390" y="807"/>
                    </a:lnTo>
                    <a:lnTo>
                      <a:pt x="9391" y="821"/>
                    </a:lnTo>
                    <a:lnTo>
                      <a:pt x="9393" y="833"/>
                    </a:lnTo>
                    <a:lnTo>
                      <a:pt x="9397" y="845"/>
                    </a:lnTo>
                    <a:lnTo>
                      <a:pt x="9401" y="857"/>
                    </a:lnTo>
                    <a:lnTo>
                      <a:pt x="9406" y="866"/>
                    </a:lnTo>
                    <a:lnTo>
                      <a:pt x="9411" y="875"/>
                    </a:lnTo>
                    <a:lnTo>
                      <a:pt x="9419" y="884"/>
                    </a:lnTo>
                    <a:lnTo>
                      <a:pt x="9426" y="891"/>
                    </a:lnTo>
                    <a:lnTo>
                      <a:pt x="9434" y="896"/>
                    </a:lnTo>
                    <a:lnTo>
                      <a:pt x="9444" y="902"/>
                    </a:lnTo>
                    <a:lnTo>
                      <a:pt x="9454" y="907"/>
                    </a:lnTo>
                    <a:lnTo>
                      <a:pt x="9466" y="910"/>
                    </a:lnTo>
                    <a:lnTo>
                      <a:pt x="9477" y="912"/>
                    </a:lnTo>
                    <a:lnTo>
                      <a:pt x="9491" y="913"/>
                    </a:lnTo>
                    <a:lnTo>
                      <a:pt x="9505" y="914"/>
                    </a:lnTo>
                    <a:lnTo>
                      <a:pt x="9517" y="913"/>
                    </a:lnTo>
                    <a:lnTo>
                      <a:pt x="9530" y="912"/>
                    </a:lnTo>
                    <a:lnTo>
                      <a:pt x="9542" y="910"/>
                    </a:lnTo>
                    <a:lnTo>
                      <a:pt x="9554" y="907"/>
                    </a:lnTo>
                    <a:lnTo>
                      <a:pt x="9566" y="903"/>
                    </a:lnTo>
                    <a:lnTo>
                      <a:pt x="9578" y="897"/>
                    </a:lnTo>
                    <a:lnTo>
                      <a:pt x="9589" y="892"/>
                    </a:lnTo>
                    <a:lnTo>
                      <a:pt x="9600" y="885"/>
                    </a:lnTo>
                    <a:lnTo>
                      <a:pt x="9611" y="877"/>
                    </a:lnTo>
                    <a:lnTo>
                      <a:pt x="9621" y="870"/>
                    </a:lnTo>
                    <a:lnTo>
                      <a:pt x="9631" y="861"/>
                    </a:lnTo>
                    <a:lnTo>
                      <a:pt x="9639" y="852"/>
                    </a:lnTo>
                    <a:lnTo>
                      <a:pt x="9647" y="842"/>
                    </a:lnTo>
                    <a:lnTo>
                      <a:pt x="9655" y="831"/>
                    </a:lnTo>
                    <a:lnTo>
                      <a:pt x="9661" y="821"/>
                    </a:lnTo>
                    <a:lnTo>
                      <a:pt x="9667" y="809"/>
                    </a:lnTo>
                    <a:lnTo>
                      <a:pt x="9672" y="635"/>
                    </a:lnTo>
                    <a:close/>
                    <a:moveTo>
                      <a:pt x="9772" y="1000"/>
                    </a:moveTo>
                    <a:lnTo>
                      <a:pt x="9763" y="997"/>
                    </a:lnTo>
                    <a:lnTo>
                      <a:pt x="9756" y="994"/>
                    </a:lnTo>
                    <a:lnTo>
                      <a:pt x="9747" y="990"/>
                    </a:lnTo>
                    <a:lnTo>
                      <a:pt x="9740" y="986"/>
                    </a:lnTo>
                    <a:lnTo>
                      <a:pt x="9733" y="980"/>
                    </a:lnTo>
                    <a:lnTo>
                      <a:pt x="9726" y="975"/>
                    </a:lnTo>
                    <a:lnTo>
                      <a:pt x="9720" y="969"/>
                    </a:lnTo>
                    <a:lnTo>
                      <a:pt x="9714" y="962"/>
                    </a:lnTo>
                    <a:lnTo>
                      <a:pt x="9708" y="956"/>
                    </a:lnTo>
                    <a:lnTo>
                      <a:pt x="9703" y="949"/>
                    </a:lnTo>
                    <a:lnTo>
                      <a:pt x="9698" y="943"/>
                    </a:lnTo>
                    <a:lnTo>
                      <a:pt x="9694" y="934"/>
                    </a:lnTo>
                    <a:lnTo>
                      <a:pt x="9689" y="927"/>
                    </a:lnTo>
                    <a:lnTo>
                      <a:pt x="9686" y="918"/>
                    </a:lnTo>
                    <a:lnTo>
                      <a:pt x="9683" y="910"/>
                    </a:lnTo>
                    <a:lnTo>
                      <a:pt x="9681" y="902"/>
                    </a:lnTo>
                    <a:lnTo>
                      <a:pt x="9668" y="913"/>
                    </a:lnTo>
                    <a:lnTo>
                      <a:pt x="9657" y="925"/>
                    </a:lnTo>
                    <a:lnTo>
                      <a:pt x="9645" y="934"/>
                    </a:lnTo>
                    <a:lnTo>
                      <a:pt x="9634" y="944"/>
                    </a:lnTo>
                    <a:lnTo>
                      <a:pt x="9622" y="952"/>
                    </a:lnTo>
                    <a:lnTo>
                      <a:pt x="9611" y="959"/>
                    </a:lnTo>
                    <a:lnTo>
                      <a:pt x="9600" y="966"/>
                    </a:lnTo>
                    <a:lnTo>
                      <a:pt x="9589" y="971"/>
                    </a:lnTo>
                    <a:lnTo>
                      <a:pt x="9578" y="976"/>
                    </a:lnTo>
                    <a:lnTo>
                      <a:pt x="9567" y="980"/>
                    </a:lnTo>
                    <a:lnTo>
                      <a:pt x="9554" y="983"/>
                    </a:lnTo>
                    <a:lnTo>
                      <a:pt x="9541" y="987"/>
                    </a:lnTo>
                    <a:lnTo>
                      <a:pt x="9529" y="989"/>
                    </a:lnTo>
                    <a:lnTo>
                      <a:pt x="9515" y="991"/>
                    </a:lnTo>
                    <a:lnTo>
                      <a:pt x="9502" y="992"/>
                    </a:lnTo>
                    <a:lnTo>
                      <a:pt x="9488" y="992"/>
                    </a:lnTo>
                    <a:lnTo>
                      <a:pt x="9472" y="992"/>
                    </a:lnTo>
                    <a:lnTo>
                      <a:pt x="9457" y="991"/>
                    </a:lnTo>
                    <a:lnTo>
                      <a:pt x="9444" y="990"/>
                    </a:lnTo>
                    <a:lnTo>
                      <a:pt x="9431" y="988"/>
                    </a:lnTo>
                    <a:lnTo>
                      <a:pt x="9419" y="984"/>
                    </a:lnTo>
                    <a:lnTo>
                      <a:pt x="9406" y="982"/>
                    </a:lnTo>
                    <a:lnTo>
                      <a:pt x="9394" y="978"/>
                    </a:lnTo>
                    <a:lnTo>
                      <a:pt x="9384" y="974"/>
                    </a:lnTo>
                    <a:lnTo>
                      <a:pt x="9364" y="965"/>
                    </a:lnTo>
                    <a:lnTo>
                      <a:pt x="9347" y="954"/>
                    </a:lnTo>
                    <a:lnTo>
                      <a:pt x="9339" y="949"/>
                    </a:lnTo>
                    <a:lnTo>
                      <a:pt x="9331" y="943"/>
                    </a:lnTo>
                    <a:lnTo>
                      <a:pt x="9324" y="936"/>
                    </a:lnTo>
                    <a:lnTo>
                      <a:pt x="9318" y="930"/>
                    </a:lnTo>
                    <a:lnTo>
                      <a:pt x="9311" y="924"/>
                    </a:lnTo>
                    <a:lnTo>
                      <a:pt x="9306" y="916"/>
                    </a:lnTo>
                    <a:lnTo>
                      <a:pt x="9301" y="909"/>
                    </a:lnTo>
                    <a:lnTo>
                      <a:pt x="9297" y="902"/>
                    </a:lnTo>
                    <a:lnTo>
                      <a:pt x="9293" y="893"/>
                    </a:lnTo>
                    <a:lnTo>
                      <a:pt x="9288" y="886"/>
                    </a:lnTo>
                    <a:lnTo>
                      <a:pt x="9285" y="877"/>
                    </a:lnTo>
                    <a:lnTo>
                      <a:pt x="9283" y="869"/>
                    </a:lnTo>
                    <a:lnTo>
                      <a:pt x="9279" y="852"/>
                    </a:lnTo>
                    <a:lnTo>
                      <a:pt x="9276" y="836"/>
                    </a:lnTo>
                    <a:lnTo>
                      <a:pt x="9274" y="818"/>
                    </a:lnTo>
                    <a:lnTo>
                      <a:pt x="9273" y="801"/>
                    </a:lnTo>
                    <a:lnTo>
                      <a:pt x="9274" y="787"/>
                    </a:lnTo>
                    <a:lnTo>
                      <a:pt x="9275" y="774"/>
                    </a:lnTo>
                    <a:lnTo>
                      <a:pt x="9276" y="760"/>
                    </a:lnTo>
                    <a:lnTo>
                      <a:pt x="9279" y="747"/>
                    </a:lnTo>
                    <a:lnTo>
                      <a:pt x="9282" y="735"/>
                    </a:lnTo>
                    <a:lnTo>
                      <a:pt x="9286" y="723"/>
                    </a:lnTo>
                    <a:lnTo>
                      <a:pt x="9290" y="712"/>
                    </a:lnTo>
                    <a:lnTo>
                      <a:pt x="9296" y="700"/>
                    </a:lnTo>
                    <a:lnTo>
                      <a:pt x="9302" y="690"/>
                    </a:lnTo>
                    <a:lnTo>
                      <a:pt x="9309" y="679"/>
                    </a:lnTo>
                    <a:lnTo>
                      <a:pt x="9317" y="669"/>
                    </a:lnTo>
                    <a:lnTo>
                      <a:pt x="9325" y="659"/>
                    </a:lnTo>
                    <a:lnTo>
                      <a:pt x="9334" y="650"/>
                    </a:lnTo>
                    <a:lnTo>
                      <a:pt x="9344" y="641"/>
                    </a:lnTo>
                    <a:lnTo>
                      <a:pt x="9355" y="633"/>
                    </a:lnTo>
                    <a:lnTo>
                      <a:pt x="9365" y="625"/>
                    </a:lnTo>
                    <a:lnTo>
                      <a:pt x="9378" y="617"/>
                    </a:lnTo>
                    <a:lnTo>
                      <a:pt x="9390" y="610"/>
                    </a:lnTo>
                    <a:lnTo>
                      <a:pt x="9403" y="603"/>
                    </a:lnTo>
                    <a:lnTo>
                      <a:pt x="9416" y="597"/>
                    </a:lnTo>
                    <a:lnTo>
                      <a:pt x="9431" y="591"/>
                    </a:lnTo>
                    <a:lnTo>
                      <a:pt x="9446" y="586"/>
                    </a:lnTo>
                    <a:lnTo>
                      <a:pt x="9461" y="582"/>
                    </a:lnTo>
                    <a:lnTo>
                      <a:pt x="9477" y="578"/>
                    </a:lnTo>
                    <a:lnTo>
                      <a:pt x="9494" y="573"/>
                    </a:lnTo>
                    <a:lnTo>
                      <a:pt x="9511" y="570"/>
                    </a:lnTo>
                    <a:lnTo>
                      <a:pt x="9529" y="568"/>
                    </a:lnTo>
                    <a:lnTo>
                      <a:pt x="9548" y="565"/>
                    </a:lnTo>
                    <a:lnTo>
                      <a:pt x="9586" y="563"/>
                    </a:lnTo>
                    <a:lnTo>
                      <a:pt x="9628" y="562"/>
                    </a:lnTo>
                    <a:lnTo>
                      <a:pt x="9638" y="562"/>
                    </a:lnTo>
                    <a:lnTo>
                      <a:pt x="9650" y="562"/>
                    </a:lnTo>
                    <a:lnTo>
                      <a:pt x="9661" y="562"/>
                    </a:lnTo>
                    <a:lnTo>
                      <a:pt x="9674" y="563"/>
                    </a:lnTo>
                    <a:lnTo>
                      <a:pt x="9674" y="516"/>
                    </a:lnTo>
                    <a:lnTo>
                      <a:pt x="9674" y="496"/>
                    </a:lnTo>
                    <a:lnTo>
                      <a:pt x="9673" y="477"/>
                    </a:lnTo>
                    <a:lnTo>
                      <a:pt x="9672" y="462"/>
                    </a:lnTo>
                    <a:lnTo>
                      <a:pt x="9671" y="450"/>
                    </a:lnTo>
                    <a:lnTo>
                      <a:pt x="9668" y="439"/>
                    </a:lnTo>
                    <a:lnTo>
                      <a:pt x="9664" y="429"/>
                    </a:lnTo>
                    <a:lnTo>
                      <a:pt x="9659" y="420"/>
                    </a:lnTo>
                    <a:lnTo>
                      <a:pt x="9653" y="412"/>
                    </a:lnTo>
                    <a:lnTo>
                      <a:pt x="9644" y="402"/>
                    </a:lnTo>
                    <a:lnTo>
                      <a:pt x="9635" y="395"/>
                    </a:lnTo>
                    <a:lnTo>
                      <a:pt x="9625" y="389"/>
                    </a:lnTo>
                    <a:lnTo>
                      <a:pt x="9615" y="383"/>
                    </a:lnTo>
                    <a:lnTo>
                      <a:pt x="9603" y="380"/>
                    </a:lnTo>
                    <a:lnTo>
                      <a:pt x="9591" y="377"/>
                    </a:lnTo>
                    <a:lnTo>
                      <a:pt x="9577" y="376"/>
                    </a:lnTo>
                    <a:lnTo>
                      <a:pt x="9562" y="375"/>
                    </a:lnTo>
                    <a:lnTo>
                      <a:pt x="9549" y="376"/>
                    </a:lnTo>
                    <a:lnTo>
                      <a:pt x="9534" y="377"/>
                    </a:lnTo>
                    <a:lnTo>
                      <a:pt x="9519" y="379"/>
                    </a:lnTo>
                    <a:lnTo>
                      <a:pt x="9504" y="382"/>
                    </a:lnTo>
                    <a:lnTo>
                      <a:pt x="9488" y="386"/>
                    </a:lnTo>
                    <a:lnTo>
                      <a:pt x="9473" y="390"/>
                    </a:lnTo>
                    <a:lnTo>
                      <a:pt x="9458" y="395"/>
                    </a:lnTo>
                    <a:lnTo>
                      <a:pt x="9444" y="400"/>
                    </a:lnTo>
                    <a:lnTo>
                      <a:pt x="9430" y="405"/>
                    </a:lnTo>
                    <a:lnTo>
                      <a:pt x="9416" y="412"/>
                    </a:lnTo>
                    <a:lnTo>
                      <a:pt x="9403" y="419"/>
                    </a:lnTo>
                    <a:lnTo>
                      <a:pt x="9390" y="425"/>
                    </a:lnTo>
                    <a:lnTo>
                      <a:pt x="9379" y="433"/>
                    </a:lnTo>
                    <a:lnTo>
                      <a:pt x="9367" y="440"/>
                    </a:lnTo>
                    <a:lnTo>
                      <a:pt x="9358" y="447"/>
                    </a:lnTo>
                    <a:lnTo>
                      <a:pt x="9349" y="455"/>
                    </a:lnTo>
                    <a:lnTo>
                      <a:pt x="9297" y="379"/>
                    </a:lnTo>
                    <a:lnTo>
                      <a:pt x="9314" y="369"/>
                    </a:lnTo>
                    <a:lnTo>
                      <a:pt x="9330" y="358"/>
                    </a:lnTo>
                    <a:lnTo>
                      <a:pt x="9347" y="349"/>
                    </a:lnTo>
                    <a:lnTo>
                      <a:pt x="9365" y="340"/>
                    </a:lnTo>
                    <a:lnTo>
                      <a:pt x="9382" y="332"/>
                    </a:lnTo>
                    <a:lnTo>
                      <a:pt x="9400" y="325"/>
                    </a:lnTo>
                    <a:lnTo>
                      <a:pt x="9416" y="317"/>
                    </a:lnTo>
                    <a:lnTo>
                      <a:pt x="9434" y="312"/>
                    </a:lnTo>
                    <a:lnTo>
                      <a:pt x="9452" y="307"/>
                    </a:lnTo>
                    <a:lnTo>
                      <a:pt x="9469" y="302"/>
                    </a:lnTo>
                    <a:lnTo>
                      <a:pt x="9487" y="299"/>
                    </a:lnTo>
                    <a:lnTo>
                      <a:pt x="9505" y="295"/>
                    </a:lnTo>
                    <a:lnTo>
                      <a:pt x="9523" y="292"/>
                    </a:lnTo>
                    <a:lnTo>
                      <a:pt x="9541" y="291"/>
                    </a:lnTo>
                    <a:lnTo>
                      <a:pt x="9559" y="290"/>
                    </a:lnTo>
                    <a:lnTo>
                      <a:pt x="9577" y="289"/>
                    </a:lnTo>
                    <a:lnTo>
                      <a:pt x="9595" y="290"/>
                    </a:lnTo>
                    <a:lnTo>
                      <a:pt x="9612" y="291"/>
                    </a:lnTo>
                    <a:lnTo>
                      <a:pt x="9628" y="293"/>
                    </a:lnTo>
                    <a:lnTo>
                      <a:pt x="9642" y="296"/>
                    </a:lnTo>
                    <a:lnTo>
                      <a:pt x="9657" y="300"/>
                    </a:lnTo>
                    <a:lnTo>
                      <a:pt x="9671" y="304"/>
                    </a:lnTo>
                    <a:lnTo>
                      <a:pt x="9683" y="309"/>
                    </a:lnTo>
                    <a:lnTo>
                      <a:pt x="9695" y="315"/>
                    </a:lnTo>
                    <a:lnTo>
                      <a:pt x="9706" y="323"/>
                    </a:lnTo>
                    <a:lnTo>
                      <a:pt x="9717" y="330"/>
                    </a:lnTo>
                    <a:lnTo>
                      <a:pt x="9726" y="339"/>
                    </a:lnTo>
                    <a:lnTo>
                      <a:pt x="9735" y="348"/>
                    </a:lnTo>
                    <a:lnTo>
                      <a:pt x="9743" y="358"/>
                    </a:lnTo>
                    <a:lnTo>
                      <a:pt x="9750" y="370"/>
                    </a:lnTo>
                    <a:lnTo>
                      <a:pt x="9757" y="381"/>
                    </a:lnTo>
                    <a:lnTo>
                      <a:pt x="9763" y="394"/>
                    </a:lnTo>
                    <a:lnTo>
                      <a:pt x="9767" y="408"/>
                    </a:lnTo>
                    <a:lnTo>
                      <a:pt x="9771" y="423"/>
                    </a:lnTo>
                    <a:lnTo>
                      <a:pt x="9775" y="440"/>
                    </a:lnTo>
                    <a:lnTo>
                      <a:pt x="9776" y="458"/>
                    </a:lnTo>
                    <a:lnTo>
                      <a:pt x="9777" y="478"/>
                    </a:lnTo>
                    <a:lnTo>
                      <a:pt x="9778" y="498"/>
                    </a:lnTo>
                    <a:lnTo>
                      <a:pt x="9778" y="519"/>
                    </a:lnTo>
                    <a:lnTo>
                      <a:pt x="9778" y="542"/>
                    </a:lnTo>
                    <a:lnTo>
                      <a:pt x="9772" y="761"/>
                    </a:lnTo>
                    <a:lnTo>
                      <a:pt x="9771" y="781"/>
                    </a:lnTo>
                    <a:lnTo>
                      <a:pt x="9771" y="798"/>
                    </a:lnTo>
                    <a:lnTo>
                      <a:pt x="9771" y="814"/>
                    </a:lnTo>
                    <a:lnTo>
                      <a:pt x="9772" y="828"/>
                    </a:lnTo>
                    <a:lnTo>
                      <a:pt x="9772" y="841"/>
                    </a:lnTo>
                    <a:lnTo>
                      <a:pt x="9775" y="853"/>
                    </a:lnTo>
                    <a:lnTo>
                      <a:pt x="9777" y="864"/>
                    </a:lnTo>
                    <a:lnTo>
                      <a:pt x="9780" y="873"/>
                    </a:lnTo>
                    <a:lnTo>
                      <a:pt x="9783" y="882"/>
                    </a:lnTo>
                    <a:lnTo>
                      <a:pt x="9786" y="890"/>
                    </a:lnTo>
                    <a:lnTo>
                      <a:pt x="9791" y="896"/>
                    </a:lnTo>
                    <a:lnTo>
                      <a:pt x="9797" y="904"/>
                    </a:lnTo>
                    <a:lnTo>
                      <a:pt x="9802" y="909"/>
                    </a:lnTo>
                    <a:lnTo>
                      <a:pt x="9809" y="914"/>
                    </a:lnTo>
                    <a:lnTo>
                      <a:pt x="9817" y="919"/>
                    </a:lnTo>
                    <a:lnTo>
                      <a:pt x="9826" y="925"/>
                    </a:lnTo>
                    <a:lnTo>
                      <a:pt x="9772" y="1000"/>
                    </a:lnTo>
                    <a:close/>
                    <a:moveTo>
                      <a:pt x="10195" y="973"/>
                    </a:moveTo>
                    <a:lnTo>
                      <a:pt x="10185" y="977"/>
                    </a:lnTo>
                    <a:lnTo>
                      <a:pt x="10177" y="980"/>
                    </a:lnTo>
                    <a:lnTo>
                      <a:pt x="10168" y="983"/>
                    </a:lnTo>
                    <a:lnTo>
                      <a:pt x="10162" y="984"/>
                    </a:lnTo>
                    <a:lnTo>
                      <a:pt x="10155" y="987"/>
                    </a:lnTo>
                    <a:lnTo>
                      <a:pt x="10147" y="987"/>
                    </a:lnTo>
                    <a:lnTo>
                      <a:pt x="10138" y="988"/>
                    </a:lnTo>
                    <a:lnTo>
                      <a:pt x="10127" y="988"/>
                    </a:lnTo>
                    <a:lnTo>
                      <a:pt x="10116" y="988"/>
                    </a:lnTo>
                    <a:lnTo>
                      <a:pt x="10104" y="986"/>
                    </a:lnTo>
                    <a:lnTo>
                      <a:pt x="10093" y="983"/>
                    </a:lnTo>
                    <a:lnTo>
                      <a:pt x="10083" y="980"/>
                    </a:lnTo>
                    <a:lnTo>
                      <a:pt x="10073" y="977"/>
                    </a:lnTo>
                    <a:lnTo>
                      <a:pt x="10064" y="972"/>
                    </a:lnTo>
                    <a:lnTo>
                      <a:pt x="10056" y="967"/>
                    </a:lnTo>
                    <a:lnTo>
                      <a:pt x="10049" y="959"/>
                    </a:lnTo>
                    <a:lnTo>
                      <a:pt x="10041" y="952"/>
                    </a:lnTo>
                    <a:lnTo>
                      <a:pt x="10034" y="943"/>
                    </a:lnTo>
                    <a:lnTo>
                      <a:pt x="10029" y="933"/>
                    </a:lnTo>
                    <a:lnTo>
                      <a:pt x="10024" y="923"/>
                    </a:lnTo>
                    <a:lnTo>
                      <a:pt x="10020" y="911"/>
                    </a:lnTo>
                    <a:lnTo>
                      <a:pt x="10018" y="897"/>
                    </a:lnTo>
                    <a:lnTo>
                      <a:pt x="10017" y="882"/>
                    </a:lnTo>
                    <a:lnTo>
                      <a:pt x="10016" y="864"/>
                    </a:lnTo>
                    <a:lnTo>
                      <a:pt x="10016" y="157"/>
                    </a:lnTo>
                    <a:lnTo>
                      <a:pt x="10015" y="123"/>
                    </a:lnTo>
                    <a:lnTo>
                      <a:pt x="10012" y="90"/>
                    </a:lnTo>
                    <a:lnTo>
                      <a:pt x="10007" y="55"/>
                    </a:lnTo>
                    <a:lnTo>
                      <a:pt x="10000" y="21"/>
                    </a:lnTo>
                    <a:lnTo>
                      <a:pt x="10104" y="0"/>
                    </a:lnTo>
                    <a:lnTo>
                      <a:pt x="10108" y="21"/>
                    </a:lnTo>
                    <a:lnTo>
                      <a:pt x="10113" y="40"/>
                    </a:lnTo>
                    <a:lnTo>
                      <a:pt x="10116" y="60"/>
                    </a:lnTo>
                    <a:lnTo>
                      <a:pt x="10118" y="80"/>
                    </a:lnTo>
                    <a:lnTo>
                      <a:pt x="10120" y="100"/>
                    </a:lnTo>
                    <a:lnTo>
                      <a:pt x="10121" y="119"/>
                    </a:lnTo>
                    <a:lnTo>
                      <a:pt x="10122" y="139"/>
                    </a:lnTo>
                    <a:lnTo>
                      <a:pt x="10122" y="158"/>
                    </a:lnTo>
                    <a:lnTo>
                      <a:pt x="10122" y="840"/>
                    </a:lnTo>
                    <a:lnTo>
                      <a:pt x="10122" y="859"/>
                    </a:lnTo>
                    <a:lnTo>
                      <a:pt x="10124" y="873"/>
                    </a:lnTo>
                    <a:lnTo>
                      <a:pt x="10126" y="885"/>
                    </a:lnTo>
                    <a:lnTo>
                      <a:pt x="10129" y="893"/>
                    </a:lnTo>
                    <a:lnTo>
                      <a:pt x="10132" y="896"/>
                    </a:lnTo>
                    <a:lnTo>
                      <a:pt x="10134" y="900"/>
                    </a:lnTo>
                    <a:lnTo>
                      <a:pt x="10137" y="902"/>
                    </a:lnTo>
                    <a:lnTo>
                      <a:pt x="10141" y="904"/>
                    </a:lnTo>
                    <a:lnTo>
                      <a:pt x="10145" y="905"/>
                    </a:lnTo>
                    <a:lnTo>
                      <a:pt x="10149" y="907"/>
                    </a:lnTo>
                    <a:lnTo>
                      <a:pt x="10155" y="907"/>
                    </a:lnTo>
                    <a:lnTo>
                      <a:pt x="10160" y="907"/>
                    </a:lnTo>
                    <a:lnTo>
                      <a:pt x="10164" y="907"/>
                    </a:lnTo>
                    <a:lnTo>
                      <a:pt x="10174" y="905"/>
                    </a:lnTo>
                    <a:lnTo>
                      <a:pt x="10195" y="973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  <p:sp>
            <p:nvSpPr>
              <p:cNvPr id="13" name="Freeform 1629"/>
              <p:cNvSpPr>
                <a:spLocks noEditPoints="1"/>
              </p:cNvSpPr>
              <p:nvPr userDrawn="1"/>
            </p:nvSpPr>
            <p:spPr bwMode="auto">
              <a:xfrm>
                <a:off x="4558" y="453"/>
                <a:ext cx="524" cy="104"/>
              </a:xfrm>
              <a:custGeom>
                <a:avLst/>
                <a:gdLst/>
                <a:ahLst/>
                <a:cxnLst>
                  <a:cxn ang="0">
                    <a:pos x="1186" y="418"/>
                  </a:cxn>
                  <a:cxn ang="0">
                    <a:pos x="931" y="536"/>
                  </a:cxn>
                  <a:cxn ang="0">
                    <a:pos x="1075" y="903"/>
                  </a:cxn>
                  <a:cxn ang="0">
                    <a:pos x="1253" y="962"/>
                  </a:cxn>
                  <a:cxn ang="0">
                    <a:pos x="894" y="912"/>
                  </a:cxn>
                  <a:cxn ang="0">
                    <a:pos x="825" y="498"/>
                  </a:cxn>
                  <a:cxn ang="0">
                    <a:pos x="1100" y="296"/>
                  </a:cxn>
                  <a:cxn ang="0">
                    <a:pos x="1335" y="506"/>
                  </a:cxn>
                  <a:cxn ang="0">
                    <a:pos x="1627" y="179"/>
                  </a:cxn>
                  <a:cxn ang="0">
                    <a:pos x="1513" y="76"/>
                  </a:cxn>
                  <a:cxn ang="0">
                    <a:pos x="1667" y="82"/>
                  </a:cxn>
                  <a:cxn ang="0">
                    <a:pos x="2078" y="394"/>
                  </a:cxn>
                  <a:cxn ang="0">
                    <a:pos x="1970" y="790"/>
                  </a:cxn>
                  <a:cxn ang="0">
                    <a:pos x="2231" y="869"/>
                  </a:cxn>
                  <a:cxn ang="0">
                    <a:pos x="2143" y="988"/>
                  </a:cxn>
                  <a:cxn ang="0">
                    <a:pos x="1864" y="810"/>
                  </a:cxn>
                  <a:cxn ang="0">
                    <a:pos x="1980" y="342"/>
                  </a:cxn>
                  <a:cxn ang="0">
                    <a:pos x="2290" y="380"/>
                  </a:cxn>
                  <a:cxn ang="0">
                    <a:pos x="3015" y="514"/>
                  </a:cxn>
                  <a:cxn ang="0">
                    <a:pos x="2779" y="406"/>
                  </a:cxn>
                  <a:cxn ang="0">
                    <a:pos x="2778" y="864"/>
                  </a:cxn>
                  <a:cxn ang="0">
                    <a:pos x="3068" y="852"/>
                  </a:cxn>
                  <a:cxn ang="0">
                    <a:pos x="2780" y="977"/>
                  </a:cxn>
                  <a:cxn ang="0">
                    <a:pos x="2594" y="640"/>
                  </a:cxn>
                  <a:cxn ang="0">
                    <a:pos x="2777" y="313"/>
                  </a:cxn>
                  <a:cxn ang="0">
                    <a:pos x="3076" y="391"/>
                  </a:cxn>
                  <a:cxn ang="0">
                    <a:pos x="3431" y="994"/>
                  </a:cxn>
                  <a:cxn ang="0">
                    <a:pos x="3419" y="66"/>
                  </a:cxn>
                  <a:cxn ang="0">
                    <a:pos x="4091" y="545"/>
                  </a:cxn>
                  <a:cxn ang="0">
                    <a:pos x="3836" y="418"/>
                  </a:cxn>
                  <a:cxn ang="0">
                    <a:pos x="3929" y="903"/>
                  </a:cxn>
                  <a:cxn ang="0">
                    <a:pos x="4212" y="677"/>
                  </a:cxn>
                  <a:cxn ang="0">
                    <a:pos x="4019" y="986"/>
                  </a:cxn>
                  <a:cxn ang="0">
                    <a:pos x="3759" y="944"/>
                  </a:cxn>
                  <a:cxn ang="0">
                    <a:pos x="3761" y="81"/>
                  </a:cxn>
                  <a:cxn ang="0">
                    <a:pos x="3955" y="298"/>
                  </a:cxn>
                  <a:cxn ang="0">
                    <a:pos x="4200" y="512"/>
                  </a:cxn>
                  <a:cxn ang="0">
                    <a:pos x="4712" y="389"/>
                  </a:cxn>
                  <a:cxn ang="0">
                    <a:pos x="4496" y="703"/>
                  </a:cxn>
                  <a:cxn ang="0">
                    <a:pos x="4738" y="904"/>
                  </a:cxn>
                  <a:cxn ang="0">
                    <a:pos x="4734" y="989"/>
                  </a:cxn>
                  <a:cxn ang="0">
                    <a:pos x="4412" y="834"/>
                  </a:cxn>
                  <a:cxn ang="0">
                    <a:pos x="4435" y="414"/>
                  </a:cxn>
                  <a:cxn ang="0">
                    <a:pos x="4745" y="310"/>
                  </a:cxn>
                  <a:cxn ang="0">
                    <a:pos x="4913" y="650"/>
                  </a:cxn>
                  <a:cxn ang="0">
                    <a:pos x="5101" y="980"/>
                  </a:cxn>
                  <a:cxn ang="0">
                    <a:pos x="5255" y="349"/>
                  </a:cxn>
                  <a:cxn ang="0">
                    <a:pos x="5808" y="418"/>
                  </a:cxn>
                  <a:cxn ang="0">
                    <a:pos x="5588" y="538"/>
                  </a:cxn>
                  <a:cxn ang="0">
                    <a:pos x="5820" y="602"/>
                  </a:cxn>
                  <a:cxn ang="0">
                    <a:pos x="5956" y="487"/>
                  </a:cxn>
                  <a:cxn ang="0">
                    <a:pos x="5753" y="730"/>
                  </a:cxn>
                  <a:cxn ang="0">
                    <a:pos x="5850" y="846"/>
                  </a:cxn>
                  <a:cxn ang="0">
                    <a:pos x="6006" y="1070"/>
                  </a:cxn>
                  <a:cxn ang="0">
                    <a:pos x="5655" y="1224"/>
                  </a:cxn>
                  <a:cxn ang="0">
                    <a:pos x="5454" y="1060"/>
                  </a:cxn>
                  <a:cxn ang="0">
                    <a:pos x="5626" y="1130"/>
                  </a:cxn>
                  <a:cxn ang="0">
                    <a:pos x="5891" y="994"/>
                  </a:cxn>
                  <a:cxn ang="0">
                    <a:pos x="5571" y="921"/>
                  </a:cxn>
                  <a:cxn ang="0">
                    <a:pos x="5574" y="735"/>
                  </a:cxn>
                  <a:cxn ang="0">
                    <a:pos x="5480" y="455"/>
                  </a:cxn>
                  <a:cxn ang="0">
                    <a:pos x="5734" y="300"/>
                  </a:cxn>
                </a:cxnLst>
                <a:rect l="0" t="0" r="r" b="b"/>
                <a:pathLst>
                  <a:path w="6077" h="1230">
                    <a:moveTo>
                      <a:pt x="495" y="980"/>
                    </a:moveTo>
                    <a:lnTo>
                      <a:pt x="495" y="535"/>
                    </a:lnTo>
                    <a:lnTo>
                      <a:pt x="107" y="535"/>
                    </a:lnTo>
                    <a:lnTo>
                      <a:pt x="107" y="980"/>
                    </a:lnTo>
                    <a:lnTo>
                      <a:pt x="0" y="980"/>
                    </a:lnTo>
                    <a:lnTo>
                      <a:pt x="0" y="61"/>
                    </a:lnTo>
                    <a:lnTo>
                      <a:pt x="107" y="61"/>
                    </a:lnTo>
                    <a:lnTo>
                      <a:pt x="107" y="445"/>
                    </a:lnTo>
                    <a:lnTo>
                      <a:pt x="495" y="445"/>
                    </a:lnTo>
                    <a:lnTo>
                      <a:pt x="495" y="61"/>
                    </a:lnTo>
                    <a:lnTo>
                      <a:pt x="604" y="61"/>
                    </a:lnTo>
                    <a:lnTo>
                      <a:pt x="604" y="980"/>
                    </a:lnTo>
                    <a:lnTo>
                      <a:pt x="495" y="980"/>
                    </a:lnTo>
                    <a:close/>
                    <a:moveTo>
                      <a:pt x="1232" y="585"/>
                    </a:moveTo>
                    <a:lnTo>
                      <a:pt x="1231" y="558"/>
                    </a:lnTo>
                    <a:lnTo>
                      <a:pt x="1230" y="535"/>
                    </a:lnTo>
                    <a:lnTo>
                      <a:pt x="1227" y="514"/>
                    </a:lnTo>
                    <a:lnTo>
                      <a:pt x="1224" y="495"/>
                    </a:lnTo>
                    <a:lnTo>
                      <a:pt x="1220" y="479"/>
                    </a:lnTo>
                    <a:lnTo>
                      <a:pt x="1214" y="463"/>
                    </a:lnTo>
                    <a:lnTo>
                      <a:pt x="1209" y="449"/>
                    </a:lnTo>
                    <a:lnTo>
                      <a:pt x="1202" y="437"/>
                    </a:lnTo>
                    <a:lnTo>
                      <a:pt x="1198" y="429"/>
                    </a:lnTo>
                    <a:lnTo>
                      <a:pt x="1192" y="423"/>
                    </a:lnTo>
                    <a:lnTo>
                      <a:pt x="1186" y="418"/>
                    </a:lnTo>
                    <a:lnTo>
                      <a:pt x="1181" y="413"/>
                    </a:lnTo>
                    <a:lnTo>
                      <a:pt x="1175" y="407"/>
                    </a:lnTo>
                    <a:lnTo>
                      <a:pt x="1167" y="402"/>
                    </a:lnTo>
                    <a:lnTo>
                      <a:pt x="1160" y="398"/>
                    </a:lnTo>
                    <a:lnTo>
                      <a:pt x="1153" y="394"/>
                    </a:lnTo>
                    <a:lnTo>
                      <a:pt x="1144" y="389"/>
                    </a:lnTo>
                    <a:lnTo>
                      <a:pt x="1136" y="386"/>
                    </a:lnTo>
                    <a:lnTo>
                      <a:pt x="1127" y="383"/>
                    </a:lnTo>
                    <a:lnTo>
                      <a:pt x="1118" y="381"/>
                    </a:lnTo>
                    <a:lnTo>
                      <a:pt x="1100" y="378"/>
                    </a:lnTo>
                    <a:lnTo>
                      <a:pt x="1081" y="377"/>
                    </a:lnTo>
                    <a:lnTo>
                      <a:pt x="1063" y="378"/>
                    </a:lnTo>
                    <a:lnTo>
                      <a:pt x="1046" y="380"/>
                    </a:lnTo>
                    <a:lnTo>
                      <a:pt x="1031" y="384"/>
                    </a:lnTo>
                    <a:lnTo>
                      <a:pt x="1016" y="391"/>
                    </a:lnTo>
                    <a:lnTo>
                      <a:pt x="1003" y="398"/>
                    </a:lnTo>
                    <a:lnTo>
                      <a:pt x="991" y="406"/>
                    </a:lnTo>
                    <a:lnTo>
                      <a:pt x="979" y="417"/>
                    </a:lnTo>
                    <a:lnTo>
                      <a:pt x="970" y="429"/>
                    </a:lnTo>
                    <a:lnTo>
                      <a:pt x="960" y="443"/>
                    </a:lnTo>
                    <a:lnTo>
                      <a:pt x="952" y="459"/>
                    </a:lnTo>
                    <a:lnTo>
                      <a:pt x="946" y="475"/>
                    </a:lnTo>
                    <a:lnTo>
                      <a:pt x="939" y="494"/>
                    </a:lnTo>
                    <a:lnTo>
                      <a:pt x="934" y="514"/>
                    </a:lnTo>
                    <a:lnTo>
                      <a:pt x="931" y="536"/>
                    </a:lnTo>
                    <a:lnTo>
                      <a:pt x="928" y="559"/>
                    </a:lnTo>
                    <a:lnTo>
                      <a:pt x="927" y="585"/>
                    </a:lnTo>
                    <a:lnTo>
                      <a:pt x="1232" y="585"/>
                    </a:lnTo>
                    <a:close/>
                    <a:moveTo>
                      <a:pt x="927" y="664"/>
                    </a:moveTo>
                    <a:lnTo>
                      <a:pt x="927" y="680"/>
                    </a:lnTo>
                    <a:lnTo>
                      <a:pt x="927" y="703"/>
                    </a:lnTo>
                    <a:lnTo>
                      <a:pt x="929" y="724"/>
                    </a:lnTo>
                    <a:lnTo>
                      <a:pt x="931" y="744"/>
                    </a:lnTo>
                    <a:lnTo>
                      <a:pt x="933" y="763"/>
                    </a:lnTo>
                    <a:lnTo>
                      <a:pt x="937" y="781"/>
                    </a:lnTo>
                    <a:lnTo>
                      <a:pt x="943" y="797"/>
                    </a:lnTo>
                    <a:lnTo>
                      <a:pt x="950" y="812"/>
                    </a:lnTo>
                    <a:lnTo>
                      <a:pt x="957" y="826"/>
                    </a:lnTo>
                    <a:lnTo>
                      <a:pt x="965" y="836"/>
                    </a:lnTo>
                    <a:lnTo>
                      <a:pt x="973" y="846"/>
                    </a:lnTo>
                    <a:lnTo>
                      <a:pt x="981" y="855"/>
                    </a:lnTo>
                    <a:lnTo>
                      <a:pt x="990" y="864"/>
                    </a:lnTo>
                    <a:lnTo>
                      <a:pt x="999" y="871"/>
                    </a:lnTo>
                    <a:lnTo>
                      <a:pt x="1009" y="877"/>
                    </a:lnTo>
                    <a:lnTo>
                      <a:pt x="1019" y="883"/>
                    </a:lnTo>
                    <a:lnTo>
                      <a:pt x="1030" y="889"/>
                    </a:lnTo>
                    <a:lnTo>
                      <a:pt x="1040" y="893"/>
                    </a:lnTo>
                    <a:lnTo>
                      <a:pt x="1052" y="897"/>
                    </a:lnTo>
                    <a:lnTo>
                      <a:pt x="1063" y="900"/>
                    </a:lnTo>
                    <a:lnTo>
                      <a:pt x="1075" y="903"/>
                    </a:lnTo>
                    <a:lnTo>
                      <a:pt x="1086" y="906"/>
                    </a:lnTo>
                    <a:lnTo>
                      <a:pt x="1099" y="907"/>
                    </a:lnTo>
                    <a:lnTo>
                      <a:pt x="1112" y="908"/>
                    </a:lnTo>
                    <a:lnTo>
                      <a:pt x="1124" y="908"/>
                    </a:lnTo>
                    <a:lnTo>
                      <a:pt x="1147" y="907"/>
                    </a:lnTo>
                    <a:lnTo>
                      <a:pt x="1170" y="904"/>
                    </a:lnTo>
                    <a:lnTo>
                      <a:pt x="1181" y="901"/>
                    </a:lnTo>
                    <a:lnTo>
                      <a:pt x="1191" y="899"/>
                    </a:lnTo>
                    <a:lnTo>
                      <a:pt x="1202" y="896"/>
                    </a:lnTo>
                    <a:lnTo>
                      <a:pt x="1212" y="892"/>
                    </a:lnTo>
                    <a:lnTo>
                      <a:pt x="1223" y="888"/>
                    </a:lnTo>
                    <a:lnTo>
                      <a:pt x="1232" y="883"/>
                    </a:lnTo>
                    <a:lnTo>
                      <a:pt x="1242" y="878"/>
                    </a:lnTo>
                    <a:lnTo>
                      <a:pt x="1251" y="873"/>
                    </a:lnTo>
                    <a:lnTo>
                      <a:pt x="1261" y="867"/>
                    </a:lnTo>
                    <a:lnTo>
                      <a:pt x="1270" y="859"/>
                    </a:lnTo>
                    <a:lnTo>
                      <a:pt x="1279" y="852"/>
                    </a:lnTo>
                    <a:lnTo>
                      <a:pt x="1288" y="845"/>
                    </a:lnTo>
                    <a:lnTo>
                      <a:pt x="1328" y="912"/>
                    </a:lnTo>
                    <a:lnTo>
                      <a:pt x="1316" y="921"/>
                    </a:lnTo>
                    <a:lnTo>
                      <a:pt x="1305" y="931"/>
                    </a:lnTo>
                    <a:lnTo>
                      <a:pt x="1292" y="939"/>
                    </a:lnTo>
                    <a:lnTo>
                      <a:pt x="1281" y="947"/>
                    </a:lnTo>
                    <a:lnTo>
                      <a:pt x="1267" y="955"/>
                    </a:lnTo>
                    <a:lnTo>
                      <a:pt x="1253" y="962"/>
                    </a:lnTo>
                    <a:lnTo>
                      <a:pt x="1240" y="968"/>
                    </a:lnTo>
                    <a:lnTo>
                      <a:pt x="1225" y="974"/>
                    </a:lnTo>
                    <a:lnTo>
                      <a:pt x="1210" y="979"/>
                    </a:lnTo>
                    <a:lnTo>
                      <a:pt x="1196" y="983"/>
                    </a:lnTo>
                    <a:lnTo>
                      <a:pt x="1181" y="986"/>
                    </a:lnTo>
                    <a:lnTo>
                      <a:pt x="1165" y="989"/>
                    </a:lnTo>
                    <a:lnTo>
                      <a:pt x="1149" y="992"/>
                    </a:lnTo>
                    <a:lnTo>
                      <a:pt x="1135" y="994"/>
                    </a:lnTo>
                    <a:lnTo>
                      <a:pt x="1119" y="995"/>
                    </a:lnTo>
                    <a:lnTo>
                      <a:pt x="1102" y="995"/>
                    </a:lnTo>
                    <a:lnTo>
                      <a:pt x="1085" y="995"/>
                    </a:lnTo>
                    <a:lnTo>
                      <a:pt x="1069" y="994"/>
                    </a:lnTo>
                    <a:lnTo>
                      <a:pt x="1053" y="992"/>
                    </a:lnTo>
                    <a:lnTo>
                      <a:pt x="1037" y="989"/>
                    </a:lnTo>
                    <a:lnTo>
                      <a:pt x="1021" y="986"/>
                    </a:lnTo>
                    <a:lnTo>
                      <a:pt x="1007" y="982"/>
                    </a:lnTo>
                    <a:lnTo>
                      <a:pt x="992" y="977"/>
                    </a:lnTo>
                    <a:lnTo>
                      <a:pt x="978" y="972"/>
                    </a:lnTo>
                    <a:lnTo>
                      <a:pt x="965" y="965"/>
                    </a:lnTo>
                    <a:lnTo>
                      <a:pt x="952" y="958"/>
                    </a:lnTo>
                    <a:lnTo>
                      <a:pt x="939" y="951"/>
                    </a:lnTo>
                    <a:lnTo>
                      <a:pt x="928" y="942"/>
                    </a:lnTo>
                    <a:lnTo>
                      <a:pt x="916" y="933"/>
                    </a:lnTo>
                    <a:lnTo>
                      <a:pt x="905" y="922"/>
                    </a:lnTo>
                    <a:lnTo>
                      <a:pt x="894" y="912"/>
                    </a:lnTo>
                    <a:lnTo>
                      <a:pt x="885" y="900"/>
                    </a:lnTo>
                    <a:lnTo>
                      <a:pt x="875" y="889"/>
                    </a:lnTo>
                    <a:lnTo>
                      <a:pt x="866" y="876"/>
                    </a:lnTo>
                    <a:lnTo>
                      <a:pt x="857" y="863"/>
                    </a:lnTo>
                    <a:lnTo>
                      <a:pt x="850" y="849"/>
                    </a:lnTo>
                    <a:lnTo>
                      <a:pt x="843" y="834"/>
                    </a:lnTo>
                    <a:lnTo>
                      <a:pt x="836" y="820"/>
                    </a:lnTo>
                    <a:lnTo>
                      <a:pt x="831" y="804"/>
                    </a:lnTo>
                    <a:lnTo>
                      <a:pt x="826" y="788"/>
                    </a:lnTo>
                    <a:lnTo>
                      <a:pt x="821" y="771"/>
                    </a:lnTo>
                    <a:lnTo>
                      <a:pt x="817" y="754"/>
                    </a:lnTo>
                    <a:lnTo>
                      <a:pt x="813" y="737"/>
                    </a:lnTo>
                    <a:lnTo>
                      <a:pt x="811" y="719"/>
                    </a:lnTo>
                    <a:lnTo>
                      <a:pt x="809" y="700"/>
                    </a:lnTo>
                    <a:lnTo>
                      <a:pt x="807" y="680"/>
                    </a:lnTo>
                    <a:lnTo>
                      <a:pt x="806" y="660"/>
                    </a:lnTo>
                    <a:lnTo>
                      <a:pt x="806" y="640"/>
                    </a:lnTo>
                    <a:lnTo>
                      <a:pt x="806" y="619"/>
                    </a:lnTo>
                    <a:lnTo>
                      <a:pt x="807" y="599"/>
                    </a:lnTo>
                    <a:lnTo>
                      <a:pt x="808" y="580"/>
                    </a:lnTo>
                    <a:lnTo>
                      <a:pt x="810" y="561"/>
                    </a:lnTo>
                    <a:lnTo>
                      <a:pt x="813" y="545"/>
                    </a:lnTo>
                    <a:lnTo>
                      <a:pt x="817" y="528"/>
                    </a:lnTo>
                    <a:lnTo>
                      <a:pt x="821" y="512"/>
                    </a:lnTo>
                    <a:lnTo>
                      <a:pt x="825" y="498"/>
                    </a:lnTo>
                    <a:lnTo>
                      <a:pt x="830" y="483"/>
                    </a:lnTo>
                    <a:lnTo>
                      <a:pt x="835" y="468"/>
                    </a:lnTo>
                    <a:lnTo>
                      <a:pt x="842" y="455"/>
                    </a:lnTo>
                    <a:lnTo>
                      <a:pt x="850" y="441"/>
                    </a:lnTo>
                    <a:lnTo>
                      <a:pt x="857" y="427"/>
                    </a:lnTo>
                    <a:lnTo>
                      <a:pt x="867" y="414"/>
                    </a:lnTo>
                    <a:lnTo>
                      <a:pt x="876" y="401"/>
                    </a:lnTo>
                    <a:lnTo>
                      <a:pt x="887" y="388"/>
                    </a:lnTo>
                    <a:lnTo>
                      <a:pt x="896" y="377"/>
                    </a:lnTo>
                    <a:lnTo>
                      <a:pt x="907" y="366"/>
                    </a:lnTo>
                    <a:lnTo>
                      <a:pt x="917" y="357"/>
                    </a:lnTo>
                    <a:lnTo>
                      <a:pt x="929" y="348"/>
                    </a:lnTo>
                    <a:lnTo>
                      <a:pt x="940" y="339"/>
                    </a:lnTo>
                    <a:lnTo>
                      <a:pt x="952" y="332"/>
                    </a:lnTo>
                    <a:lnTo>
                      <a:pt x="964" y="324"/>
                    </a:lnTo>
                    <a:lnTo>
                      <a:pt x="976" y="318"/>
                    </a:lnTo>
                    <a:lnTo>
                      <a:pt x="989" y="313"/>
                    </a:lnTo>
                    <a:lnTo>
                      <a:pt x="1001" y="309"/>
                    </a:lnTo>
                    <a:lnTo>
                      <a:pt x="1015" y="305"/>
                    </a:lnTo>
                    <a:lnTo>
                      <a:pt x="1029" y="301"/>
                    </a:lnTo>
                    <a:lnTo>
                      <a:pt x="1042" y="298"/>
                    </a:lnTo>
                    <a:lnTo>
                      <a:pt x="1057" y="297"/>
                    </a:lnTo>
                    <a:lnTo>
                      <a:pt x="1072" y="296"/>
                    </a:lnTo>
                    <a:lnTo>
                      <a:pt x="1086" y="295"/>
                    </a:lnTo>
                    <a:lnTo>
                      <a:pt x="1100" y="296"/>
                    </a:lnTo>
                    <a:lnTo>
                      <a:pt x="1114" y="296"/>
                    </a:lnTo>
                    <a:lnTo>
                      <a:pt x="1126" y="298"/>
                    </a:lnTo>
                    <a:lnTo>
                      <a:pt x="1140" y="300"/>
                    </a:lnTo>
                    <a:lnTo>
                      <a:pt x="1151" y="302"/>
                    </a:lnTo>
                    <a:lnTo>
                      <a:pt x="1164" y="306"/>
                    </a:lnTo>
                    <a:lnTo>
                      <a:pt x="1176" y="310"/>
                    </a:lnTo>
                    <a:lnTo>
                      <a:pt x="1187" y="314"/>
                    </a:lnTo>
                    <a:lnTo>
                      <a:pt x="1199" y="318"/>
                    </a:lnTo>
                    <a:lnTo>
                      <a:pt x="1209" y="323"/>
                    </a:lnTo>
                    <a:lnTo>
                      <a:pt x="1220" y="330"/>
                    </a:lnTo>
                    <a:lnTo>
                      <a:pt x="1230" y="336"/>
                    </a:lnTo>
                    <a:lnTo>
                      <a:pt x="1240" y="343"/>
                    </a:lnTo>
                    <a:lnTo>
                      <a:pt x="1249" y="351"/>
                    </a:lnTo>
                    <a:lnTo>
                      <a:pt x="1259" y="359"/>
                    </a:lnTo>
                    <a:lnTo>
                      <a:pt x="1268" y="367"/>
                    </a:lnTo>
                    <a:lnTo>
                      <a:pt x="1277" y="379"/>
                    </a:lnTo>
                    <a:lnTo>
                      <a:pt x="1287" y="391"/>
                    </a:lnTo>
                    <a:lnTo>
                      <a:pt x="1296" y="403"/>
                    </a:lnTo>
                    <a:lnTo>
                      <a:pt x="1304" y="415"/>
                    </a:lnTo>
                    <a:lnTo>
                      <a:pt x="1311" y="427"/>
                    </a:lnTo>
                    <a:lnTo>
                      <a:pt x="1317" y="441"/>
                    </a:lnTo>
                    <a:lnTo>
                      <a:pt x="1323" y="456"/>
                    </a:lnTo>
                    <a:lnTo>
                      <a:pt x="1327" y="471"/>
                    </a:lnTo>
                    <a:lnTo>
                      <a:pt x="1331" y="488"/>
                    </a:lnTo>
                    <a:lnTo>
                      <a:pt x="1335" y="506"/>
                    </a:lnTo>
                    <a:lnTo>
                      <a:pt x="1337" y="526"/>
                    </a:lnTo>
                    <a:lnTo>
                      <a:pt x="1340" y="546"/>
                    </a:lnTo>
                    <a:lnTo>
                      <a:pt x="1342" y="569"/>
                    </a:lnTo>
                    <a:lnTo>
                      <a:pt x="1343" y="593"/>
                    </a:lnTo>
                    <a:lnTo>
                      <a:pt x="1344" y="620"/>
                    </a:lnTo>
                    <a:lnTo>
                      <a:pt x="1344" y="650"/>
                    </a:lnTo>
                    <a:lnTo>
                      <a:pt x="1344" y="664"/>
                    </a:lnTo>
                    <a:lnTo>
                      <a:pt x="927" y="664"/>
                    </a:lnTo>
                    <a:close/>
                    <a:moveTo>
                      <a:pt x="1532" y="980"/>
                    </a:moveTo>
                    <a:lnTo>
                      <a:pt x="1532" y="316"/>
                    </a:lnTo>
                    <a:lnTo>
                      <a:pt x="1641" y="298"/>
                    </a:lnTo>
                    <a:lnTo>
                      <a:pt x="1641" y="980"/>
                    </a:lnTo>
                    <a:lnTo>
                      <a:pt x="1532" y="980"/>
                    </a:lnTo>
                    <a:close/>
                    <a:moveTo>
                      <a:pt x="1670" y="106"/>
                    </a:moveTo>
                    <a:lnTo>
                      <a:pt x="1669" y="115"/>
                    </a:lnTo>
                    <a:lnTo>
                      <a:pt x="1668" y="123"/>
                    </a:lnTo>
                    <a:lnTo>
                      <a:pt x="1667" y="131"/>
                    </a:lnTo>
                    <a:lnTo>
                      <a:pt x="1664" y="139"/>
                    </a:lnTo>
                    <a:lnTo>
                      <a:pt x="1661" y="146"/>
                    </a:lnTo>
                    <a:lnTo>
                      <a:pt x="1657" y="152"/>
                    </a:lnTo>
                    <a:lnTo>
                      <a:pt x="1652" y="159"/>
                    </a:lnTo>
                    <a:lnTo>
                      <a:pt x="1646" y="165"/>
                    </a:lnTo>
                    <a:lnTo>
                      <a:pt x="1641" y="170"/>
                    </a:lnTo>
                    <a:lnTo>
                      <a:pt x="1634" y="175"/>
                    </a:lnTo>
                    <a:lnTo>
                      <a:pt x="1627" y="179"/>
                    </a:lnTo>
                    <a:lnTo>
                      <a:pt x="1620" y="183"/>
                    </a:lnTo>
                    <a:lnTo>
                      <a:pt x="1612" y="185"/>
                    </a:lnTo>
                    <a:lnTo>
                      <a:pt x="1605" y="187"/>
                    </a:lnTo>
                    <a:lnTo>
                      <a:pt x="1597" y="188"/>
                    </a:lnTo>
                    <a:lnTo>
                      <a:pt x="1588" y="188"/>
                    </a:lnTo>
                    <a:lnTo>
                      <a:pt x="1580" y="188"/>
                    </a:lnTo>
                    <a:lnTo>
                      <a:pt x="1571" y="187"/>
                    </a:lnTo>
                    <a:lnTo>
                      <a:pt x="1563" y="185"/>
                    </a:lnTo>
                    <a:lnTo>
                      <a:pt x="1556" y="183"/>
                    </a:lnTo>
                    <a:lnTo>
                      <a:pt x="1549" y="179"/>
                    </a:lnTo>
                    <a:lnTo>
                      <a:pt x="1542" y="175"/>
                    </a:lnTo>
                    <a:lnTo>
                      <a:pt x="1536" y="170"/>
                    </a:lnTo>
                    <a:lnTo>
                      <a:pt x="1529" y="165"/>
                    </a:lnTo>
                    <a:lnTo>
                      <a:pt x="1524" y="159"/>
                    </a:lnTo>
                    <a:lnTo>
                      <a:pt x="1519" y="152"/>
                    </a:lnTo>
                    <a:lnTo>
                      <a:pt x="1516" y="146"/>
                    </a:lnTo>
                    <a:lnTo>
                      <a:pt x="1513" y="139"/>
                    </a:lnTo>
                    <a:lnTo>
                      <a:pt x="1510" y="131"/>
                    </a:lnTo>
                    <a:lnTo>
                      <a:pt x="1507" y="124"/>
                    </a:lnTo>
                    <a:lnTo>
                      <a:pt x="1506" y="116"/>
                    </a:lnTo>
                    <a:lnTo>
                      <a:pt x="1506" y="107"/>
                    </a:lnTo>
                    <a:lnTo>
                      <a:pt x="1506" y="99"/>
                    </a:lnTo>
                    <a:lnTo>
                      <a:pt x="1507" y="92"/>
                    </a:lnTo>
                    <a:lnTo>
                      <a:pt x="1510" y="83"/>
                    </a:lnTo>
                    <a:lnTo>
                      <a:pt x="1513" y="76"/>
                    </a:lnTo>
                    <a:lnTo>
                      <a:pt x="1516" y="69"/>
                    </a:lnTo>
                    <a:lnTo>
                      <a:pt x="1519" y="61"/>
                    </a:lnTo>
                    <a:lnTo>
                      <a:pt x="1524" y="55"/>
                    </a:lnTo>
                    <a:lnTo>
                      <a:pt x="1529" y="49"/>
                    </a:lnTo>
                    <a:lnTo>
                      <a:pt x="1536" y="43"/>
                    </a:lnTo>
                    <a:lnTo>
                      <a:pt x="1542" y="38"/>
                    </a:lnTo>
                    <a:lnTo>
                      <a:pt x="1549" y="34"/>
                    </a:lnTo>
                    <a:lnTo>
                      <a:pt x="1556" y="31"/>
                    </a:lnTo>
                    <a:lnTo>
                      <a:pt x="1563" y="29"/>
                    </a:lnTo>
                    <a:lnTo>
                      <a:pt x="1571" y="27"/>
                    </a:lnTo>
                    <a:lnTo>
                      <a:pt x="1580" y="26"/>
                    </a:lnTo>
                    <a:lnTo>
                      <a:pt x="1588" y="24"/>
                    </a:lnTo>
                    <a:lnTo>
                      <a:pt x="1597" y="26"/>
                    </a:lnTo>
                    <a:lnTo>
                      <a:pt x="1605" y="27"/>
                    </a:lnTo>
                    <a:lnTo>
                      <a:pt x="1612" y="28"/>
                    </a:lnTo>
                    <a:lnTo>
                      <a:pt x="1620" y="31"/>
                    </a:lnTo>
                    <a:lnTo>
                      <a:pt x="1627" y="34"/>
                    </a:lnTo>
                    <a:lnTo>
                      <a:pt x="1634" y="38"/>
                    </a:lnTo>
                    <a:lnTo>
                      <a:pt x="1641" y="42"/>
                    </a:lnTo>
                    <a:lnTo>
                      <a:pt x="1646" y="49"/>
                    </a:lnTo>
                    <a:lnTo>
                      <a:pt x="1652" y="54"/>
                    </a:lnTo>
                    <a:lnTo>
                      <a:pt x="1657" y="60"/>
                    </a:lnTo>
                    <a:lnTo>
                      <a:pt x="1661" y="67"/>
                    </a:lnTo>
                    <a:lnTo>
                      <a:pt x="1664" y="75"/>
                    </a:lnTo>
                    <a:lnTo>
                      <a:pt x="1667" y="82"/>
                    </a:lnTo>
                    <a:lnTo>
                      <a:pt x="1668" y="89"/>
                    </a:lnTo>
                    <a:lnTo>
                      <a:pt x="1669" y="98"/>
                    </a:lnTo>
                    <a:lnTo>
                      <a:pt x="1670" y="106"/>
                    </a:lnTo>
                    <a:close/>
                    <a:moveTo>
                      <a:pt x="2288" y="457"/>
                    </a:moveTo>
                    <a:lnTo>
                      <a:pt x="2280" y="448"/>
                    </a:lnTo>
                    <a:lnTo>
                      <a:pt x="2274" y="440"/>
                    </a:lnTo>
                    <a:lnTo>
                      <a:pt x="2267" y="432"/>
                    </a:lnTo>
                    <a:lnTo>
                      <a:pt x="2258" y="426"/>
                    </a:lnTo>
                    <a:lnTo>
                      <a:pt x="2250" y="420"/>
                    </a:lnTo>
                    <a:lnTo>
                      <a:pt x="2241" y="414"/>
                    </a:lnTo>
                    <a:lnTo>
                      <a:pt x="2233" y="408"/>
                    </a:lnTo>
                    <a:lnTo>
                      <a:pt x="2224" y="404"/>
                    </a:lnTo>
                    <a:lnTo>
                      <a:pt x="2213" y="400"/>
                    </a:lnTo>
                    <a:lnTo>
                      <a:pt x="2203" y="397"/>
                    </a:lnTo>
                    <a:lnTo>
                      <a:pt x="2192" y="394"/>
                    </a:lnTo>
                    <a:lnTo>
                      <a:pt x="2179" y="391"/>
                    </a:lnTo>
                    <a:lnTo>
                      <a:pt x="2167" y="389"/>
                    </a:lnTo>
                    <a:lnTo>
                      <a:pt x="2153" y="387"/>
                    </a:lnTo>
                    <a:lnTo>
                      <a:pt x="2140" y="386"/>
                    </a:lnTo>
                    <a:lnTo>
                      <a:pt x="2125" y="386"/>
                    </a:lnTo>
                    <a:lnTo>
                      <a:pt x="2114" y="386"/>
                    </a:lnTo>
                    <a:lnTo>
                      <a:pt x="2105" y="387"/>
                    </a:lnTo>
                    <a:lnTo>
                      <a:pt x="2095" y="389"/>
                    </a:lnTo>
                    <a:lnTo>
                      <a:pt x="2086" y="391"/>
                    </a:lnTo>
                    <a:lnTo>
                      <a:pt x="2078" y="394"/>
                    </a:lnTo>
                    <a:lnTo>
                      <a:pt x="2069" y="397"/>
                    </a:lnTo>
                    <a:lnTo>
                      <a:pt x="2061" y="400"/>
                    </a:lnTo>
                    <a:lnTo>
                      <a:pt x="2052" y="404"/>
                    </a:lnTo>
                    <a:lnTo>
                      <a:pt x="2045" y="408"/>
                    </a:lnTo>
                    <a:lnTo>
                      <a:pt x="2038" y="414"/>
                    </a:lnTo>
                    <a:lnTo>
                      <a:pt x="2030" y="420"/>
                    </a:lnTo>
                    <a:lnTo>
                      <a:pt x="2024" y="426"/>
                    </a:lnTo>
                    <a:lnTo>
                      <a:pt x="2018" y="432"/>
                    </a:lnTo>
                    <a:lnTo>
                      <a:pt x="2011" y="440"/>
                    </a:lnTo>
                    <a:lnTo>
                      <a:pt x="2005" y="448"/>
                    </a:lnTo>
                    <a:lnTo>
                      <a:pt x="2000" y="457"/>
                    </a:lnTo>
                    <a:lnTo>
                      <a:pt x="1988" y="475"/>
                    </a:lnTo>
                    <a:lnTo>
                      <a:pt x="1980" y="495"/>
                    </a:lnTo>
                    <a:lnTo>
                      <a:pt x="1973" y="516"/>
                    </a:lnTo>
                    <a:lnTo>
                      <a:pt x="1966" y="536"/>
                    </a:lnTo>
                    <a:lnTo>
                      <a:pt x="1962" y="559"/>
                    </a:lnTo>
                    <a:lnTo>
                      <a:pt x="1959" y="586"/>
                    </a:lnTo>
                    <a:lnTo>
                      <a:pt x="1958" y="616"/>
                    </a:lnTo>
                    <a:lnTo>
                      <a:pt x="1957" y="650"/>
                    </a:lnTo>
                    <a:lnTo>
                      <a:pt x="1958" y="678"/>
                    </a:lnTo>
                    <a:lnTo>
                      <a:pt x="1959" y="704"/>
                    </a:lnTo>
                    <a:lnTo>
                      <a:pt x="1960" y="728"/>
                    </a:lnTo>
                    <a:lnTo>
                      <a:pt x="1962" y="751"/>
                    </a:lnTo>
                    <a:lnTo>
                      <a:pt x="1966" y="771"/>
                    </a:lnTo>
                    <a:lnTo>
                      <a:pt x="1970" y="790"/>
                    </a:lnTo>
                    <a:lnTo>
                      <a:pt x="1977" y="808"/>
                    </a:lnTo>
                    <a:lnTo>
                      <a:pt x="1984" y="824"/>
                    </a:lnTo>
                    <a:lnTo>
                      <a:pt x="1989" y="833"/>
                    </a:lnTo>
                    <a:lnTo>
                      <a:pt x="1996" y="843"/>
                    </a:lnTo>
                    <a:lnTo>
                      <a:pt x="2002" y="851"/>
                    </a:lnTo>
                    <a:lnTo>
                      <a:pt x="2009" y="859"/>
                    </a:lnTo>
                    <a:lnTo>
                      <a:pt x="2016" y="867"/>
                    </a:lnTo>
                    <a:lnTo>
                      <a:pt x="2023" y="873"/>
                    </a:lnTo>
                    <a:lnTo>
                      <a:pt x="2031" y="878"/>
                    </a:lnTo>
                    <a:lnTo>
                      <a:pt x="2039" y="883"/>
                    </a:lnTo>
                    <a:lnTo>
                      <a:pt x="2047" y="888"/>
                    </a:lnTo>
                    <a:lnTo>
                      <a:pt x="2056" y="891"/>
                    </a:lnTo>
                    <a:lnTo>
                      <a:pt x="2065" y="894"/>
                    </a:lnTo>
                    <a:lnTo>
                      <a:pt x="2074" y="897"/>
                    </a:lnTo>
                    <a:lnTo>
                      <a:pt x="2085" y="898"/>
                    </a:lnTo>
                    <a:lnTo>
                      <a:pt x="2095" y="900"/>
                    </a:lnTo>
                    <a:lnTo>
                      <a:pt x="2107" y="901"/>
                    </a:lnTo>
                    <a:lnTo>
                      <a:pt x="2119" y="901"/>
                    </a:lnTo>
                    <a:lnTo>
                      <a:pt x="2138" y="900"/>
                    </a:lnTo>
                    <a:lnTo>
                      <a:pt x="2156" y="898"/>
                    </a:lnTo>
                    <a:lnTo>
                      <a:pt x="2172" y="896"/>
                    </a:lnTo>
                    <a:lnTo>
                      <a:pt x="2187" y="891"/>
                    </a:lnTo>
                    <a:lnTo>
                      <a:pt x="2201" y="886"/>
                    </a:lnTo>
                    <a:lnTo>
                      <a:pt x="2216" y="878"/>
                    </a:lnTo>
                    <a:lnTo>
                      <a:pt x="2231" y="869"/>
                    </a:lnTo>
                    <a:lnTo>
                      <a:pt x="2247" y="858"/>
                    </a:lnTo>
                    <a:lnTo>
                      <a:pt x="2257" y="850"/>
                    </a:lnTo>
                    <a:lnTo>
                      <a:pt x="2268" y="838"/>
                    </a:lnTo>
                    <a:lnTo>
                      <a:pt x="2277" y="826"/>
                    </a:lnTo>
                    <a:lnTo>
                      <a:pt x="2288" y="810"/>
                    </a:lnTo>
                    <a:lnTo>
                      <a:pt x="2288" y="457"/>
                    </a:lnTo>
                    <a:close/>
                    <a:moveTo>
                      <a:pt x="2305" y="980"/>
                    </a:moveTo>
                    <a:lnTo>
                      <a:pt x="2300" y="960"/>
                    </a:lnTo>
                    <a:lnTo>
                      <a:pt x="2296" y="942"/>
                    </a:lnTo>
                    <a:lnTo>
                      <a:pt x="2293" y="927"/>
                    </a:lnTo>
                    <a:lnTo>
                      <a:pt x="2291" y="912"/>
                    </a:lnTo>
                    <a:lnTo>
                      <a:pt x="2282" y="922"/>
                    </a:lnTo>
                    <a:lnTo>
                      <a:pt x="2273" y="932"/>
                    </a:lnTo>
                    <a:lnTo>
                      <a:pt x="2263" y="940"/>
                    </a:lnTo>
                    <a:lnTo>
                      <a:pt x="2254" y="947"/>
                    </a:lnTo>
                    <a:lnTo>
                      <a:pt x="2245" y="955"/>
                    </a:lnTo>
                    <a:lnTo>
                      <a:pt x="2234" y="961"/>
                    </a:lnTo>
                    <a:lnTo>
                      <a:pt x="2225" y="966"/>
                    </a:lnTo>
                    <a:lnTo>
                      <a:pt x="2214" y="972"/>
                    </a:lnTo>
                    <a:lnTo>
                      <a:pt x="2204" y="976"/>
                    </a:lnTo>
                    <a:lnTo>
                      <a:pt x="2192" y="980"/>
                    </a:lnTo>
                    <a:lnTo>
                      <a:pt x="2180" y="983"/>
                    </a:lnTo>
                    <a:lnTo>
                      <a:pt x="2169" y="985"/>
                    </a:lnTo>
                    <a:lnTo>
                      <a:pt x="2155" y="987"/>
                    </a:lnTo>
                    <a:lnTo>
                      <a:pt x="2143" y="988"/>
                    </a:lnTo>
                    <a:lnTo>
                      <a:pt x="2129" y="989"/>
                    </a:lnTo>
                    <a:lnTo>
                      <a:pt x="2114" y="989"/>
                    </a:lnTo>
                    <a:lnTo>
                      <a:pt x="2098" y="989"/>
                    </a:lnTo>
                    <a:lnTo>
                      <a:pt x="2083" y="988"/>
                    </a:lnTo>
                    <a:lnTo>
                      <a:pt x="2067" y="986"/>
                    </a:lnTo>
                    <a:lnTo>
                      <a:pt x="2052" y="984"/>
                    </a:lnTo>
                    <a:lnTo>
                      <a:pt x="2039" y="981"/>
                    </a:lnTo>
                    <a:lnTo>
                      <a:pt x="2025" y="977"/>
                    </a:lnTo>
                    <a:lnTo>
                      <a:pt x="2011" y="973"/>
                    </a:lnTo>
                    <a:lnTo>
                      <a:pt x="1999" y="967"/>
                    </a:lnTo>
                    <a:lnTo>
                      <a:pt x="1986" y="962"/>
                    </a:lnTo>
                    <a:lnTo>
                      <a:pt x="1975" y="955"/>
                    </a:lnTo>
                    <a:lnTo>
                      <a:pt x="1963" y="947"/>
                    </a:lnTo>
                    <a:lnTo>
                      <a:pt x="1952" y="940"/>
                    </a:lnTo>
                    <a:lnTo>
                      <a:pt x="1941" y="932"/>
                    </a:lnTo>
                    <a:lnTo>
                      <a:pt x="1932" y="922"/>
                    </a:lnTo>
                    <a:lnTo>
                      <a:pt x="1922" y="912"/>
                    </a:lnTo>
                    <a:lnTo>
                      <a:pt x="1913" y="901"/>
                    </a:lnTo>
                    <a:lnTo>
                      <a:pt x="1904" y="890"/>
                    </a:lnTo>
                    <a:lnTo>
                      <a:pt x="1896" y="878"/>
                    </a:lnTo>
                    <a:lnTo>
                      <a:pt x="1889" y="866"/>
                    </a:lnTo>
                    <a:lnTo>
                      <a:pt x="1881" y="852"/>
                    </a:lnTo>
                    <a:lnTo>
                      <a:pt x="1875" y="838"/>
                    </a:lnTo>
                    <a:lnTo>
                      <a:pt x="1870" y="825"/>
                    </a:lnTo>
                    <a:lnTo>
                      <a:pt x="1864" y="810"/>
                    </a:lnTo>
                    <a:lnTo>
                      <a:pt x="1859" y="794"/>
                    </a:lnTo>
                    <a:lnTo>
                      <a:pt x="1855" y="779"/>
                    </a:lnTo>
                    <a:lnTo>
                      <a:pt x="1852" y="763"/>
                    </a:lnTo>
                    <a:lnTo>
                      <a:pt x="1849" y="745"/>
                    </a:lnTo>
                    <a:lnTo>
                      <a:pt x="1847" y="728"/>
                    </a:lnTo>
                    <a:lnTo>
                      <a:pt x="1844" y="709"/>
                    </a:lnTo>
                    <a:lnTo>
                      <a:pt x="1842" y="692"/>
                    </a:lnTo>
                    <a:lnTo>
                      <a:pt x="1842" y="672"/>
                    </a:lnTo>
                    <a:lnTo>
                      <a:pt x="1841" y="652"/>
                    </a:lnTo>
                    <a:lnTo>
                      <a:pt x="1842" y="625"/>
                    </a:lnTo>
                    <a:lnTo>
                      <a:pt x="1843" y="600"/>
                    </a:lnTo>
                    <a:lnTo>
                      <a:pt x="1847" y="576"/>
                    </a:lnTo>
                    <a:lnTo>
                      <a:pt x="1851" y="552"/>
                    </a:lnTo>
                    <a:lnTo>
                      <a:pt x="1855" y="530"/>
                    </a:lnTo>
                    <a:lnTo>
                      <a:pt x="1861" y="508"/>
                    </a:lnTo>
                    <a:lnTo>
                      <a:pt x="1868" y="487"/>
                    </a:lnTo>
                    <a:lnTo>
                      <a:pt x="1876" y="467"/>
                    </a:lnTo>
                    <a:lnTo>
                      <a:pt x="1885" y="448"/>
                    </a:lnTo>
                    <a:lnTo>
                      <a:pt x="1896" y="430"/>
                    </a:lnTo>
                    <a:lnTo>
                      <a:pt x="1906" y="414"/>
                    </a:lnTo>
                    <a:lnTo>
                      <a:pt x="1919" y="398"/>
                    </a:lnTo>
                    <a:lnTo>
                      <a:pt x="1933" y="382"/>
                    </a:lnTo>
                    <a:lnTo>
                      <a:pt x="1947" y="368"/>
                    </a:lnTo>
                    <a:lnTo>
                      <a:pt x="1963" y="355"/>
                    </a:lnTo>
                    <a:lnTo>
                      <a:pt x="1980" y="342"/>
                    </a:lnTo>
                    <a:lnTo>
                      <a:pt x="1996" y="332"/>
                    </a:lnTo>
                    <a:lnTo>
                      <a:pt x="2011" y="323"/>
                    </a:lnTo>
                    <a:lnTo>
                      <a:pt x="2027" y="316"/>
                    </a:lnTo>
                    <a:lnTo>
                      <a:pt x="2042" y="310"/>
                    </a:lnTo>
                    <a:lnTo>
                      <a:pt x="2058" y="307"/>
                    </a:lnTo>
                    <a:lnTo>
                      <a:pt x="2074" y="303"/>
                    </a:lnTo>
                    <a:lnTo>
                      <a:pt x="2091" y="301"/>
                    </a:lnTo>
                    <a:lnTo>
                      <a:pt x="2109" y="300"/>
                    </a:lnTo>
                    <a:lnTo>
                      <a:pt x="2123" y="301"/>
                    </a:lnTo>
                    <a:lnTo>
                      <a:pt x="2136" y="302"/>
                    </a:lnTo>
                    <a:lnTo>
                      <a:pt x="2150" y="303"/>
                    </a:lnTo>
                    <a:lnTo>
                      <a:pt x="2163" y="307"/>
                    </a:lnTo>
                    <a:lnTo>
                      <a:pt x="2175" y="310"/>
                    </a:lnTo>
                    <a:lnTo>
                      <a:pt x="2188" y="313"/>
                    </a:lnTo>
                    <a:lnTo>
                      <a:pt x="2200" y="318"/>
                    </a:lnTo>
                    <a:lnTo>
                      <a:pt x="2212" y="323"/>
                    </a:lnTo>
                    <a:lnTo>
                      <a:pt x="2224" y="329"/>
                    </a:lnTo>
                    <a:lnTo>
                      <a:pt x="2234" y="335"/>
                    </a:lnTo>
                    <a:lnTo>
                      <a:pt x="2245" y="342"/>
                    </a:lnTo>
                    <a:lnTo>
                      <a:pt x="2255" y="350"/>
                    </a:lnTo>
                    <a:lnTo>
                      <a:pt x="2264" y="358"/>
                    </a:lnTo>
                    <a:lnTo>
                      <a:pt x="2273" y="366"/>
                    </a:lnTo>
                    <a:lnTo>
                      <a:pt x="2281" y="376"/>
                    </a:lnTo>
                    <a:lnTo>
                      <a:pt x="2290" y="385"/>
                    </a:lnTo>
                    <a:lnTo>
                      <a:pt x="2290" y="380"/>
                    </a:lnTo>
                    <a:lnTo>
                      <a:pt x="2290" y="370"/>
                    </a:lnTo>
                    <a:lnTo>
                      <a:pt x="2290" y="362"/>
                    </a:lnTo>
                    <a:lnTo>
                      <a:pt x="2290" y="353"/>
                    </a:lnTo>
                    <a:lnTo>
                      <a:pt x="2290" y="342"/>
                    </a:lnTo>
                    <a:lnTo>
                      <a:pt x="2289" y="331"/>
                    </a:lnTo>
                    <a:lnTo>
                      <a:pt x="2289" y="318"/>
                    </a:lnTo>
                    <a:lnTo>
                      <a:pt x="2289" y="306"/>
                    </a:lnTo>
                    <a:lnTo>
                      <a:pt x="2289" y="294"/>
                    </a:lnTo>
                    <a:lnTo>
                      <a:pt x="2289" y="282"/>
                    </a:lnTo>
                    <a:lnTo>
                      <a:pt x="2289" y="2"/>
                    </a:lnTo>
                    <a:lnTo>
                      <a:pt x="2394" y="19"/>
                    </a:lnTo>
                    <a:lnTo>
                      <a:pt x="2394" y="765"/>
                    </a:lnTo>
                    <a:lnTo>
                      <a:pt x="2394" y="806"/>
                    </a:lnTo>
                    <a:lnTo>
                      <a:pt x="2395" y="843"/>
                    </a:lnTo>
                    <a:lnTo>
                      <a:pt x="2396" y="874"/>
                    </a:lnTo>
                    <a:lnTo>
                      <a:pt x="2398" y="901"/>
                    </a:lnTo>
                    <a:lnTo>
                      <a:pt x="2401" y="924"/>
                    </a:lnTo>
                    <a:lnTo>
                      <a:pt x="2404" y="945"/>
                    </a:lnTo>
                    <a:lnTo>
                      <a:pt x="2408" y="964"/>
                    </a:lnTo>
                    <a:lnTo>
                      <a:pt x="2414" y="980"/>
                    </a:lnTo>
                    <a:lnTo>
                      <a:pt x="2305" y="980"/>
                    </a:lnTo>
                    <a:close/>
                    <a:moveTo>
                      <a:pt x="3020" y="585"/>
                    </a:moveTo>
                    <a:lnTo>
                      <a:pt x="3019" y="558"/>
                    </a:lnTo>
                    <a:lnTo>
                      <a:pt x="3018" y="535"/>
                    </a:lnTo>
                    <a:lnTo>
                      <a:pt x="3015" y="514"/>
                    </a:lnTo>
                    <a:lnTo>
                      <a:pt x="3012" y="495"/>
                    </a:lnTo>
                    <a:lnTo>
                      <a:pt x="3008" y="479"/>
                    </a:lnTo>
                    <a:lnTo>
                      <a:pt x="3003" y="463"/>
                    </a:lnTo>
                    <a:lnTo>
                      <a:pt x="2997" y="449"/>
                    </a:lnTo>
                    <a:lnTo>
                      <a:pt x="2990" y="437"/>
                    </a:lnTo>
                    <a:lnTo>
                      <a:pt x="2986" y="429"/>
                    </a:lnTo>
                    <a:lnTo>
                      <a:pt x="2981" y="423"/>
                    </a:lnTo>
                    <a:lnTo>
                      <a:pt x="2975" y="418"/>
                    </a:lnTo>
                    <a:lnTo>
                      <a:pt x="2969" y="413"/>
                    </a:lnTo>
                    <a:lnTo>
                      <a:pt x="2963" y="407"/>
                    </a:lnTo>
                    <a:lnTo>
                      <a:pt x="2955" y="402"/>
                    </a:lnTo>
                    <a:lnTo>
                      <a:pt x="2948" y="398"/>
                    </a:lnTo>
                    <a:lnTo>
                      <a:pt x="2941" y="394"/>
                    </a:lnTo>
                    <a:lnTo>
                      <a:pt x="2932" y="389"/>
                    </a:lnTo>
                    <a:lnTo>
                      <a:pt x="2924" y="386"/>
                    </a:lnTo>
                    <a:lnTo>
                      <a:pt x="2915" y="383"/>
                    </a:lnTo>
                    <a:lnTo>
                      <a:pt x="2907" y="381"/>
                    </a:lnTo>
                    <a:lnTo>
                      <a:pt x="2888" y="378"/>
                    </a:lnTo>
                    <a:lnTo>
                      <a:pt x="2869" y="377"/>
                    </a:lnTo>
                    <a:lnTo>
                      <a:pt x="2851" y="378"/>
                    </a:lnTo>
                    <a:lnTo>
                      <a:pt x="2835" y="380"/>
                    </a:lnTo>
                    <a:lnTo>
                      <a:pt x="2819" y="384"/>
                    </a:lnTo>
                    <a:lnTo>
                      <a:pt x="2805" y="391"/>
                    </a:lnTo>
                    <a:lnTo>
                      <a:pt x="2792" y="398"/>
                    </a:lnTo>
                    <a:lnTo>
                      <a:pt x="2779" y="406"/>
                    </a:lnTo>
                    <a:lnTo>
                      <a:pt x="2767" y="417"/>
                    </a:lnTo>
                    <a:lnTo>
                      <a:pt x="2758" y="429"/>
                    </a:lnTo>
                    <a:lnTo>
                      <a:pt x="2749" y="443"/>
                    </a:lnTo>
                    <a:lnTo>
                      <a:pt x="2740" y="459"/>
                    </a:lnTo>
                    <a:lnTo>
                      <a:pt x="2734" y="475"/>
                    </a:lnTo>
                    <a:lnTo>
                      <a:pt x="2728" y="494"/>
                    </a:lnTo>
                    <a:lnTo>
                      <a:pt x="2723" y="514"/>
                    </a:lnTo>
                    <a:lnTo>
                      <a:pt x="2719" y="536"/>
                    </a:lnTo>
                    <a:lnTo>
                      <a:pt x="2717" y="559"/>
                    </a:lnTo>
                    <a:lnTo>
                      <a:pt x="2715" y="585"/>
                    </a:lnTo>
                    <a:lnTo>
                      <a:pt x="3020" y="585"/>
                    </a:lnTo>
                    <a:close/>
                    <a:moveTo>
                      <a:pt x="2715" y="664"/>
                    </a:moveTo>
                    <a:lnTo>
                      <a:pt x="2715" y="680"/>
                    </a:lnTo>
                    <a:lnTo>
                      <a:pt x="2716" y="703"/>
                    </a:lnTo>
                    <a:lnTo>
                      <a:pt x="2717" y="724"/>
                    </a:lnTo>
                    <a:lnTo>
                      <a:pt x="2719" y="744"/>
                    </a:lnTo>
                    <a:lnTo>
                      <a:pt x="2722" y="763"/>
                    </a:lnTo>
                    <a:lnTo>
                      <a:pt x="2725" y="781"/>
                    </a:lnTo>
                    <a:lnTo>
                      <a:pt x="2731" y="797"/>
                    </a:lnTo>
                    <a:lnTo>
                      <a:pt x="2738" y="812"/>
                    </a:lnTo>
                    <a:lnTo>
                      <a:pt x="2746" y="826"/>
                    </a:lnTo>
                    <a:lnTo>
                      <a:pt x="2753" y="836"/>
                    </a:lnTo>
                    <a:lnTo>
                      <a:pt x="2761" y="846"/>
                    </a:lnTo>
                    <a:lnTo>
                      <a:pt x="2770" y="855"/>
                    </a:lnTo>
                    <a:lnTo>
                      <a:pt x="2778" y="864"/>
                    </a:lnTo>
                    <a:lnTo>
                      <a:pt x="2787" y="871"/>
                    </a:lnTo>
                    <a:lnTo>
                      <a:pt x="2797" y="877"/>
                    </a:lnTo>
                    <a:lnTo>
                      <a:pt x="2807" y="883"/>
                    </a:lnTo>
                    <a:lnTo>
                      <a:pt x="2818" y="889"/>
                    </a:lnTo>
                    <a:lnTo>
                      <a:pt x="2828" y="893"/>
                    </a:lnTo>
                    <a:lnTo>
                      <a:pt x="2840" y="897"/>
                    </a:lnTo>
                    <a:lnTo>
                      <a:pt x="2851" y="900"/>
                    </a:lnTo>
                    <a:lnTo>
                      <a:pt x="2863" y="903"/>
                    </a:lnTo>
                    <a:lnTo>
                      <a:pt x="2875" y="906"/>
                    </a:lnTo>
                    <a:lnTo>
                      <a:pt x="2887" y="907"/>
                    </a:lnTo>
                    <a:lnTo>
                      <a:pt x="2900" y="908"/>
                    </a:lnTo>
                    <a:lnTo>
                      <a:pt x="2912" y="908"/>
                    </a:lnTo>
                    <a:lnTo>
                      <a:pt x="2935" y="907"/>
                    </a:lnTo>
                    <a:lnTo>
                      <a:pt x="2959" y="904"/>
                    </a:lnTo>
                    <a:lnTo>
                      <a:pt x="2969" y="901"/>
                    </a:lnTo>
                    <a:lnTo>
                      <a:pt x="2980" y="899"/>
                    </a:lnTo>
                    <a:lnTo>
                      <a:pt x="2990" y="896"/>
                    </a:lnTo>
                    <a:lnTo>
                      <a:pt x="3001" y="892"/>
                    </a:lnTo>
                    <a:lnTo>
                      <a:pt x="3011" y="888"/>
                    </a:lnTo>
                    <a:lnTo>
                      <a:pt x="3020" y="883"/>
                    </a:lnTo>
                    <a:lnTo>
                      <a:pt x="3031" y="878"/>
                    </a:lnTo>
                    <a:lnTo>
                      <a:pt x="3040" y="873"/>
                    </a:lnTo>
                    <a:lnTo>
                      <a:pt x="3049" y="867"/>
                    </a:lnTo>
                    <a:lnTo>
                      <a:pt x="3058" y="859"/>
                    </a:lnTo>
                    <a:lnTo>
                      <a:pt x="3068" y="852"/>
                    </a:lnTo>
                    <a:lnTo>
                      <a:pt x="3076" y="845"/>
                    </a:lnTo>
                    <a:lnTo>
                      <a:pt x="3116" y="912"/>
                    </a:lnTo>
                    <a:lnTo>
                      <a:pt x="3104" y="921"/>
                    </a:lnTo>
                    <a:lnTo>
                      <a:pt x="3093" y="931"/>
                    </a:lnTo>
                    <a:lnTo>
                      <a:pt x="3081" y="939"/>
                    </a:lnTo>
                    <a:lnTo>
                      <a:pt x="3069" y="947"/>
                    </a:lnTo>
                    <a:lnTo>
                      <a:pt x="3055" y="955"/>
                    </a:lnTo>
                    <a:lnTo>
                      <a:pt x="3041" y="962"/>
                    </a:lnTo>
                    <a:lnTo>
                      <a:pt x="3028" y="968"/>
                    </a:lnTo>
                    <a:lnTo>
                      <a:pt x="3013" y="974"/>
                    </a:lnTo>
                    <a:lnTo>
                      <a:pt x="2998" y="979"/>
                    </a:lnTo>
                    <a:lnTo>
                      <a:pt x="2984" y="983"/>
                    </a:lnTo>
                    <a:lnTo>
                      <a:pt x="2969" y="986"/>
                    </a:lnTo>
                    <a:lnTo>
                      <a:pt x="2953" y="989"/>
                    </a:lnTo>
                    <a:lnTo>
                      <a:pt x="2939" y="992"/>
                    </a:lnTo>
                    <a:lnTo>
                      <a:pt x="2923" y="994"/>
                    </a:lnTo>
                    <a:lnTo>
                      <a:pt x="2907" y="995"/>
                    </a:lnTo>
                    <a:lnTo>
                      <a:pt x="2891" y="995"/>
                    </a:lnTo>
                    <a:lnTo>
                      <a:pt x="2873" y="995"/>
                    </a:lnTo>
                    <a:lnTo>
                      <a:pt x="2857" y="994"/>
                    </a:lnTo>
                    <a:lnTo>
                      <a:pt x="2841" y="992"/>
                    </a:lnTo>
                    <a:lnTo>
                      <a:pt x="2825" y="989"/>
                    </a:lnTo>
                    <a:lnTo>
                      <a:pt x="2809" y="986"/>
                    </a:lnTo>
                    <a:lnTo>
                      <a:pt x="2795" y="982"/>
                    </a:lnTo>
                    <a:lnTo>
                      <a:pt x="2780" y="977"/>
                    </a:lnTo>
                    <a:lnTo>
                      <a:pt x="2766" y="972"/>
                    </a:lnTo>
                    <a:lnTo>
                      <a:pt x="2753" y="965"/>
                    </a:lnTo>
                    <a:lnTo>
                      <a:pt x="2740" y="958"/>
                    </a:lnTo>
                    <a:lnTo>
                      <a:pt x="2728" y="951"/>
                    </a:lnTo>
                    <a:lnTo>
                      <a:pt x="2716" y="942"/>
                    </a:lnTo>
                    <a:lnTo>
                      <a:pt x="2704" y="933"/>
                    </a:lnTo>
                    <a:lnTo>
                      <a:pt x="2693" y="922"/>
                    </a:lnTo>
                    <a:lnTo>
                      <a:pt x="2682" y="912"/>
                    </a:lnTo>
                    <a:lnTo>
                      <a:pt x="2673" y="900"/>
                    </a:lnTo>
                    <a:lnTo>
                      <a:pt x="2663" y="889"/>
                    </a:lnTo>
                    <a:lnTo>
                      <a:pt x="2654" y="876"/>
                    </a:lnTo>
                    <a:lnTo>
                      <a:pt x="2646" y="863"/>
                    </a:lnTo>
                    <a:lnTo>
                      <a:pt x="2638" y="849"/>
                    </a:lnTo>
                    <a:lnTo>
                      <a:pt x="2631" y="834"/>
                    </a:lnTo>
                    <a:lnTo>
                      <a:pt x="2625" y="820"/>
                    </a:lnTo>
                    <a:lnTo>
                      <a:pt x="2619" y="804"/>
                    </a:lnTo>
                    <a:lnTo>
                      <a:pt x="2614" y="788"/>
                    </a:lnTo>
                    <a:lnTo>
                      <a:pt x="2609" y="771"/>
                    </a:lnTo>
                    <a:lnTo>
                      <a:pt x="2606" y="754"/>
                    </a:lnTo>
                    <a:lnTo>
                      <a:pt x="2602" y="737"/>
                    </a:lnTo>
                    <a:lnTo>
                      <a:pt x="2599" y="719"/>
                    </a:lnTo>
                    <a:lnTo>
                      <a:pt x="2597" y="700"/>
                    </a:lnTo>
                    <a:lnTo>
                      <a:pt x="2595" y="680"/>
                    </a:lnTo>
                    <a:lnTo>
                      <a:pt x="2594" y="660"/>
                    </a:lnTo>
                    <a:lnTo>
                      <a:pt x="2594" y="640"/>
                    </a:lnTo>
                    <a:lnTo>
                      <a:pt x="2594" y="619"/>
                    </a:lnTo>
                    <a:lnTo>
                      <a:pt x="2595" y="599"/>
                    </a:lnTo>
                    <a:lnTo>
                      <a:pt x="2597" y="580"/>
                    </a:lnTo>
                    <a:lnTo>
                      <a:pt x="2599" y="561"/>
                    </a:lnTo>
                    <a:lnTo>
                      <a:pt x="2602" y="545"/>
                    </a:lnTo>
                    <a:lnTo>
                      <a:pt x="2605" y="528"/>
                    </a:lnTo>
                    <a:lnTo>
                      <a:pt x="2609" y="512"/>
                    </a:lnTo>
                    <a:lnTo>
                      <a:pt x="2613" y="498"/>
                    </a:lnTo>
                    <a:lnTo>
                      <a:pt x="2618" y="483"/>
                    </a:lnTo>
                    <a:lnTo>
                      <a:pt x="2624" y="468"/>
                    </a:lnTo>
                    <a:lnTo>
                      <a:pt x="2631" y="455"/>
                    </a:lnTo>
                    <a:lnTo>
                      <a:pt x="2638" y="441"/>
                    </a:lnTo>
                    <a:lnTo>
                      <a:pt x="2646" y="427"/>
                    </a:lnTo>
                    <a:lnTo>
                      <a:pt x="2655" y="414"/>
                    </a:lnTo>
                    <a:lnTo>
                      <a:pt x="2665" y="401"/>
                    </a:lnTo>
                    <a:lnTo>
                      <a:pt x="2675" y="388"/>
                    </a:lnTo>
                    <a:lnTo>
                      <a:pt x="2684" y="377"/>
                    </a:lnTo>
                    <a:lnTo>
                      <a:pt x="2695" y="366"/>
                    </a:lnTo>
                    <a:lnTo>
                      <a:pt x="2705" y="357"/>
                    </a:lnTo>
                    <a:lnTo>
                      <a:pt x="2717" y="348"/>
                    </a:lnTo>
                    <a:lnTo>
                      <a:pt x="2729" y="339"/>
                    </a:lnTo>
                    <a:lnTo>
                      <a:pt x="2740" y="332"/>
                    </a:lnTo>
                    <a:lnTo>
                      <a:pt x="2752" y="324"/>
                    </a:lnTo>
                    <a:lnTo>
                      <a:pt x="2764" y="318"/>
                    </a:lnTo>
                    <a:lnTo>
                      <a:pt x="2777" y="313"/>
                    </a:lnTo>
                    <a:lnTo>
                      <a:pt x="2789" y="309"/>
                    </a:lnTo>
                    <a:lnTo>
                      <a:pt x="2803" y="305"/>
                    </a:lnTo>
                    <a:lnTo>
                      <a:pt x="2817" y="301"/>
                    </a:lnTo>
                    <a:lnTo>
                      <a:pt x="2830" y="298"/>
                    </a:lnTo>
                    <a:lnTo>
                      <a:pt x="2845" y="297"/>
                    </a:lnTo>
                    <a:lnTo>
                      <a:pt x="2860" y="296"/>
                    </a:lnTo>
                    <a:lnTo>
                      <a:pt x="2875" y="295"/>
                    </a:lnTo>
                    <a:lnTo>
                      <a:pt x="2888" y="296"/>
                    </a:lnTo>
                    <a:lnTo>
                      <a:pt x="2902" y="296"/>
                    </a:lnTo>
                    <a:lnTo>
                      <a:pt x="2915" y="298"/>
                    </a:lnTo>
                    <a:lnTo>
                      <a:pt x="2928" y="300"/>
                    </a:lnTo>
                    <a:lnTo>
                      <a:pt x="2941" y="302"/>
                    </a:lnTo>
                    <a:lnTo>
                      <a:pt x="2952" y="306"/>
                    </a:lnTo>
                    <a:lnTo>
                      <a:pt x="2964" y="310"/>
                    </a:lnTo>
                    <a:lnTo>
                      <a:pt x="2975" y="314"/>
                    </a:lnTo>
                    <a:lnTo>
                      <a:pt x="2987" y="318"/>
                    </a:lnTo>
                    <a:lnTo>
                      <a:pt x="2997" y="323"/>
                    </a:lnTo>
                    <a:lnTo>
                      <a:pt x="3008" y="330"/>
                    </a:lnTo>
                    <a:lnTo>
                      <a:pt x="3018" y="336"/>
                    </a:lnTo>
                    <a:lnTo>
                      <a:pt x="3028" y="343"/>
                    </a:lnTo>
                    <a:lnTo>
                      <a:pt x="3037" y="351"/>
                    </a:lnTo>
                    <a:lnTo>
                      <a:pt x="3047" y="359"/>
                    </a:lnTo>
                    <a:lnTo>
                      <a:pt x="3056" y="367"/>
                    </a:lnTo>
                    <a:lnTo>
                      <a:pt x="3066" y="379"/>
                    </a:lnTo>
                    <a:lnTo>
                      <a:pt x="3076" y="391"/>
                    </a:lnTo>
                    <a:lnTo>
                      <a:pt x="3085" y="403"/>
                    </a:lnTo>
                    <a:lnTo>
                      <a:pt x="3092" y="415"/>
                    </a:lnTo>
                    <a:lnTo>
                      <a:pt x="3099" y="427"/>
                    </a:lnTo>
                    <a:lnTo>
                      <a:pt x="3106" y="441"/>
                    </a:lnTo>
                    <a:lnTo>
                      <a:pt x="3111" y="456"/>
                    </a:lnTo>
                    <a:lnTo>
                      <a:pt x="3116" y="471"/>
                    </a:lnTo>
                    <a:lnTo>
                      <a:pt x="3119" y="488"/>
                    </a:lnTo>
                    <a:lnTo>
                      <a:pt x="3123" y="506"/>
                    </a:lnTo>
                    <a:lnTo>
                      <a:pt x="3125" y="526"/>
                    </a:lnTo>
                    <a:lnTo>
                      <a:pt x="3129" y="546"/>
                    </a:lnTo>
                    <a:lnTo>
                      <a:pt x="3130" y="569"/>
                    </a:lnTo>
                    <a:lnTo>
                      <a:pt x="3132" y="593"/>
                    </a:lnTo>
                    <a:lnTo>
                      <a:pt x="3132" y="620"/>
                    </a:lnTo>
                    <a:lnTo>
                      <a:pt x="3133" y="650"/>
                    </a:lnTo>
                    <a:lnTo>
                      <a:pt x="3133" y="664"/>
                    </a:lnTo>
                    <a:lnTo>
                      <a:pt x="2715" y="664"/>
                    </a:lnTo>
                    <a:close/>
                    <a:moveTo>
                      <a:pt x="3498" y="979"/>
                    </a:moveTo>
                    <a:lnTo>
                      <a:pt x="3489" y="983"/>
                    </a:lnTo>
                    <a:lnTo>
                      <a:pt x="3480" y="986"/>
                    </a:lnTo>
                    <a:lnTo>
                      <a:pt x="3472" y="989"/>
                    </a:lnTo>
                    <a:lnTo>
                      <a:pt x="3466" y="990"/>
                    </a:lnTo>
                    <a:lnTo>
                      <a:pt x="3458" y="993"/>
                    </a:lnTo>
                    <a:lnTo>
                      <a:pt x="3451" y="993"/>
                    </a:lnTo>
                    <a:lnTo>
                      <a:pt x="3442" y="994"/>
                    </a:lnTo>
                    <a:lnTo>
                      <a:pt x="3431" y="994"/>
                    </a:lnTo>
                    <a:lnTo>
                      <a:pt x="3419" y="994"/>
                    </a:lnTo>
                    <a:lnTo>
                      <a:pt x="3408" y="992"/>
                    </a:lnTo>
                    <a:lnTo>
                      <a:pt x="3397" y="989"/>
                    </a:lnTo>
                    <a:lnTo>
                      <a:pt x="3387" y="986"/>
                    </a:lnTo>
                    <a:lnTo>
                      <a:pt x="3377" y="983"/>
                    </a:lnTo>
                    <a:lnTo>
                      <a:pt x="3368" y="978"/>
                    </a:lnTo>
                    <a:lnTo>
                      <a:pt x="3360" y="973"/>
                    </a:lnTo>
                    <a:lnTo>
                      <a:pt x="3352" y="965"/>
                    </a:lnTo>
                    <a:lnTo>
                      <a:pt x="3345" y="958"/>
                    </a:lnTo>
                    <a:lnTo>
                      <a:pt x="3339" y="949"/>
                    </a:lnTo>
                    <a:lnTo>
                      <a:pt x="3332" y="939"/>
                    </a:lnTo>
                    <a:lnTo>
                      <a:pt x="3328" y="929"/>
                    </a:lnTo>
                    <a:lnTo>
                      <a:pt x="3325" y="917"/>
                    </a:lnTo>
                    <a:lnTo>
                      <a:pt x="3322" y="903"/>
                    </a:lnTo>
                    <a:lnTo>
                      <a:pt x="3321" y="888"/>
                    </a:lnTo>
                    <a:lnTo>
                      <a:pt x="3320" y="870"/>
                    </a:lnTo>
                    <a:lnTo>
                      <a:pt x="3320" y="163"/>
                    </a:lnTo>
                    <a:lnTo>
                      <a:pt x="3319" y="129"/>
                    </a:lnTo>
                    <a:lnTo>
                      <a:pt x="3317" y="96"/>
                    </a:lnTo>
                    <a:lnTo>
                      <a:pt x="3311" y="61"/>
                    </a:lnTo>
                    <a:lnTo>
                      <a:pt x="3304" y="27"/>
                    </a:lnTo>
                    <a:lnTo>
                      <a:pt x="3409" y="6"/>
                    </a:lnTo>
                    <a:lnTo>
                      <a:pt x="3413" y="27"/>
                    </a:lnTo>
                    <a:lnTo>
                      <a:pt x="3416" y="46"/>
                    </a:lnTo>
                    <a:lnTo>
                      <a:pt x="3419" y="66"/>
                    </a:lnTo>
                    <a:lnTo>
                      <a:pt x="3422" y="86"/>
                    </a:lnTo>
                    <a:lnTo>
                      <a:pt x="3424" y="106"/>
                    </a:lnTo>
                    <a:lnTo>
                      <a:pt x="3425" y="125"/>
                    </a:lnTo>
                    <a:lnTo>
                      <a:pt x="3426" y="145"/>
                    </a:lnTo>
                    <a:lnTo>
                      <a:pt x="3426" y="164"/>
                    </a:lnTo>
                    <a:lnTo>
                      <a:pt x="3426" y="846"/>
                    </a:lnTo>
                    <a:lnTo>
                      <a:pt x="3427" y="865"/>
                    </a:lnTo>
                    <a:lnTo>
                      <a:pt x="3428" y="879"/>
                    </a:lnTo>
                    <a:lnTo>
                      <a:pt x="3430" y="891"/>
                    </a:lnTo>
                    <a:lnTo>
                      <a:pt x="3433" y="899"/>
                    </a:lnTo>
                    <a:lnTo>
                      <a:pt x="3435" y="902"/>
                    </a:lnTo>
                    <a:lnTo>
                      <a:pt x="3438" y="906"/>
                    </a:lnTo>
                    <a:lnTo>
                      <a:pt x="3442" y="908"/>
                    </a:lnTo>
                    <a:lnTo>
                      <a:pt x="3445" y="910"/>
                    </a:lnTo>
                    <a:lnTo>
                      <a:pt x="3449" y="911"/>
                    </a:lnTo>
                    <a:lnTo>
                      <a:pt x="3453" y="913"/>
                    </a:lnTo>
                    <a:lnTo>
                      <a:pt x="3458" y="913"/>
                    </a:lnTo>
                    <a:lnTo>
                      <a:pt x="3464" y="913"/>
                    </a:lnTo>
                    <a:lnTo>
                      <a:pt x="3469" y="913"/>
                    </a:lnTo>
                    <a:lnTo>
                      <a:pt x="3477" y="911"/>
                    </a:lnTo>
                    <a:lnTo>
                      <a:pt x="3498" y="979"/>
                    </a:lnTo>
                    <a:close/>
                    <a:moveTo>
                      <a:pt x="4097" y="631"/>
                    </a:moveTo>
                    <a:lnTo>
                      <a:pt x="4097" y="598"/>
                    </a:lnTo>
                    <a:lnTo>
                      <a:pt x="4095" y="570"/>
                    </a:lnTo>
                    <a:lnTo>
                      <a:pt x="4091" y="545"/>
                    </a:lnTo>
                    <a:lnTo>
                      <a:pt x="4088" y="522"/>
                    </a:lnTo>
                    <a:lnTo>
                      <a:pt x="4083" y="502"/>
                    </a:lnTo>
                    <a:lnTo>
                      <a:pt x="4077" y="484"/>
                    </a:lnTo>
                    <a:lnTo>
                      <a:pt x="4068" y="466"/>
                    </a:lnTo>
                    <a:lnTo>
                      <a:pt x="4058" y="451"/>
                    </a:lnTo>
                    <a:lnTo>
                      <a:pt x="4053" y="444"/>
                    </a:lnTo>
                    <a:lnTo>
                      <a:pt x="4047" y="438"/>
                    </a:lnTo>
                    <a:lnTo>
                      <a:pt x="4042" y="432"/>
                    </a:lnTo>
                    <a:lnTo>
                      <a:pt x="4036" y="427"/>
                    </a:lnTo>
                    <a:lnTo>
                      <a:pt x="4028" y="422"/>
                    </a:lnTo>
                    <a:lnTo>
                      <a:pt x="4021" y="417"/>
                    </a:lnTo>
                    <a:lnTo>
                      <a:pt x="4014" y="413"/>
                    </a:lnTo>
                    <a:lnTo>
                      <a:pt x="4005" y="408"/>
                    </a:lnTo>
                    <a:lnTo>
                      <a:pt x="3988" y="402"/>
                    </a:lnTo>
                    <a:lnTo>
                      <a:pt x="3970" y="397"/>
                    </a:lnTo>
                    <a:lnTo>
                      <a:pt x="3951" y="395"/>
                    </a:lnTo>
                    <a:lnTo>
                      <a:pt x="3932" y="394"/>
                    </a:lnTo>
                    <a:lnTo>
                      <a:pt x="3919" y="394"/>
                    </a:lnTo>
                    <a:lnTo>
                      <a:pt x="3908" y="395"/>
                    </a:lnTo>
                    <a:lnTo>
                      <a:pt x="3895" y="397"/>
                    </a:lnTo>
                    <a:lnTo>
                      <a:pt x="3884" y="400"/>
                    </a:lnTo>
                    <a:lnTo>
                      <a:pt x="3871" y="403"/>
                    </a:lnTo>
                    <a:lnTo>
                      <a:pt x="3859" y="407"/>
                    </a:lnTo>
                    <a:lnTo>
                      <a:pt x="3848" y="413"/>
                    </a:lnTo>
                    <a:lnTo>
                      <a:pt x="3836" y="418"/>
                    </a:lnTo>
                    <a:lnTo>
                      <a:pt x="3826" y="424"/>
                    </a:lnTo>
                    <a:lnTo>
                      <a:pt x="3815" y="431"/>
                    </a:lnTo>
                    <a:lnTo>
                      <a:pt x="3805" y="439"/>
                    </a:lnTo>
                    <a:lnTo>
                      <a:pt x="3795" y="446"/>
                    </a:lnTo>
                    <a:lnTo>
                      <a:pt x="3787" y="455"/>
                    </a:lnTo>
                    <a:lnTo>
                      <a:pt x="3779" y="463"/>
                    </a:lnTo>
                    <a:lnTo>
                      <a:pt x="3771" y="471"/>
                    </a:lnTo>
                    <a:lnTo>
                      <a:pt x="3764" y="481"/>
                    </a:lnTo>
                    <a:lnTo>
                      <a:pt x="3764" y="824"/>
                    </a:lnTo>
                    <a:lnTo>
                      <a:pt x="3771" y="832"/>
                    </a:lnTo>
                    <a:lnTo>
                      <a:pt x="3779" y="840"/>
                    </a:lnTo>
                    <a:lnTo>
                      <a:pt x="3787" y="848"/>
                    </a:lnTo>
                    <a:lnTo>
                      <a:pt x="3795" y="855"/>
                    </a:lnTo>
                    <a:lnTo>
                      <a:pt x="3805" y="863"/>
                    </a:lnTo>
                    <a:lnTo>
                      <a:pt x="3815" y="869"/>
                    </a:lnTo>
                    <a:lnTo>
                      <a:pt x="3826" y="875"/>
                    </a:lnTo>
                    <a:lnTo>
                      <a:pt x="3836" y="881"/>
                    </a:lnTo>
                    <a:lnTo>
                      <a:pt x="3848" y="887"/>
                    </a:lnTo>
                    <a:lnTo>
                      <a:pt x="3859" y="891"/>
                    </a:lnTo>
                    <a:lnTo>
                      <a:pt x="3871" y="895"/>
                    </a:lnTo>
                    <a:lnTo>
                      <a:pt x="3883" y="898"/>
                    </a:lnTo>
                    <a:lnTo>
                      <a:pt x="3894" y="900"/>
                    </a:lnTo>
                    <a:lnTo>
                      <a:pt x="3906" y="902"/>
                    </a:lnTo>
                    <a:lnTo>
                      <a:pt x="3917" y="903"/>
                    </a:lnTo>
                    <a:lnTo>
                      <a:pt x="3929" y="903"/>
                    </a:lnTo>
                    <a:lnTo>
                      <a:pt x="3947" y="902"/>
                    </a:lnTo>
                    <a:lnTo>
                      <a:pt x="3963" y="900"/>
                    </a:lnTo>
                    <a:lnTo>
                      <a:pt x="3981" y="895"/>
                    </a:lnTo>
                    <a:lnTo>
                      <a:pt x="3998" y="888"/>
                    </a:lnTo>
                    <a:lnTo>
                      <a:pt x="4005" y="883"/>
                    </a:lnTo>
                    <a:lnTo>
                      <a:pt x="4014" y="879"/>
                    </a:lnTo>
                    <a:lnTo>
                      <a:pt x="4021" y="874"/>
                    </a:lnTo>
                    <a:lnTo>
                      <a:pt x="4027" y="869"/>
                    </a:lnTo>
                    <a:lnTo>
                      <a:pt x="4034" y="864"/>
                    </a:lnTo>
                    <a:lnTo>
                      <a:pt x="4040" y="857"/>
                    </a:lnTo>
                    <a:lnTo>
                      <a:pt x="4045" y="851"/>
                    </a:lnTo>
                    <a:lnTo>
                      <a:pt x="4049" y="845"/>
                    </a:lnTo>
                    <a:lnTo>
                      <a:pt x="4059" y="830"/>
                    </a:lnTo>
                    <a:lnTo>
                      <a:pt x="4067" y="812"/>
                    </a:lnTo>
                    <a:lnTo>
                      <a:pt x="4076" y="791"/>
                    </a:lnTo>
                    <a:lnTo>
                      <a:pt x="4083" y="766"/>
                    </a:lnTo>
                    <a:lnTo>
                      <a:pt x="4086" y="753"/>
                    </a:lnTo>
                    <a:lnTo>
                      <a:pt x="4089" y="739"/>
                    </a:lnTo>
                    <a:lnTo>
                      <a:pt x="4091" y="723"/>
                    </a:lnTo>
                    <a:lnTo>
                      <a:pt x="4094" y="706"/>
                    </a:lnTo>
                    <a:lnTo>
                      <a:pt x="4096" y="671"/>
                    </a:lnTo>
                    <a:lnTo>
                      <a:pt x="4097" y="631"/>
                    </a:lnTo>
                    <a:close/>
                    <a:moveTo>
                      <a:pt x="4213" y="637"/>
                    </a:moveTo>
                    <a:lnTo>
                      <a:pt x="4213" y="657"/>
                    </a:lnTo>
                    <a:lnTo>
                      <a:pt x="4212" y="677"/>
                    </a:lnTo>
                    <a:lnTo>
                      <a:pt x="4211" y="696"/>
                    </a:lnTo>
                    <a:lnTo>
                      <a:pt x="4209" y="715"/>
                    </a:lnTo>
                    <a:lnTo>
                      <a:pt x="4206" y="732"/>
                    </a:lnTo>
                    <a:lnTo>
                      <a:pt x="4203" y="750"/>
                    </a:lnTo>
                    <a:lnTo>
                      <a:pt x="4200" y="767"/>
                    </a:lnTo>
                    <a:lnTo>
                      <a:pt x="4194" y="784"/>
                    </a:lnTo>
                    <a:lnTo>
                      <a:pt x="4190" y="801"/>
                    </a:lnTo>
                    <a:lnTo>
                      <a:pt x="4185" y="816"/>
                    </a:lnTo>
                    <a:lnTo>
                      <a:pt x="4179" y="831"/>
                    </a:lnTo>
                    <a:lnTo>
                      <a:pt x="4172" y="846"/>
                    </a:lnTo>
                    <a:lnTo>
                      <a:pt x="4165" y="859"/>
                    </a:lnTo>
                    <a:lnTo>
                      <a:pt x="4158" y="873"/>
                    </a:lnTo>
                    <a:lnTo>
                      <a:pt x="4149" y="886"/>
                    </a:lnTo>
                    <a:lnTo>
                      <a:pt x="4141" y="897"/>
                    </a:lnTo>
                    <a:lnTo>
                      <a:pt x="4132" y="909"/>
                    </a:lnTo>
                    <a:lnTo>
                      <a:pt x="4123" y="919"/>
                    </a:lnTo>
                    <a:lnTo>
                      <a:pt x="4112" y="930"/>
                    </a:lnTo>
                    <a:lnTo>
                      <a:pt x="4103" y="939"/>
                    </a:lnTo>
                    <a:lnTo>
                      <a:pt x="4093" y="947"/>
                    </a:lnTo>
                    <a:lnTo>
                      <a:pt x="4081" y="956"/>
                    </a:lnTo>
                    <a:lnTo>
                      <a:pt x="4069" y="963"/>
                    </a:lnTo>
                    <a:lnTo>
                      <a:pt x="4057" y="971"/>
                    </a:lnTo>
                    <a:lnTo>
                      <a:pt x="4045" y="977"/>
                    </a:lnTo>
                    <a:lnTo>
                      <a:pt x="4032" y="982"/>
                    </a:lnTo>
                    <a:lnTo>
                      <a:pt x="4019" y="986"/>
                    </a:lnTo>
                    <a:lnTo>
                      <a:pt x="4005" y="989"/>
                    </a:lnTo>
                    <a:lnTo>
                      <a:pt x="3992" y="993"/>
                    </a:lnTo>
                    <a:lnTo>
                      <a:pt x="3977" y="995"/>
                    </a:lnTo>
                    <a:lnTo>
                      <a:pt x="3963" y="996"/>
                    </a:lnTo>
                    <a:lnTo>
                      <a:pt x="3948" y="997"/>
                    </a:lnTo>
                    <a:lnTo>
                      <a:pt x="3935" y="996"/>
                    </a:lnTo>
                    <a:lnTo>
                      <a:pt x="3921" y="995"/>
                    </a:lnTo>
                    <a:lnTo>
                      <a:pt x="3909" y="993"/>
                    </a:lnTo>
                    <a:lnTo>
                      <a:pt x="3896" y="990"/>
                    </a:lnTo>
                    <a:lnTo>
                      <a:pt x="3883" y="986"/>
                    </a:lnTo>
                    <a:lnTo>
                      <a:pt x="3870" y="982"/>
                    </a:lnTo>
                    <a:lnTo>
                      <a:pt x="3857" y="977"/>
                    </a:lnTo>
                    <a:lnTo>
                      <a:pt x="3844" y="971"/>
                    </a:lnTo>
                    <a:lnTo>
                      <a:pt x="3831" y="964"/>
                    </a:lnTo>
                    <a:lnTo>
                      <a:pt x="3820" y="957"/>
                    </a:lnTo>
                    <a:lnTo>
                      <a:pt x="3808" y="951"/>
                    </a:lnTo>
                    <a:lnTo>
                      <a:pt x="3799" y="942"/>
                    </a:lnTo>
                    <a:lnTo>
                      <a:pt x="3789" y="935"/>
                    </a:lnTo>
                    <a:lnTo>
                      <a:pt x="3780" y="925"/>
                    </a:lnTo>
                    <a:lnTo>
                      <a:pt x="3771" y="917"/>
                    </a:lnTo>
                    <a:lnTo>
                      <a:pt x="3764" y="908"/>
                    </a:lnTo>
                    <a:lnTo>
                      <a:pt x="3763" y="918"/>
                    </a:lnTo>
                    <a:lnTo>
                      <a:pt x="3762" y="928"/>
                    </a:lnTo>
                    <a:lnTo>
                      <a:pt x="3760" y="937"/>
                    </a:lnTo>
                    <a:lnTo>
                      <a:pt x="3759" y="944"/>
                    </a:lnTo>
                    <a:lnTo>
                      <a:pt x="3757" y="953"/>
                    </a:lnTo>
                    <a:lnTo>
                      <a:pt x="3754" y="961"/>
                    </a:lnTo>
                    <a:lnTo>
                      <a:pt x="3750" y="971"/>
                    </a:lnTo>
                    <a:lnTo>
                      <a:pt x="3745" y="980"/>
                    </a:lnTo>
                    <a:lnTo>
                      <a:pt x="3641" y="980"/>
                    </a:lnTo>
                    <a:lnTo>
                      <a:pt x="3645" y="967"/>
                    </a:lnTo>
                    <a:lnTo>
                      <a:pt x="3650" y="953"/>
                    </a:lnTo>
                    <a:lnTo>
                      <a:pt x="3654" y="937"/>
                    </a:lnTo>
                    <a:lnTo>
                      <a:pt x="3656" y="919"/>
                    </a:lnTo>
                    <a:lnTo>
                      <a:pt x="3658" y="899"/>
                    </a:lnTo>
                    <a:lnTo>
                      <a:pt x="3660" y="875"/>
                    </a:lnTo>
                    <a:lnTo>
                      <a:pt x="3661" y="847"/>
                    </a:lnTo>
                    <a:lnTo>
                      <a:pt x="3661" y="814"/>
                    </a:lnTo>
                    <a:lnTo>
                      <a:pt x="3661" y="158"/>
                    </a:lnTo>
                    <a:lnTo>
                      <a:pt x="3661" y="141"/>
                    </a:lnTo>
                    <a:lnTo>
                      <a:pt x="3660" y="124"/>
                    </a:lnTo>
                    <a:lnTo>
                      <a:pt x="3659" y="107"/>
                    </a:lnTo>
                    <a:lnTo>
                      <a:pt x="3657" y="91"/>
                    </a:lnTo>
                    <a:lnTo>
                      <a:pt x="3652" y="56"/>
                    </a:lnTo>
                    <a:lnTo>
                      <a:pt x="3643" y="20"/>
                    </a:lnTo>
                    <a:lnTo>
                      <a:pt x="3748" y="0"/>
                    </a:lnTo>
                    <a:lnTo>
                      <a:pt x="3752" y="21"/>
                    </a:lnTo>
                    <a:lnTo>
                      <a:pt x="3755" y="41"/>
                    </a:lnTo>
                    <a:lnTo>
                      <a:pt x="3759" y="61"/>
                    </a:lnTo>
                    <a:lnTo>
                      <a:pt x="3761" y="81"/>
                    </a:lnTo>
                    <a:lnTo>
                      <a:pt x="3763" y="101"/>
                    </a:lnTo>
                    <a:lnTo>
                      <a:pt x="3765" y="120"/>
                    </a:lnTo>
                    <a:lnTo>
                      <a:pt x="3765" y="140"/>
                    </a:lnTo>
                    <a:lnTo>
                      <a:pt x="3766" y="159"/>
                    </a:lnTo>
                    <a:lnTo>
                      <a:pt x="3766" y="314"/>
                    </a:lnTo>
                    <a:lnTo>
                      <a:pt x="3765" y="329"/>
                    </a:lnTo>
                    <a:lnTo>
                      <a:pt x="3765" y="345"/>
                    </a:lnTo>
                    <a:lnTo>
                      <a:pt x="3764" y="365"/>
                    </a:lnTo>
                    <a:lnTo>
                      <a:pt x="3763" y="388"/>
                    </a:lnTo>
                    <a:lnTo>
                      <a:pt x="3775" y="376"/>
                    </a:lnTo>
                    <a:lnTo>
                      <a:pt x="3787" y="365"/>
                    </a:lnTo>
                    <a:lnTo>
                      <a:pt x="3800" y="356"/>
                    </a:lnTo>
                    <a:lnTo>
                      <a:pt x="3811" y="346"/>
                    </a:lnTo>
                    <a:lnTo>
                      <a:pt x="3823" y="338"/>
                    </a:lnTo>
                    <a:lnTo>
                      <a:pt x="3834" y="331"/>
                    </a:lnTo>
                    <a:lnTo>
                      <a:pt x="3846" y="324"/>
                    </a:lnTo>
                    <a:lnTo>
                      <a:pt x="3856" y="319"/>
                    </a:lnTo>
                    <a:lnTo>
                      <a:pt x="3868" y="314"/>
                    </a:lnTo>
                    <a:lnTo>
                      <a:pt x="3879" y="310"/>
                    </a:lnTo>
                    <a:lnTo>
                      <a:pt x="3891" y="307"/>
                    </a:lnTo>
                    <a:lnTo>
                      <a:pt x="3904" y="303"/>
                    </a:lnTo>
                    <a:lnTo>
                      <a:pt x="3916" y="301"/>
                    </a:lnTo>
                    <a:lnTo>
                      <a:pt x="3929" y="299"/>
                    </a:lnTo>
                    <a:lnTo>
                      <a:pt x="3941" y="298"/>
                    </a:lnTo>
                    <a:lnTo>
                      <a:pt x="3955" y="298"/>
                    </a:lnTo>
                    <a:lnTo>
                      <a:pt x="3970" y="298"/>
                    </a:lnTo>
                    <a:lnTo>
                      <a:pt x="3984" y="299"/>
                    </a:lnTo>
                    <a:lnTo>
                      <a:pt x="3998" y="301"/>
                    </a:lnTo>
                    <a:lnTo>
                      <a:pt x="4012" y="305"/>
                    </a:lnTo>
                    <a:lnTo>
                      <a:pt x="4025" y="308"/>
                    </a:lnTo>
                    <a:lnTo>
                      <a:pt x="4038" y="312"/>
                    </a:lnTo>
                    <a:lnTo>
                      <a:pt x="4051" y="316"/>
                    </a:lnTo>
                    <a:lnTo>
                      <a:pt x="4063" y="321"/>
                    </a:lnTo>
                    <a:lnTo>
                      <a:pt x="4075" y="328"/>
                    </a:lnTo>
                    <a:lnTo>
                      <a:pt x="4085" y="335"/>
                    </a:lnTo>
                    <a:lnTo>
                      <a:pt x="4097" y="342"/>
                    </a:lnTo>
                    <a:lnTo>
                      <a:pt x="4107" y="351"/>
                    </a:lnTo>
                    <a:lnTo>
                      <a:pt x="4117" y="359"/>
                    </a:lnTo>
                    <a:lnTo>
                      <a:pt x="4126" y="368"/>
                    </a:lnTo>
                    <a:lnTo>
                      <a:pt x="4136" y="379"/>
                    </a:lnTo>
                    <a:lnTo>
                      <a:pt x="4144" y="389"/>
                    </a:lnTo>
                    <a:lnTo>
                      <a:pt x="4152" y="401"/>
                    </a:lnTo>
                    <a:lnTo>
                      <a:pt x="4160" y="413"/>
                    </a:lnTo>
                    <a:lnTo>
                      <a:pt x="4167" y="425"/>
                    </a:lnTo>
                    <a:lnTo>
                      <a:pt x="4173" y="438"/>
                    </a:lnTo>
                    <a:lnTo>
                      <a:pt x="4180" y="452"/>
                    </a:lnTo>
                    <a:lnTo>
                      <a:pt x="4185" y="466"/>
                    </a:lnTo>
                    <a:lnTo>
                      <a:pt x="4190" y="481"/>
                    </a:lnTo>
                    <a:lnTo>
                      <a:pt x="4195" y="496"/>
                    </a:lnTo>
                    <a:lnTo>
                      <a:pt x="4200" y="512"/>
                    </a:lnTo>
                    <a:lnTo>
                      <a:pt x="4204" y="529"/>
                    </a:lnTo>
                    <a:lnTo>
                      <a:pt x="4207" y="546"/>
                    </a:lnTo>
                    <a:lnTo>
                      <a:pt x="4209" y="564"/>
                    </a:lnTo>
                    <a:lnTo>
                      <a:pt x="4211" y="581"/>
                    </a:lnTo>
                    <a:lnTo>
                      <a:pt x="4212" y="599"/>
                    </a:lnTo>
                    <a:lnTo>
                      <a:pt x="4213" y="618"/>
                    </a:lnTo>
                    <a:lnTo>
                      <a:pt x="4213" y="637"/>
                    </a:lnTo>
                    <a:close/>
                    <a:moveTo>
                      <a:pt x="4801" y="585"/>
                    </a:moveTo>
                    <a:lnTo>
                      <a:pt x="4800" y="558"/>
                    </a:lnTo>
                    <a:lnTo>
                      <a:pt x="4798" y="535"/>
                    </a:lnTo>
                    <a:lnTo>
                      <a:pt x="4796" y="514"/>
                    </a:lnTo>
                    <a:lnTo>
                      <a:pt x="4793" y="495"/>
                    </a:lnTo>
                    <a:lnTo>
                      <a:pt x="4789" y="479"/>
                    </a:lnTo>
                    <a:lnTo>
                      <a:pt x="4783" y="463"/>
                    </a:lnTo>
                    <a:lnTo>
                      <a:pt x="4777" y="449"/>
                    </a:lnTo>
                    <a:lnTo>
                      <a:pt x="4771" y="437"/>
                    </a:lnTo>
                    <a:lnTo>
                      <a:pt x="4766" y="429"/>
                    </a:lnTo>
                    <a:lnTo>
                      <a:pt x="4760" y="423"/>
                    </a:lnTo>
                    <a:lnTo>
                      <a:pt x="4755" y="418"/>
                    </a:lnTo>
                    <a:lnTo>
                      <a:pt x="4749" y="413"/>
                    </a:lnTo>
                    <a:lnTo>
                      <a:pt x="4742" y="407"/>
                    </a:lnTo>
                    <a:lnTo>
                      <a:pt x="4736" y="402"/>
                    </a:lnTo>
                    <a:lnTo>
                      <a:pt x="4729" y="398"/>
                    </a:lnTo>
                    <a:lnTo>
                      <a:pt x="4720" y="394"/>
                    </a:lnTo>
                    <a:lnTo>
                      <a:pt x="4712" y="389"/>
                    </a:lnTo>
                    <a:lnTo>
                      <a:pt x="4705" y="386"/>
                    </a:lnTo>
                    <a:lnTo>
                      <a:pt x="4695" y="383"/>
                    </a:lnTo>
                    <a:lnTo>
                      <a:pt x="4687" y="381"/>
                    </a:lnTo>
                    <a:lnTo>
                      <a:pt x="4669" y="378"/>
                    </a:lnTo>
                    <a:lnTo>
                      <a:pt x="4650" y="377"/>
                    </a:lnTo>
                    <a:lnTo>
                      <a:pt x="4632" y="378"/>
                    </a:lnTo>
                    <a:lnTo>
                      <a:pt x="4615" y="380"/>
                    </a:lnTo>
                    <a:lnTo>
                      <a:pt x="4600" y="384"/>
                    </a:lnTo>
                    <a:lnTo>
                      <a:pt x="4585" y="391"/>
                    </a:lnTo>
                    <a:lnTo>
                      <a:pt x="4571" y="398"/>
                    </a:lnTo>
                    <a:lnTo>
                      <a:pt x="4560" y="406"/>
                    </a:lnTo>
                    <a:lnTo>
                      <a:pt x="4548" y="417"/>
                    </a:lnTo>
                    <a:lnTo>
                      <a:pt x="4538" y="429"/>
                    </a:lnTo>
                    <a:lnTo>
                      <a:pt x="4528" y="443"/>
                    </a:lnTo>
                    <a:lnTo>
                      <a:pt x="4521" y="459"/>
                    </a:lnTo>
                    <a:lnTo>
                      <a:pt x="4514" y="475"/>
                    </a:lnTo>
                    <a:lnTo>
                      <a:pt x="4508" y="494"/>
                    </a:lnTo>
                    <a:lnTo>
                      <a:pt x="4503" y="514"/>
                    </a:lnTo>
                    <a:lnTo>
                      <a:pt x="4500" y="536"/>
                    </a:lnTo>
                    <a:lnTo>
                      <a:pt x="4497" y="559"/>
                    </a:lnTo>
                    <a:lnTo>
                      <a:pt x="4496" y="585"/>
                    </a:lnTo>
                    <a:lnTo>
                      <a:pt x="4801" y="585"/>
                    </a:lnTo>
                    <a:close/>
                    <a:moveTo>
                      <a:pt x="4496" y="664"/>
                    </a:moveTo>
                    <a:lnTo>
                      <a:pt x="4496" y="680"/>
                    </a:lnTo>
                    <a:lnTo>
                      <a:pt x="4496" y="703"/>
                    </a:lnTo>
                    <a:lnTo>
                      <a:pt x="4497" y="724"/>
                    </a:lnTo>
                    <a:lnTo>
                      <a:pt x="4499" y="744"/>
                    </a:lnTo>
                    <a:lnTo>
                      <a:pt x="4502" y="763"/>
                    </a:lnTo>
                    <a:lnTo>
                      <a:pt x="4506" y="781"/>
                    </a:lnTo>
                    <a:lnTo>
                      <a:pt x="4511" y="797"/>
                    </a:lnTo>
                    <a:lnTo>
                      <a:pt x="4518" y="812"/>
                    </a:lnTo>
                    <a:lnTo>
                      <a:pt x="4526" y="826"/>
                    </a:lnTo>
                    <a:lnTo>
                      <a:pt x="4534" y="836"/>
                    </a:lnTo>
                    <a:lnTo>
                      <a:pt x="4541" y="846"/>
                    </a:lnTo>
                    <a:lnTo>
                      <a:pt x="4549" y="855"/>
                    </a:lnTo>
                    <a:lnTo>
                      <a:pt x="4558" y="864"/>
                    </a:lnTo>
                    <a:lnTo>
                      <a:pt x="4567" y="871"/>
                    </a:lnTo>
                    <a:lnTo>
                      <a:pt x="4577" y="877"/>
                    </a:lnTo>
                    <a:lnTo>
                      <a:pt x="4587" y="883"/>
                    </a:lnTo>
                    <a:lnTo>
                      <a:pt x="4598" y="889"/>
                    </a:lnTo>
                    <a:lnTo>
                      <a:pt x="4609" y="893"/>
                    </a:lnTo>
                    <a:lnTo>
                      <a:pt x="4621" y="897"/>
                    </a:lnTo>
                    <a:lnTo>
                      <a:pt x="4631" y="900"/>
                    </a:lnTo>
                    <a:lnTo>
                      <a:pt x="4644" y="903"/>
                    </a:lnTo>
                    <a:lnTo>
                      <a:pt x="4655" y="906"/>
                    </a:lnTo>
                    <a:lnTo>
                      <a:pt x="4668" y="907"/>
                    </a:lnTo>
                    <a:lnTo>
                      <a:pt x="4679" y="908"/>
                    </a:lnTo>
                    <a:lnTo>
                      <a:pt x="4692" y="908"/>
                    </a:lnTo>
                    <a:lnTo>
                      <a:pt x="4716" y="907"/>
                    </a:lnTo>
                    <a:lnTo>
                      <a:pt x="4738" y="904"/>
                    </a:lnTo>
                    <a:lnTo>
                      <a:pt x="4750" y="901"/>
                    </a:lnTo>
                    <a:lnTo>
                      <a:pt x="4760" y="899"/>
                    </a:lnTo>
                    <a:lnTo>
                      <a:pt x="4771" y="896"/>
                    </a:lnTo>
                    <a:lnTo>
                      <a:pt x="4781" y="892"/>
                    </a:lnTo>
                    <a:lnTo>
                      <a:pt x="4791" y="888"/>
                    </a:lnTo>
                    <a:lnTo>
                      <a:pt x="4801" y="883"/>
                    </a:lnTo>
                    <a:lnTo>
                      <a:pt x="4811" y="878"/>
                    </a:lnTo>
                    <a:lnTo>
                      <a:pt x="4820" y="873"/>
                    </a:lnTo>
                    <a:lnTo>
                      <a:pt x="4830" y="867"/>
                    </a:lnTo>
                    <a:lnTo>
                      <a:pt x="4839" y="859"/>
                    </a:lnTo>
                    <a:lnTo>
                      <a:pt x="4847" y="852"/>
                    </a:lnTo>
                    <a:lnTo>
                      <a:pt x="4856" y="845"/>
                    </a:lnTo>
                    <a:lnTo>
                      <a:pt x="4897" y="912"/>
                    </a:lnTo>
                    <a:lnTo>
                      <a:pt x="4885" y="921"/>
                    </a:lnTo>
                    <a:lnTo>
                      <a:pt x="4874" y="931"/>
                    </a:lnTo>
                    <a:lnTo>
                      <a:pt x="4861" y="939"/>
                    </a:lnTo>
                    <a:lnTo>
                      <a:pt x="4849" y="947"/>
                    </a:lnTo>
                    <a:lnTo>
                      <a:pt x="4836" y="955"/>
                    </a:lnTo>
                    <a:lnTo>
                      <a:pt x="4822" y="962"/>
                    </a:lnTo>
                    <a:lnTo>
                      <a:pt x="4809" y="968"/>
                    </a:lnTo>
                    <a:lnTo>
                      <a:pt x="4794" y="974"/>
                    </a:lnTo>
                    <a:lnTo>
                      <a:pt x="4779" y="979"/>
                    </a:lnTo>
                    <a:lnTo>
                      <a:pt x="4765" y="983"/>
                    </a:lnTo>
                    <a:lnTo>
                      <a:pt x="4749" y="986"/>
                    </a:lnTo>
                    <a:lnTo>
                      <a:pt x="4734" y="989"/>
                    </a:lnTo>
                    <a:lnTo>
                      <a:pt x="4718" y="992"/>
                    </a:lnTo>
                    <a:lnTo>
                      <a:pt x="4703" y="994"/>
                    </a:lnTo>
                    <a:lnTo>
                      <a:pt x="4687" y="995"/>
                    </a:lnTo>
                    <a:lnTo>
                      <a:pt x="4671" y="995"/>
                    </a:lnTo>
                    <a:lnTo>
                      <a:pt x="4654" y="995"/>
                    </a:lnTo>
                    <a:lnTo>
                      <a:pt x="4637" y="994"/>
                    </a:lnTo>
                    <a:lnTo>
                      <a:pt x="4621" y="992"/>
                    </a:lnTo>
                    <a:lnTo>
                      <a:pt x="4605" y="989"/>
                    </a:lnTo>
                    <a:lnTo>
                      <a:pt x="4590" y="986"/>
                    </a:lnTo>
                    <a:lnTo>
                      <a:pt x="4574" y="982"/>
                    </a:lnTo>
                    <a:lnTo>
                      <a:pt x="4561" y="977"/>
                    </a:lnTo>
                    <a:lnTo>
                      <a:pt x="4547" y="972"/>
                    </a:lnTo>
                    <a:lnTo>
                      <a:pt x="4534" y="965"/>
                    </a:lnTo>
                    <a:lnTo>
                      <a:pt x="4521" y="958"/>
                    </a:lnTo>
                    <a:lnTo>
                      <a:pt x="4508" y="951"/>
                    </a:lnTo>
                    <a:lnTo>
                      <a:pt x="4496" y="942"/>
                    </a:lnTo>
                    <a:lnTo>
                      <a:pt x="4484" y="933"/>
                    </a:lnTo>
                    <a:lnTo>
                      <a:pt x="4474" y="922"/>
                    </a:lnTo>
                    <a:lnTo>
                      <a:pt x="4463" y="912"/>
                    </a:lnTo>
                    <a:lnTo>
                      <a:pt x="4453" y="900"/>
                    </a:lnTo>
                    <a:lnTo>
                      <a:pt x="4443" y="889"/>
                    </a:lnTo>
                    <a:lnTo>
                      <a:pt x="4435" y="876"/>
                    </a:lnTo>
                    <a:lnTo>
                      <a:pt x="4426" y="863"/>
                    </a:lnTo>
                    <a:lnTo>
                      <a:pt x="4419" y="849"/>
                    </a:lnTo>
                    <a:lnTo>
                      <a:pt x="4412" y="834"/>
                    </a:lnTo>
                    <a:lnTo>
                      <a:pt x="4405" y="820"/>
                    </a:lnTo>
                    <a:lnTo>
                      <a:pt x="4399" y="804"/>
                    </a:lnTo>
                    <a:lnTo>
                      <a:pt x="4394" y="788"/>
                    </a:lnTo>
                    <a:lnTo>
                      <a:pt x="4390" y="771"/>
                    </a:lnTo>
                    <a:lnTo>
                      <a:pt x="4385" y="754"/>
                    </a:lnTo>
                    <a:lnTo>
                      <a:pt x="4382" y="737"/>
                    </a:lnTo>
                    <a:lnTo>
                      <a:pt x="4379" y="719"/>
                    </a:lnTo>
                    <a:lnTo>
                      <a:pt x="4377" y="700"/>
                    </a:lnTo>
                    <a:lnTo>
                      <a:pt x="4376" y="680"/>
                    </a:lnTo>
                    <a:lnTo>
                      <a:pt x="4375" y="660"/>
                    </a:lnTo>
                    <a:lnTo>
                      <a:pt x="4375" y="640"/>
                    </a:lnTo>
                    <a:lnTo>
                      <a:pt x="4375" y="619"/>
                    </a:lnTo>
                    <a:lnTo>
                      <a:pt x="4376" y="599"/>
                    </a:lnTo>
                    <a:lnTo>
                      <a:pt x="4377" y="580"/>
                    </a:lnTo>
                    <a:lnTo>
                      <a:pt x="4379" y="561"/>
                    </a:lnTo>
                    <a:lnTo>
                      <a:pt x="4382" y="545"/>
                    </a:lnTo>
                    <a:lnTo>
                      <a:pt x="4385" y="528"/>
                    </a:lnTo>
                    <a:lnTo>
                      <a:pt x="4389" y="512"/>
                    </a:lnTo>
                    <a:lnTo>
                      <a:pt x="4394" y="498"/>
                    </a:lnTo>
                    <a:lnTo>
                      <a:pt x="4398" y="483"/>
                    </a:lnTo>
                    <a:lnTo>
                      <a:pt x="4404" y="468"/>
                    </a:lnTo>
                    <a:lnTo>
                      <a:pt x="4411" y="455"/>
                    </a:lnTo>
                    <a:lnTo>
                      <a:pt x="4418" y="441"/>
                    </a:lnTo>
                    <a:lnTo>
                      <a:pt x="4426" y="427"/>
                    </a:lnTo>
                    <a:lnTo>
                      <a:pt x="4435" y="414"/>
                    </a:lnTo>
                    <a:lnTo>
                      <a:pt x="4444" y="401"/>
                    </a:lnTo>
                    <a:lnTo>
                      <a:pt x="4455" y="388"/>
                    </a:lnTo>
                    <a:lnTo>
                      <a:pt x="4465" y="377"/>
                    </a:lnTo>
                    <a:lnTo>
                      <a:pt x="4476" y="366"/>
                    </a:lnTo>
                    <a:lnTo>
                      <a:pt x="4486" y="357"/>
                    </a:lnTo>
                    <a:lnTo>
                      <a:pt x="4497" y="348"/>
                    </a:lnTo>
                    <a:lnTo>
                      <a:pt x="4508" y="339"/>
                    </a:lnTo>
                    <a:lnTo>
                      <a:pt x="4520" y="332"/>
                    </a:lnTo>
                    <a:lnTo>
                      <a:pt x="4532" y="324"/>
                    </a:lnTo>
                    <a:lnTo>
                      <a:pt x="4545" y="318"/>
                    </a:lnTo>
                    <a:lnTo>
                      <a:pt x="4558" y="313"/>
                    </a:lnTo>
                    <a:lnTo>
                      <a:pt x="4570" y="309"/>
                    </a:lnTo>
                    <a:lnTo>
                      <a:pt x="4584" y="305"/>
                    </a:lnTo>
                    <a:lnTo>
                      <a:pt x="4598" y="301"/>
                    </a:lnTo>
                    <a:lnTo>
                      <a:pt x="4611" y="298"/>
                    </a:lnTo>
                    <a:lnTo>
                      <a:pt x="4626" y="297"/>
                    </a:lnTo>
                    <a:lnTo>
                      <a:pt x="4640" y="296"/>
                    </a:lnTo>
                    <a:lnTo>
                      <a:pt x="4655" y="295"/>
                    </a:lnTo>
                    <a:lnTo>
                      <a:pt x="4669" y="296"/>
                    </a:lnTo>
                    <a:lnTo>
                      <a:pt x="4683" y="296"/>
                    </a:lnTo>
                    <a:lnTo>
                      <a:pt x="4695" y="298"/>
                    </a:lnTo>
                    <a:lnTo>
                      <a:pt x="4708" y="300"/>
                    </a:lnTo>
                    <a:lnTo>
                      <a:pt x="4720" y="302"/>
                    </a:lnTo>
                    <a:lnTo>
                      <a:pt x="4733" y="306"/>
                    </a:lnTo>
                    <a:lnTo>
                      <a:pt x="4745" y="310"/>
                    </a:lnTo>
                    <a:lnTo>
                      <a:pt x="4756" y="314"/>
                    </a:lnTo>
                    <a:lnTo>
                      <a:pt x="4767" y="318"/>
                    </a:lnTo>
                    <a:lnTo>
                      <a:pt x="4778" y="323"/>
                    </a:lnTo>
                    <a:lnTo>
                      <a:pt x="4789" y="330"/>
                    </a:lnTo>
                    <a:lnTo>
                      <a:pt x="4798" y="336"/>
                    </a:lnTo>
                    <a:lnTo>
                      <a:pt x="4809" y="343"/>
                    </a:lnTo>
                    <a:lnTo>
                      <a:pt x="4818" y="351"/>
                    </a:lnTo>
                    <a:lnTo>
                      <a:pt x="4828" y="359"/>
                    </a:lnTo>
                    <a:lnTo>
                      <a:pt x="4836" y="367"/>
                    </a:lnTo>
                    <a:lnTo>
                      <a:pt x="4846" y="379"/>
                    </a:lnTo>
                    <a:lnTo>
                      <a:pt x="4856" y="391"/>
                    </a:lnTo>
                    <a:lnTo>
                      <a:pt x="4864" y="403"/>
                    </a:lnTo>
                    <a:lnTo>
                      <a:pt x="4873" y="415"/>
                    </a:lnTo>
                    <a:lnTo>
                      <a:pt x="4879" y="427"/>
                    </a:lnTo>
                    <a:lnTo>
                      <a:pt x="4885" y="441"/>
                    </a:lnTo>
                    <a:lnTo>
                      <a:pt x="4891" y="456"/>
                    </a:lnTo>
                    <a:lnTo>
                      <a:pt x="4896" y="471"/>
                    </a:lnTo>
                    <a:lnTo>
                      <a:pt x="4900" y="488"/>
                    </a:lnTo>
                    <a:lnTo>
                      <a:pt x="4903" y="506"/>
                    </a:lnTo>
                    <a:lnTo>
                      <a:pt x="4906" y="526"/>
                    </a:lnTo>
                    <a:lnTo>
                      <a:pt x="4908" y="546"/>
                    </a:lnTo>
                    <a:lnTo>
                      <a:pt x="4910" y="569"/>
                    </a:lnTo>
                    <a:lnTo>
                      <a:pt x="4912" y="593"/>
                    </a:lnTo>
                    <a:lnTo>
                      <a:pt x="4913" y="620"/>
                    </a:lnTo>
                    <a:lnTo>
                      <a:pt x="4913" y="650"/>
                    </a:lnTo>
                    <a:lnTo>
                      <a:pt x="4913" y="664"/>
                    </a:lnTo>
                    <a:lnTo>
                      <a:pt x="4496" y="664"/>
                    </a:lnTo>
                    <a:close/>
                    <a:moveTo>
                      <a:pt x="5385" y="414"/>
                    </a:moveTo>
                    <a:lnTo>
                      <a:pt x="5378" y="411"/>
                    </a:lnTo>
                    <a:lnTo>
                      <a:pt x="5370" y="409"/>
                    </a:lnTo>
                    <a:lnTo>
                      <a:pt x="5363" y="408"/>
                    </a:lnTo>
                    <a:lnTo>
                      <a:pt x="5356" y="408"/>
                    </a:lnTo>
                    <a:lnTo>
                      <a:pt x="5340" y="408"/>
                    </a:lnTo>
                    <a:lnTo>
                      <a:pt x="5324" y="411"/>
                    </a:lnTo>
                    <a:lnTo>
                      <a:pt x="5311" y="415"/>
                    </a:lnTo>
                    <a:lnTo>
                      <a:pt x="5296" y="420"/>
                    </a:lnTo>
                    <a:lnTo>
                      <a:pt x="5282" y="427"/>
                    </a:lnTo>
                    <a:lnTo>
                      <a:pt x="5269" y="436"/>
                    </a:lnTo>
                    <a:lnTo>
                      <a:pt x="5256" y="445"/>
                    </a:lnTo>
                    <a:lnTo>
                      <a:pt x="5244" y="457"/>
                    </a:lnTo>
                    <a:lnTo>
                      <a:pt x="5234" y="467"/>
                    </a:lnTo>
                    <a:lnTo>
                      <a:pt x="5224" y="479"/>
                    </a:lnTo>
                    <a:lnTo>
                      <a:pt x="5218" y="489"/>
                    </a:lnTo>
                    <a:lnTo>
                      <a:pt x="5213" y="500"/>
                    </a:lnTo>
                    <a:lnTo>
                      <a:pt x="5210" y="511"/>
                    </a:lnTo>
                    <a:lnTo>
                      <a:pt x="5207" y="526"/>
                    </a:lnTo>
                    <a:lnTo>
                      <a:pt x="5206" y="543"/>
                    </a:lnTo>
                    <a:lnTo>
                      <a:pt x="5206" y="563"/>
                    </a:lnTo>
                    <a:lnTo>
                      <a:pt x="5206" y="980"/>
                    </a:lnTo>
                    <a:lnTo>
                      <a:pt x="5101" y="980"/>
                    </a:lnTo>
                    <a:lnTo>
                      <a:pt x="5101" y="466"/>
                    </a:lnTo>
                    <a:lnTo>
                      <a:pt x="5099" y="447"/>
                    </a:lnTo>
                    <a:lnTo>
                      <a:pt x="5098" y="429"/>
                    </a:lnTo>
                    <a:lnTo>
                      <a:pt x="5097" y="411"/>
                    </a:lnTo>
                    <a:lnTo>
                      <a:pt x="5094" y="394"/>
                    </a:lnTo>
                    <a:lnTo>
                      <a:pt x="5091" y="376"/>
                    </a:lnTo>
                    <a:lnTo>
                      <a:pt x="5088" y="358"/>
                    </a:lnTo>
                    <a:lnTo>
                      <a:pt x="5083" y="341"/>
                    </a:lnTo>
                    <a:lnTo>
                      <a:pt x="5077" y="323"/>
                    </a:lnTo>
                    <a:lnTo>
                      <a:pt x="5182" y="295"/>
                    </a:lnTo>
                    <a:lnTo>
                      <a:pt x="5185" y="300"/>
                    </a:lnTo>
                    <a:lnTo>
                      <a:pt x="5189" y="311"/>
                    </a:lnTo>
                    <a:lnTo>
                      <a:pt x="5192" y="318"/>
                    </a:lnTo>
                    <a:lnTo>
                      <a:pt x="5194" y="328"/>
                    </a:lnTo>
                    <a:lnTo>
                      <a:pt x="5197" y="339"/>
                    </a:lnTo>
                    <a:lnTo>
                      <a:pt x="5199" y="351"/>
                    </a:lnTo>
                    <a:lnTo>
                      <a:pt x="5202" y="364"/>
                    </a:lnTo>
                    <a:lnTo>
                      <a:pt x="5203" y="377"/>
                    </a:lnTo>
                    <a:lnTo>
                      <a:pt x="5203" y="391"/>
                    </a:lnTo>
                    <a:lnTo>
                      <a:pt x="5203" y="404"/>
                    </a:lnTo>
                    <a:lnTo>
                      <a:pt x="5213" y="392"/>
                    </a:lnTo>
                    <a:lnTo>
                      <a:pt x="5222" y="380"/>
                    </a:lnTo>
                    <a:lnTo>
                      <a:pt x="5233" y="368"/>
                    </a:lnTo>
                    <a:lnTo>
                      <a:pt x="5243" y="358"/>
                    </a:lnTo>
                    <a:lnTo>
                      <a:pt x="5255" y="349"/>
                    </a:lnTo>
                    <a:lnTo>
                      <a:pt x="5266" y="339"/>
                    </a:lnTo>
                    <a:lnTo>
                      <a:pt x="5278" y="331"/>
                    </a:lnTo>
                    <a:lnTo>
                      <a:pt x="5291" y="323"/>
                    </a:lnTo>
                    <a:lnTo>
                      <a:pt x="5303" y="316"/>
                    </a:lnTo>
                    <a:lnTo>
                      <a:pt x="5316" y="310"/>
                    </a:lnTo>
                    <a:lnTo>
                      <a:pt x="5328" y="305"/>
                    </a:lnTo>
                    <a:lnTo>
                      <a:pt x="5341" y="300"/>
                    </a:lnTo>
                    <a:lnTo>
                      <a:pt x="5354" y="297"/>
                    </a:lnTo>
                    <a:lnTo>
                      <a:pt x="5366" y="295"/>
                    </a:lnTo>
                    <a:lnTo>
                      <a:pt x="5379" y="293"/>
                    </a:lnTo>
                    <a:lnTo>
                      <a:pt x="5391" y="293"/>
                    </a:lnTo>
                    <a:lnTo>
                      <a:pt x="5399" y="293"/>
                    </a:lnTo>
                    <a:lnTo>
                      <a:pt x="5407" y="294"/>
                    </a:lnTo>
                    <a:lnTo>
                      <a:pt x="5417" y="296"/>
                    </a:lnTo>
                    <a:lnTo>
                      <a:pt x="5428" y="299"/>
                    </a:lnTo>
                    <a:lnTo>
                      <a:pt x="5385" y="414"/>
                    </a:lnTo>
                    <a:close/>
                    <a:moveTo>
                      <a:pt x="5837" y="520"/>
                    </a:moveTo>
                    <a:lnTo>
                      <a:pt x="5837" y="503"/>
                    </a:lnTo>
                    <a:lnTo>
                      <a:pt x="5836" y="487"/>
                    </a:lnTo>
                    <a:lnTo>
                      <a:pt x="5833" y="473"/>
                    </a:lnTo>
                    <a:lnTo>
                      <a:pt x="5830" y="460"/>
                    </a:lnTo>
                    <a:lnTo>
                      <a:pt x="5826" y="448"/>
                    </a:lnTo>
                    <a:lnTo>
                      <a:pt x="5821" y="437"/>
                    </a:lnTo>
                    <a:lnTo>
                      <a:pt x="5816" y="427"/>
                    </a:lnTo>
                    <a:lnTo>
                      <a:pt x="5808" y="418"/>
                    </a:lnTo>
                    <a:lnTo>
                      <a:pt x="5801" y="410"/>
                    </a:lnTo>
                    <a:lnTo>
                      <a:pt x="5792" y="404"/>
                    </a:lnTo>
                    <a:lnTo>
                      <a:pt x="5782" y="398"/>
                    </a:lnTo>
                    <a:lnTo>
                      <a:pt x="5770" y="394"/>
                    </a:lnTo>
                    <a:lnTo>
                      <a:pt x="5758" y="389"/>
                    </a:lnTo>
                    <a:lnTo>
                      <a:pt x="5744" y="387"/>
                    </a:lnTo>
                    <a:lnTo>
                      <a:pt x="5729" y="385"/>
                    </a:lnTo>
                    <a:lnTo>
                      <a:pt x="5714" y="385"/>
                    </a:lnTo>
                    <a:lnTo>
                      <a:pt x="5698" y="385"/>
                    </a:lnTo>
                    <a:lnTo>
                      <a:pt x="5684" y="387"/>
                    </a:lnTo>
                    <a:lnTo>
                      <a:pt x="5671" y="391"/>
                    </a:lnTo>
                    <a:lnTo>
                      <a:pt x="5658" y="394"/>
                    </a:lnTo>
                    <a:lnTo>
                      <a:pt x="5647" y="399"/>
                    </a:lnTo>
                    <a:lnTo>
                      <a:pt x="5637" y="405"/>
                    </a:lnTo>
                    <a:lnTo>
                      <a:pt x="5628" y="411"/>
                    </a:lnTo>
                    <a:lnTo>
                      <a:pt x="5619" y="420"/>
                    </a:lnTo>
                    <a:lnTo>
                      <a:pt x="5612" y="429"/>
                    </a:lnTo>
                    <a:lnTo>
                      <a:pt x="5605" y="439"/>
                    </a:lnTo>
                    <a:lnTo>
                      <a:pt x="5599" y="450"/>
                    </a:lnTo>
                    <a:lnTo>
                      <a:pt x="5595" y="463"/>
                    </a:lnTo>
                    <a:lnTo>
                      <a:pt x="5592" y="477"/>
                    </a:lnTo>
                    <a:lnTo>
                      <a:pt x="5590" y="491"/>
                    </a:lnTo>
                    <a:lnTo>
                      <a:pt x="5588" y="507"/>
                    </a:lnTo>
                    <a:lnTo>
                      <a:pt x="5588" y="524"/>
                    </a:lnTo>
                    <a:lnTo>
                      <a:pt x="5588" y="538"/>
                    </a:lnTo>
                    <a:lnTo>
                      <a:pt x="5590" y="553"/>
                    </a:lnTo>
                    <a:lnTo>
                      <a:pt x="5592" y="568"/>
                    </a:lnTo>
                    <a:lnTo>
                      <a:pt x="5595" y="580"/>
                    </a:lnTo>
                    <a:lnTo>
                      <a:pt x="5600" y="592"/>
                    </a:lnTo>
                    <a:lnTo>
                      <a:pt x="5606" y="602"/>
                    </a:lnTo>
                    <a:lnTo>
                      <a:pt x="5612" y="613"/>
                    </a:lnTo>
                    <a:lnTo>
                      <a:pt x="5619" y="621"/>
                    </a:lnTo>
                    <a:lnTo>
                      <a:pt x="5628" y="630"/>
                    </a:lnTo>
                    <a:lnTo>
                      <a:pt x="5638" y="637"/>
                    </a:lnTo>
                    <a:lnTo>
                      <a:pt x="5649" y="642"/>
                    </a:lnTo>
                    <a:lnTo>
                      <a:pt x="5660" y="647"/>
                    </a:lnTo>
                    <a:lnTo>
                      <a:pt x="5673" y="652"/>
                    </a:lnTo>
                    <a:lnTo>
                      <a:pt x="5686" y="654"/>
                    </a:lnTo>
                    <a:lnTo>
                      <a:pt x="5700" y="656"/>
                    </a:lnTo>
                    <a:lnTo>
                      <a:pt x="5716" y="656"/>
                    </a:lnTo>
                    <a:lnTo>
                      <a:pt x="5731" y="656"/>
                    </a:lnTo>
                    <a:lnTo>
                      <a:pt x="5744" y="654"/>
                    </a:lnTo>
                    <a:lnTo>
                      <a:pt x="5757" y="652"/>
                    </a:lnTo>
                    <a:lnTo>
                      <a:pt x="5769" y="647"/>
                    </a:lnTo>
                    <a:lnTo>
                      <a:pt x="5780" y="642"/>
                    </a:lnTo>
                    <a:lnTo>
                      <a:pt x="5789" y="637"/>
                    </a:lnTo>
                    <a:lnTo>
                      <a:pt x="5799" y="630"/>
                    </a:lnTo>
                    <a:lnTo>
                      <a:pt x="5807" y="621"/>
                    </a:lnTo>
                    <a:lnTo>
                      <a:pt x="5813" y="613"/>
                    </a:lnTo>
                    <a:lnTo>
                      <a:pt x="5820" y="602"/>
                    </a:lnTo>
                    <a:lnTo>
                      <a:pt x="5825" y="591"/>
                    </a:lnTo>
                    <a:lnTo>
                      <a:pt x="5829" y="579"/>
                    </a:lnTo>
                    <a:lnTo>
                      <a:pt x="5832" y="566"/>
                    </a:lnTo>
                    <a:lnTo>
                      <a:pt x="5836" y="551"/>
                    </a:lnTo>
                    <a:lnTo>
                      <a:pt x="5837" y="536"/>
                    </a:lnTo>
                    <a:lnTo>
                      <a:pt x="5837" y="520"/>
                    </a:lnTo>
                    <a:close/>
                    <a:moveTo>
                      <a:pt x="6077" y="372"/>
                    </a:moveTo>
                    <a:lnTo>
                      <a:pt x="6062" y="382"/>
                    </a:lnTo>
                    <a:lnTo>
                      <a:pt x="6048" y="392"/>
                    </a:lnTo>
                    <a:lnTo>
                      <a:pt x="6034" y="398"/>
                    </a:lnTo>
                    <a:lnTo>
                      <a:pt x="6020" y="403"/>
                    </a:lnTo>
                    <a:lnTo>
                      <a:pt x="6008" y="407"/>
                    </a:lnTo>
                    <a:lnTo>
                      <a:pt x="5994" y="409"/>
                    </a:lnTo>
                    <a:lnTo>
                      <a:pt x="5979" y="411"/>
                    </a:lnTo>
                    <a:lnTo>
                      <a:pt x="5965" y="413"/>
                    </a:lnTo>
                    <a:lnTo>
                      <a:pt x="5951" y="411"/>
                    </a:lnTo>
                    <a:lnTo>
                      <a:pt x="5938" y="410"/>
                    </a:lnTo>
                    <a:lnTo>
                      <a:pt x="5928" y="407"/>
                    </a:lnTo>
                    <a:lnTo>
                      <a:pt x="5918" y="404"/>
                    </a:lnTo>
                    <a:lnTo>
                      <a:pt x="5928" y="417"/>
                    </a:lnTo>
                    <a:lnTo>
                      <a:pt x="5936" y="430"/>
                    </a:lnTo>
                    <a:lnTo>
                      <a:pt x="5944" y="444"/>
                    </a:lnTo>
                    <a:lnTo>
                      <a:pt x="5949" y="458"/>
                    </a:lnTo>
                    <a:lnTo>
                      <a:pt x="5953" y="472"/>
                    </a:lnTo>
                    <a:lnTo>
                      <a:pt x="5956" y="487"/>
                    </a:lnTo>
                    <a:lnTo>
                      <a:pt x="5958" y="503"/>
                    </a:lnTo>
                    <a:lnTo>
                      <a:pt x="5959" y="517"/>
                    </a:lnTo>
                    <a:lnTo>
                      <a:pt x="5958" y="532"/>
                    </a:lnTo>
                    <a:lnTo>
                      <a:pt x="5957" y="546"/>
                    </a:lnTo>
                    <a:lnTo>
                      <a:pt x="5955" y="559"/>
                    </a:lnTo>
                    <a:lnTo>
                      <a:pt x="5952" y="572"/>
                    </a:lnTo>
                    <a:lnTo>
                      <a:pt x="5949" y="586"/>
                    </a:lnTo>
                    <a:lnTo>
                      <a:pt x="5945" y="598"/>
                    </a:lnTo>
                    <a:lnTo>
                      <a:pt x="5938" y="611"/>
                    </a:lnTo>
                    <a:lnTo>
                      <a:pt x="5933" y="623"/>
                    </a:lnTo>
                    <a:lnTo>
                      <a:pt x="5926" y="635"/>
                    </a:lnTo>
                    <a:lnTo>
                      <a:pt x="5918" y="646"/>
                    </a:lnTo>
                    <a:lnTo>
                      <a:pt x="5910" y="657"/>
                    </a:lnTo>
                    <a:lnTo>
                      <a:pt x="5902" y="667"/>
                    </a:lnTo>
                    <a:lnTo>
                      <a:pt x="5892" y="677"/>
                    </a:lnTo>
                    <a:lnTo>
                      <a:pt x="5882" y="685"/>
                    </a:lnTo>
                    <a:lnTo>
                      <a:pt x="5871" y="694"/>
                    </a:lnTo>
                    <a:lnTo>
                      <a:pt x="5860" y="701"/>
                    </a:lnTo>
                    <a:lnTo>
                      <a:pt x="5847" y="709"/>
                    </a:lnTo>
                    <a:lnTo>
                      <a:pt x="5832" y="716"/>
                    </a:lnTo>
                    <a:lnTo>
                      <a:pt x="5818" y="720"/>
                    </a:lnTo>
                    <a:lnTo>
                      <a:pt x="5803" y="724"/>
                    </a:lnTo>
                    <a:lnTo>
                      <a:pt x="5786" y="727"/>
                    </a:lnTo>
                    <a:lnTo>
                      <a:pt x="5770" y="729"/>
                    </a:lnTo>
                    <a:lnTo>
                      <a:pt x="5753" y="730"/>
                    </a:lnTo>
                    <a:lnTo>
                      <a:pt x="5735" y="731"/>
                    </a:lnTo>
                    <a:lnTo>
                      <a:pt x="5703" y="743"/>
                    </a:lnTo>
                    <a:lnTo>
                      <a:pt x="5677" y="753"/>
                    </a:lnTo>
                    <a:lnTo>
                      <a:pt x="5656" y="764"/>
                    </a:lnTo>
                    <a:lnTo>
                      <a:pt x="5640" y="773"/>
                    </a:lnTo>
                    <a:lnTo>
                      <a:pt x="5634" y="778"/>
                    </a:lnTo>
                    <a:lnTo>
                      <a:pt x="5629" y="782"/>
                    </a:lnTo>
                    <a:lnTo>
                      <a:pt x="5624" y="787"/>
                    </a:lnTo>
                    <a:lnTo>
                      <a:pt x="5620" y="791"/>
                    </a:lnTo>
                    <a:lnTo>
                      <a:pt x="5618" y="795"/>
                    </a:lnTo>
                    <a:lnTo>
                      <a:pt x="5616" y="800"/>
                    </a:lnTo>
                    <a:lnTo>
                      <a:pt x="5615" y="805"/>
                    </a:lnTo>
                    <a:lnTo>
                      <a:pt x="5614" y="809"/>
                    </a:lnTo>
                    <a:lnTo>
                      <a:pt x="5615" y="816"/>
                    </a:lnTo>
                    <a:lnTo>
                      <a:pt x="5617" y="823"/>
                    </a:lnTo>
                    <a:lnTo>
                      <a:pt x="5621" y="828"/>
                    </a:lnTo>
                    <a:lnTo>
                      <a:pt x="5628" y="833"/>
                    </a:lnTo>
                    <a:lnTo>
                      <a:pt x="5635" y="836"/>
                    </a:lnTo>
                    <a:lnTo>
                      <a:pt x="5644" y="838"/>
                    </a:lnTo>
                    <a:lnTo>
                      <a:pt x="5655" y="840"/>
                    </a:lnTo>
                    <a:lnTo>
                      <a:pt x="5668" y="840"/>
                    </a:lnTo>
                    <a:lnTo>
                      <a:pt x="5776" y="840"/>
                    </a:lnTo>
                    <a:lnTo>
                      <a:pt x="5803" y="842"/>
                    </a:lnTo>
                    <a:lnTo>
                      <a:pt x="5828" y="843"/>
                    </a:lnTo>
                    <a:lnTo>
                      <a:pt x="5850" y="846"/>
                    </a:lnTo>
                    <a:lnTo>
                      <a:pt x="5870" y="849"/>
                    </a:lnTo>
                    <a:lnTo>
                      <a:pt x="5887" y="854"/>
                    </a:lnTo>
                    <a:lnTo>
                      <a:pt x="5904" y="860"/>
                    </a:lnTo>
                    <a:lnTo>
                      <a:pt x="5921" y="869"/>
                    </a:lnTo>
                    <a:lnTo>
                      <a:pt x="5936" y="878"/>
                    </a:lnTo>
                    <a:lnTo>
                      <a:pt x="5946" y="886"/>
                    </a:lnTo>
                    <a:lnTo>
                      <a:pt x="5954" y="892"/>
                    </a:lnTo>
                    <a:lnTo>
                      <a:pt x="5963" y="899"/>
                    </a:lnTo>
                    <a:lnTo>
                      <a:pt x="5970" y="908"/>
                    </a:lnTo>
                    <a:lnTo>
                      <a:pt x="5976" y="915"/>
                    </a:lnTo>
                    <a:lnTo>
                      <a:pt x="5983" y="923"/>
                    </a:lnTo>
                    <a:lnTo>
                      <a:pt x="5988" y="932"/>
                    </a:lnTo>
                    <a:lnTo>
                      <a:pt x="5993" y="941"/>
                    </a:lnTo>
                    <a:lnTo>
                      <a:pt x="5996" y="950"/>
                    </a:lnTo>
                    <a:lnTo>
                      <a:pt x="6000" y="959"/>
                    </a:lnTo>
                    <a:lnTo>
                      <a:pt x="6004" y="968"/>
                    </a:lnTo>
                    <a:lnTo>
                      <a:pt x="6006" y="978"/>
                    </a:lnTo>
                    <a:lnTo>
                      <a:pt x="6008" y="988"/>
                    </a:lnTo>
                    <a:lnTo>
                      <a:pt x="6009" y="998"/>
                    </a:lnTo>
                    <a:lnTo>
                      <a:pt x="6010" y="1008"/>
                    </a:lnTo>
                    <a:lnTo>
                      <a:pt x="6010" y="1019"/>
                    </a:lnTo>
                    <a:lnTo>
                      <a:pt x="6010" y="1032"/>
                    </a:lnTo>
                    <a:lnTo>
                      <a:pt x="6009" y="1045"/>
                    </a:lnTo>
                    <a:lnTo>
                      <a:pt x="6008" y="1058"/>
                    </a:lnTo>
                    <a:lnTo>
                      <a:pt x="6006" y="1070"/>
                    </a:lnTo>
                    <a:lnTo>
                      <a:pt x="6002" y="1082"/>
                    </a:lnTo>
                    <a:lnTo>
                      <a:pt x="5999" y="1092"/>
                    </a:lnTo>
                    <a:lnTo>
                      <a:pt x="5996" y="1103"/>
                    </a:lnTo>
                    <a:lnTo>
                      <a:pt x="5992" y="1113"/>
                    </a:lnTo>
                    <a:lnTo>
                      <a:pt x="5987" y="1123"/>
                    </a:lnTo>
                    <a:lnTo>
                      <a:pt x="5981" y="1132"/>
                    </a:lnTo>
                    <a:lnTo>
                      <a:pt x="5976" y="1142"/>
                    </a:lnTo>
                    <a:lnTo>
                      <a:pt x="5970" y="1150"/>
                    </a:lnTo>
                    <a:lnTo>
                      <a:pt x="5963" y="1157"/>
                    </a:lnTo>
                    <a:lnTo>
                      <a:pt x="5955" y="1165"/>
                    </a:lnTo>
                    <a:lnTo>
                      <a:pt x="5947" y="1172"/>
                    </a:lnTo>
                    <a:lnTo>
                      <a:pt x="5938" y="1178"/>
                    </a:lnTo>
                    <a:lnTo>
                      <a:pt x="5929" y="1185"/>
                    </a:lnTo>
                    <a:lnTo>
                      <a:pt x="5920" y="1191"/>
                    </a:lnTo>
                    <a:lnTo>
                      <a:pt x="5909" y="1196"/>
                    </a:lnTo>
                    <a:lnTo>
                      <a:pt x="5900" y="1201"/>
                    </a:lnTo>
                    <a:lnTo>
                      <a:pt x="5878" y="1210"/>
                    </a:lnTo>
                    <a:lnTo>
                      <a:pt x="5853" y="1217"/>
                    </a:lnTo>
                    <a:lnTo>
                      <a:pt x="5829" y="1222"/>
                    </a:lnTo>
                    <a:lnTo>
                      <a:pt x="5802" y="1226"/>
                    </a:lnTo>
                    <a:lnTo>
                      <a:pt x="5774" y="1229"/>
                    </a:lnTo>
                    <a:lnTo>
                      <a:pt x="5744" y="1230"/>
                    </a:lnTo>
                    <a:lnTo>
                      <a:pt x="5706" y="1229"/>
                    </a:lnTo>
                    <a:lnTo>
                      <a:pt x="5671" y="1226"/>
                    </a:lnTo>
                    <a:lnTo>
                      <a:pt x="5655" y="1224"/>
                    </a:lnTo>
                    <a:lnTo>
                      <a:pt x="5639" y="1222"/>
                    </a:lnTo>
                    <a:lnTo>
                      <a:pt x="5624" y="1219"/>
                    </a:lnTo>
                    <a:lnTo>
                      <a:pt x="5610" y="1216"/>
                    </a:lnTo>
                    <a:lnTo>
                      <a:pt x="5584" y="1209"/>
                    </a:lnTo>
                    <a:lnTo>
                      <a:pt x="5560" y="1200"/>
                    </a:lnTo>
                    <a:lnTo>
                      <a:pt x="5550" y="1196"/>
                    </a:lnTo>
                    <a:lnTo>
                      <a:pt x="5539" y="1191"/>
                    </a:lnTo>
                    <a:lnTo>
                      <a:pt x="5530" y="1186"/>
                    </a:lnTo>
                    <a:lnTo>
                      <a:pt x="5521" y="1180"/>
                    </a:lnTo>
                    <a:lnTo>
                      <a:pt x="5512" y="1174"/>
                    </a:lnTo>
                    <a:lnTo>
                      <a:pt x="5505" y="1168"/>
                    </a:lnTo>
                    <a:lnTo>
                      <a:pt x="5497" y="1161"/>
                    </a:lnTo>
                    <a:lnTo>
                      <a:pt x="5491" y="1155"/>
                    </a:lnTo>
                    <a:lnTo>
                      <a:pt x="5485" y="1149"/>
                    </a:lnTo>
                    <a:lnTo>
                      <a:pt x="5480" y="1142"/>
                    </a:lnTo>
                    <a:lnTo>
                      <a:pt x="5475" y="1134"/>
                    </a:lnTo>
                    <a:lnTo>
                      <a:pt x="5471" y="1127"/>
                    </a:lnTo>
                    <a:lnTo>
                      <a:pt x="5467" y="1118"/>
                    </a:lnTo>
                    <a:lnTo>
                      <a:pt x="5464" y="1111"/>
                    </a:lnTo>
                    <a:lnTo>
                      <a:pt x="5461" y="1103"/>
                    </a:lnTo>
                    <a:lnTo>
                      <a:pt x="5459" y="1094"/>
                    </a:lnTo>
                    <a:lnTo>
                      <a:pt x="5456" y="1086"/>
                    </a:lnTo>
                    <a:lnTo>
                      <a:pt x="5455" y="1078"/>
                    </a:lnTo>
                    <a:lnTo>
                      <a:pt x="5454" y="1068"/>
                    </a:lnTo>
                    <a:lnTo>
                      <a:pt x="5454" y="1060"/>
                    </a:lnTo>
                    <a:lnTo>
                      <a:pt x="5454" y="1050"/>
                    </a:lnTo>
                    <a:lnTo>
                      <a:pt x="5455" y="1041"/>
                    </a:lnTo>
                    <a:lnTo>
                      <a:pt x="5456" y="1032"/>
                    </a:lnTo>
                    <a:lnTo>
                      <a:pt x="5458" y="1024"/>
                    </a:lnTo>
                    <a:lnTo>
                      <a:pt x="5460" y="1017"/>
                    </a:lnTo>
                    <a:lnTo>
                      <a:pt x="5462" y="1007"/>
                    </a:lnTo>
                    <a:lnTo>
                      <a:pt x="5465" y="998"/>
                    </a:lnTo>
                    <a:lnTo>
                      <a:pt x="5468" y="988"/>
                    </a:lnTo>
                    <a:lnTo>
                      <a:pt x="5578" y="979"/>
                    </a:lnTo>
                    <a:lnTo>
                      <a:pt x="5571" y="992"/>
                    </a:lnTo>
                    <a:lnTo>
                      <a:pt x="5566" y="1006"/>
                    </a:lnTo>
                    <a:lnTo>
                      <a:pt x="5563" y="1015"/>
                    </a:lnTo>
                    <a:lnTo>
                      <a:pt x="5560" y="1023"/>
                    </a:lnTo>
                    <a:lnTo>
                      <a:pt x="5559" y="1031"/>
                    </a:lnTo>
                    <a:lnTo>
                      <a:pt x="5559" y="1039"/>
                    </a:lnTo>
                    <a:lnTo>
                      <a:pt x="5559" y="1052"/>
                    </a:lnTo>
                    <a:lnTo>
                      <a:pt x="5561" y="1064"/>
                    </a:lnTo>
                    <a:lnTo>
                      <a:pt x="5565" y="1075"/>
                    </a:lnTo>
                    <a:lnTo>
                      <a:pt x="5569" y="1086"/>
                    </a:lnTo>
                    <a:lnTo>
                      <a:pt x="5574" y="1094"/>
                    </a:lnTo>
                    <a:lnTo>
                      <a:pt x="5581" y="1103"/>
                    </a:lnTo>
                    <a:lnTo>
                      <a:pt x="5589" y="1110"/>
                    </a:lnTo>
                    <a:lnTo>
                      <a:pt x="5598" y="1117"/>
                    </a:lnTo>
                    <a:lnTo>
                      <a:pt x="5611" y="1124"/>
                    </a:lnTo>
                    <a:lnTo>
                      <a:pt x="5626" y="1130"/>
                    </a:lnTo>
                    <a:lnTo>
                      <a:pt x="5640" y="1135"/>
                    </a:lnTo>
                    <a:lnTo>
                      <a:pt x="5658" y="1139"/>
                    </a:lnTo>
                    <a:lnTo>
                      <a:pt x="5676" y="1144"/>
                    </a:lnTo>
                    <a:lnTo>
                      <a:pt x="5695" y="1146"/>
                    </a:lnTo>
                    <a:lnTo>
                      <a:pt x="5714" y="1148"/>
                    </a:lnTo>
                    <a:lnTo>
                      <a:pt x="5734" y="1148"/>
                    </a:lnTo>
                    <a:lnTo>
                      <a:pt x="5753" y="1148"/>
                    </a:lnTo>
                    <a:lnTo>
                      <a:pt x="5770" y="1146"/>
                    </a:lnTo>
                    <a:lnTo>
                      <a:pt x="5787" y="1144"/>
                    </a:lnTo>
                    <a:lnTo>
                      <a:pt x="5803" y="1142"/>
                    </a:lnTo>
                    <a:lnTo>
                      <a:pt x="5817" y="1137"/>
                    </a:lnTo>
                    <a:lnTo>
                      <a:pt x="5830" y="1133"/>
                    </a:lnTo>
                    <a:lnTo>
                      <a:pt x="5843" y="1127"/>
                    </a:lnTo>
                    <a:lnTo>
                      <a:pt x="5853" y="1121"/>
                    </a:lnTo>
                    <a:lnTo>
                      <a:pt x="5864" y="1114"/>
                    </a:lnTo>
                    <a:lnTo>
                      <a:pt x="5872" y="1106"/>
                    </a:lnTo>
                    <a:lnTo>
                      <a:pt x="5880" y="1095"/>
                    </a:lnTo>
                    <a:lnTo>
                      <a:pt x="5885" y="1085"/>
                    </a:lnTo>
                    <a:lnTo>
                      <a:pt x="5890" y="1073"/>
                    </a:lnTo>
                    <a:lnTo>
                      <a:pt x="5893" y="1061"/>
                    </a:lnTo>
                    <a:lnTo>
                      <a:pt x="5895" y="1046"/>
                    </a:lnTo>
                    <a:lnTo>
                      <a:pt x="5896" y="1031"/>
                    </a:lnTo>
                    <a:lnTo>
                      <a:pt x="5895" y="1018"/>
                    </a:lnTo>
                    <a:lnTo>
                      <a:pt x="5893" y="1005"/>
                    </a:lnTo>
                    <a:lnTo>
                      <a:pt x="5891" y="994"/>
                    </a:lnTo>
                    <a:lnTo>
                      <a:pt x="5887" y="983"/>
                    </a:lnTo>
                    <a:lnTo>
                      <a:pt x="5882" y="974"/>
                    </a:lnTo>
                    <a:lnTo>
                      <a:pt x="5875" y="965"/>
                    </a:lnTo>
                    <a:lnTo>
                      <a:pt x="5868" y="957"/>
                    </a:lnTo>
                    <a:lnTo>
                      <a:pt x="5860" y="951"/>
                    </a:lnTo>
                    <a:lnTo>
                      <a:pt x="5849" y="944"/>
                    </a:lnTo>
                    <a:lnTo>
                      <a:pt x="5838" y="939"/>
                    </a:lnTo>
                    <a:lnTo>
                      <a:pt x="5824" y="935"/>
                    </a:lnTo>
                    <a:lnTo>
                      <a:pt x="5809" y="932"/>
                    </a:lnTo>
                    <a:lnTo>
                      <a:pt x="5792" y="930"/>
                    </a:lnTo>
                    <a:lnTo>
                      <a:pt x="5774" y="928"/>
                    </a:lnTo>
                    <a:lnTo>
                      <a:pt x="5752" y="927"/>
                    </a:lnTo>
                    <a:lnTo>
                      <a:pt x="5728" y="927"/>
                    </a:lnTo>
                    <a:lnTo>
                      <a:pt x="5717" y="927"/>
                    </a:lnTo>
                    <a:lnTo>
                      <a:pt x="5703" y="927"/>
                    </a:lnTo>
                    <a:lnTo>
                      <a:pt x="5689" y="927"/>
                    </a:lnTo>
                    <a:lnTo>
                      <a:pt x="5675" y="928"/>
                    </a:lnTo>
                    <a:lnTo>
                      <a:pt x="5660" y="928"/>
                    </a:lnTo>
                    <a:lnTo>
                      <a:pt x="5647" y="928"/>
                    </a:lnTo>
                    <a:lnTo>
                      <a:pt x="5634" y="928"/>
                    </a:lnTo>
                    <a:lnTo>
                      <a:pt x="5624" y="928"/>
                    </a:lnTo>
                    <a:lnTo>
                      <a:pt x="5610" y="928"/>
                    </a:lnTo>
                    <a:lnTo>
                      <a:pt x="5596" y="927"/>
                    </a:lnTo>
                    <a:lnTo>
                      <a:pt x="5584" y="924"/>
                    </a:lnTo>
                    <a:lnTo>
                      <a:pt x="5571" y="921"/>
                    </a:lnTo>
                    <a:lnTo>
                      <a:pt x="5560" y="918"/>
                    </a:lnTo>
                    <a:lnTo>
                      <a:pt x="5550" y="914"/>
                    </a:lnTo>
                    <a:lnTo>
                      <a:pt x="5540" y="909"/>
                    </a:lnTo>
                    <a:lnTo>
                      <a:pt x="5532" y="902"/>
                    </a:lnTo>
                    <a:lnTo>
                      <a:pt x="5524" y="896"/>
                    </a:lnTo>
                    <a:lnTo>
                      <a:pt x="5517" y="889"/>
                    </a:lnTo>
                    <a:lnTo>
                      <a:pt x="5512" y="880"/>
                    </a:lnTo>
                    <a:lnTo>
                      <a:pt x="5507" y="872"/>
                    </a:lnTo>
                    <a:lnTo>
                      <a:pt x="5504" y="863"/>
                    </a:lnTo>
                    <a:lnTo>
                      <a:pt x="5501" y="853"/>
                    </a:lnTo>
                    <a:lnTo>
                      <a:pt x="5500" y="843"/>
                    </a:lnTo>
                    <a:lnTo>
                      <a:pt x="5498" y="831"/>
                    </a:lnTo>
                    <a:lnTo>
                      <a:pt x="5500" y="822"/>
                    </a:lnTo>
                    <a:lnTo>
                      <a:pt x="5501" y="812"/>
                    </a:lnTo>
                    <a:lnTo>
                      <a:pt x="5503" y="804"/>
                    </a:lnTo>
                    <a:lnTo>
                      <a:pt x="5506" y="794"/>
                    </a:lnTo>
                    <a:lnTo>
                      <a:pt x="5509" y="787"/>
                    </a:lnTo>
                    <a:lnTo>
                      <a:pt x="5513" y="780"/>
                    </a:lnTo>
                    <a:lnTo>
                      <a:pt x="5518" y="772"/>
                    </a:lnTo>
                    <a:lnTo>
                      <a:pt x="5525" y="765"/>
                    </a:lnTo>
                    <a:lnTo>
                      <a:pt x="5532" y="759"/>
                    </a:lnTo>
                    <a:lnTo>
                      <a:pt x="5540" y="752"/>
                    </a:lnTo>
                    <a:lnTo>
                      <a:pt x="5550" y="746"/>
                    </a:lnTo>
                    <a:lnTo>
                      <a:pt x="5561" y="740"/>
                    </a:lnTo>
                    <a:lnTo>
                      <a:pt x="5574" y="735"/>
                    </a:lnTo>
                    <a:lnTo>
                      <a:pt x="5588" y="728"/>
                    </a:lnTo>
                    <a:lnTo>
                      <a:pt x="5603" y="723"/>
                    </a:lnTo>
                    <a:lnTo>
                      <a:pt x="5619" y="718"/>
                    </a:lnTo>
                    <a:lnTo>
                      <a:pt x="5602" y="711"/>
                    </a:lnTo>
                    <a:lnTo>
                      <a:pt x="5587" y="705"/>
                    </a:lnTo>
                    <a:lnTo>
                      <a:pt x="5572" y="697"/>
                    </a:lnTo>
                    <a:lnTo>
                      <a:pt x="5558" y="688"/>
                    </a:lnTo>
                    <a:lnTo>
                      <a:pt x="5545" y="679"/>
                    </a:lnTo>
                    <a:lnTo>
                      <a:pt x="5532" y="668"/>
                    </a:lnTo>
                    <a:lnTo>
                      <a:pt x="5521" y="657"/>
                    </a:lnTo>
                    <a:lnTo>
                      <a:pt x="5510" y="644"/>
                    </a:lnTo>
                    <a:lnTo>
                      <a:pt x="5501" y="631"/>
                    </a:lnTo>
                    <a:lnTo>
                      <a:pt x="5492" y="617"/>
                    </a:lnTo>
                    <a:lnTo>
                      <a:pt x="5485" y="602"/>
                    </a:lnTo>
                    <a:lnTo>
                      <a:pt x="5480" y="588"/>
                    </a:lnTo>
                    <a:lnTo>
                      <a:pt x="5475" y="573"/>
                    </a:lnTo>
                    <a:lnTo>
                      <a:pt x="5472" y="557"/>
                    </a:lnTo>
                    <a:lnTo>
                      <a:pt x="5470" y="542"/>
                    </a:lnTo>
                    <a:lnTo>
                      <a:pt x="5469" y="525"/>
                    </a:lnTo>
                    <a:lnTo>
                      <a:pt x="5469" y="512"/>
                    </a:lnTo>
                    <a:lnTo>
                      <a:pt x="5470" y="501"/>
                    </a:lnTo>
                    <a:lnTo>
                      <a:pt x="5472" y="489"/>
                    </a:lnTo>
                    <a:lnTo>
                      <a:pt x="5474" y="478"/>
                    </a:lnTo>
                    <a:lnTo>
                      <a:pt x="5476" y="466"/>
                    </a:lnTo>
                    <a:lnTo>
                      <a:pt x="5480" y="455"/>
                    </a:lnTo>
                    <a:lnTo>
                      <a:pt x="5483" y="444"/>
                    </a:lnTo>
                    <a:lnTo>
                      <a:pt x="5487" y="434"/>
                    </a:lnTo>
                    <a:lnTo>
                      <a:pt x="5492" y="423"/>
                    </a:lnTo>
                    <a:lnTo>
                      <a:pt x="5497" y="414"/>
                    </a:lnTo>
                    <a:lnTo>
                      <a:pt x="5503" y="404"/>
                    </a:lnTo>
                    <a:lnTo>
                      <a:pt x="5509" y="395"/>
                    </a:lnTo>
                    <a:lnTo>
                      <a:pt x="5515" y="386"/>
                    </a:lnTo>
                    <a:lnTo>
                      <a:pt x="5523" y="378"/>
                    </a:lnTo>
                    <a:lnTo>
                      <a:pt x="5530" y="370"/>
                    </a:lnTo>
                    <a:lnTo>
                      <a:pt x="5537" y="362"/>
                    </a:lnTo>
                    <a:lnTo>
                      <a:pt x="5546" y="355"/>
                    </a:lnTo>
                    <a:lnTo>
                      <a:pt x="5554" y="348"/>
                    </a:lnTo>
                    <a:lnTo>
                      <a:pt x="5564" y="341"/>
                    </a:lnTo>
                    <a:lnTo>
                      <a:pt x="5573" y="335"/>
                    </a:lnTo>
                    <a:lnTo>
                      <a:pt x="5584" y="330"/>
                    </a:lnTo>
                    <a:lnTo>
                      <a:pt x="5594" y="324"/>
                    </a:lnTo>
                    <a:lnTo>
                      <a:pt x="5605" y="320"/>
                    </a:lnTo>
                    <a:lnTo>
                      <a:pt x="5615" y="316"/>
                    </a:lnTo>
                    <a:lnTo>
                      <a:pt x="5627" y="312"/>
                    </a:lnTo>
                    <a:lnTo>
                      <a:pt x="5639" y="309"/>
                    </a:lnTo>
                    <a:lnTo>
                      <a:pt x="5651" y="306"/>
                    </a:lnTo>
                    <a:lnTo>
                      <a:pt x="5663" y="303"/>
                    </a:lnTo>
                    <a:lnTo>
                      <a:pt x="5690" y="300"/>
                    </a:lnTo>
                    <a:lnTo>
                      <a:pt x="5716" y="299"/>
                    </a:lnTo>
                    <a:lnTo>
                      <a:pt x="5734" y="300"/>
                    </a:lnTo>
                    <a:lnTo>
                      <a:pt x="5750" y="301"/>
                    </a:lnTo>
                    <a:lnTo>
                      <a:pt x="5765" y="302"/>
                    </a:lnTo>
                    <a:lnTo>
                      <a:pt x="5779" y="306"/>
                    </a:lnTo>
                    <a:lnTo>
                      <a:pt x="5791" y="309"/>
                    </a:lnTo>
                    <a:lnTo>
                      <a:pt x="5804" y="312"/>
                    </a:lnTo>
                    <a:lnTo>
                      <a:pt x="5815" y="315"/>
                    </a:lnTo>
                    <a:lnTo>
                      <a:pt x="5825" y="318"/>
                    </a:lnTo>
                    <a:lnTo>
                      <a:pt x="5836" y="321"/>
                    </a:lnTo>
                    <a:lnTo>
                      <a:pt x="5846" y="324"/>
                    </a:lnTo>
                    <a:lnTo>
                      <a:pt x="5858" y="328"/>
                    </a:lnTo>
                    <a:lnTo>
                      <a:pt x="5868" y="331"/>
                    </a:lnTo>
                    <a:lnTo>
                      <a:pt x="5879" y="334"/>
                    </a:lnTo>
                    <a:lnTo>
                      <a:pt x="5891" y="336"/>
                    </a:lnTo>
                    <a:lnTo>
                      <a:pt x="5905" y="337"/>
                    </a:lnTo>
                    <a:lnTo>
                      <a:pt x="5921" y="337"/>
                    </a:lnTo>
                    <a:lnTo>
                      <a:pt x="5933" y="337"/>
                    </a:lnTo>
                    <a:lnTo>
                      <a:pt x="5946" y="335"/>
                    </a:lnTo>
                    <a:lnTo>
                      <a:pt x="5957" y="333"/>
                    </a:lnTo>
                    <a:lnTo>
                      <a:pt x="5968" y="331"/>
                    </a:lnTo>
                    <a:lnTo>
                      <a:pt x="5978" y="327"/>
                    </a:lnTo>
                    <a:lnTo>
                      <a:pt x="5989" y="321"/>
                    </a:lnTo>
                    <a:lnTo>
                      <a:pt x="6000" y="315"/>
                    </a:lnTo>
                    <a:lnTo>
                      <a:pt x="6013" y="308"/>
                    </a:lnTo>
                    <a:lnTo>
                      <a:pt x="6077" y="372"/>
                    </a:lnTo>
                    <a:close/>
                  </a:path>
                </a:pathLst>
              </a:custGeom>
              <a:solidFill>
                <a:srgbClr val="66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1C0D-4062-46E8-B34A-4020A28DD7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5895-4034-4799-934E-BE2360F230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itneu_8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611188" y="6592888"/>
            <a:ext cx="799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2500" eaLnBrk="0" hangingPunct="0">
              <a:tabLst>
                <a:tab pos="7800975" algn="r"/>
              </a:tabLst>
              <a:defRPr/>
            </a:pPr>
            <a:r>
              <a:rPr lang="de-DE" sz="1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Michael Galonska	WAO ´12, August 2012</a:t>
            </a: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0" y="1052513"/>
            <a:ext cx="9140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682625" y="6597650"/>
            <a:ext cx="77739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3" descr="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3025"/>
            <a:ext cx="27717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5795963" y="88900"/>
            <a:ext cx="3276600" cy="287338"/>
            <a:chOff x="3696" y="1661"/>
            <a:chExt cx="2064" cy="181"/>
          </a:xfrm>
        </p:grpSpPr>
        <p:sp>
          <p:nvSpPr>
            <p:cNvPr id="8" name="Rectangle 24"/>
            <p:cNvSpPr>
              <a:spLocks noChangeArrowheads="1"/>
            </p:cNvSpPr>
            <p:nvPr userDrawn="1"/>
          </p:nvSpPr>
          <p:spPr bwMode="auto">
            <a:xfrm>
              <a:off x="3696" y="1661"/>
              <a:ext cx="206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9" name="Group 14"/>
            <p:cNvGrpSpPr>
              <a:grpSpLocks/>
            </p:cNvGrpSpPr>
            <p:nvPr userDrawn="1"/>
          </p:nvGrpSpPr>
          <p:grpSpPr bwMode="auto">
            <a:xfrm>
              <a:off x="3720" y="1672"/>
              <a:ext cx="2040" cy="125"/>
              <a:chOff x="3626" y="453"/>
              <a:chExt cx="2040" cy="125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3626" y="578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  <p:sp>
            <p:nvSpPr>
              <p:cNvPr id="11" name="Freeform 1628"/>
              <p:cNvSpPr>
                <a:spLocks noEditPoints="1"/>
              </p:cNvSpPr>
              <p:nvPr userDrawn="1"/>
            </p:nvSpPr>
            <p:spPr bwMode="auto">
              <a:xfrm>
                <a:off x="3641" y="453"/>
                <a:ext cx="877" cy="108"/>
              </a:xfrm>
              <a:custGeom>
                <a:avLst/>
                <a:gdLst/>
                <a:ahLst/>
                <a:cxnLst>
                  <a:cxn ang="0">
                    <a:pos x="248" y="989"/>
                  </a:cxn>
                  <a:cxn ang="0">
                    <a:pos x="125" y="807"/>
                  </a:cxn>
                  <a:cxn ang="0">
                    <a:pos x="491" y="791"/>
                  </a:cxn>
                  <a:cxn ang="0">
                    <a:pos x="1075" y="395"/>
                  </a:cxn>
                  <a:cxn ang="0">
                    <a:pos x="946" y="395"/>
                  </a:cxn>
                  <a:cxn ang="0">
                    <a:pos x="1327" y="409"/>
                  </a:cxn>
                  <a:cxn ang="0">
                    <a:pos x="1588" y="169"/>
                  </a:cxn>
                  <a:cxn ang="0">
                    <a:pos x="1686" y="36"/>
                  </a:cxn>
                  <a:cxn ang="0">
                    <a:pos x="2929" y="579"/>
                  </a:cxn>
                  <a:cxn ang="0">
                    <a:pos x="2641" y="469"/>
                  </a:cxn>
                  <a:cxn ang="0">
                    <a:pos x="2843" y="901"/>
                  </a:cxn>
                  <a:cxn ang="0">
                    <a:pos x="2748" y="986"/>
                  </a:cxn>
                  <a:cxn ang="0">
                    <a:pos x="2506" y="555"/>
                  </a:cxn>
                  <a:cxn ang="0">
                    <a:pos x="2848" y="296"/>
                  </a:cxn>
                  <a:cxn ang="0">
                    <a:pos x="3490" y="402"/>
                  </a:cxn>
                  <a:cxn ang="0">
                    <a:pos x="3321" y="322"/>
                  </a:cxn>
                  <a:cxn ang="0">
                    <a:pos x="4079" y="833"/>
                  </a:cxn>
                  <a:cxn ang="0">
                    <a:pos x="3737" y="984"/>
                  </a:cxn>
                  <a:cxn ang="0">
                    <a:pos x="3974" y="823"/>
                  </a:cxn>
                  <a:cxn ang="0">
                    <a:pos x="3617" y="520"/>
                  </a:cxn>
                  <a:cxn ang="0">
                    <a:pos x="3985" y="304"/>
                  </a:cxn>
                  <a:cxn ang="0">
                    <a:pos x="3731" y="517"/>
                  </a:cxn>
                  <a:cxn ang="0">
                    <a:pos x="4261" y="974"/>
                  </a:cxn>
                  <a:cxn ang="0">
                    <a:pos x="4236" y="101"/>
                  </a:cxn>
                  <a:cxn ang="0">
                    <a:pos x="4854" y="386"/>
                  </a:cxn>
                  <a:cxn ang="0">
                    <a:pos x="4763" y="996"/>
                  </a:cxn>
                  <a:cxn ang="0">
                    <a:pos x="4615" y="211"/>
                  </a:cxn>
                  <a:cxn ang="0">
                    <a:pos x="5127" y="1217"/>
                  </a:cxn>
                  <a:cxn ang="0">
                    <a:pos x="5087" y="817"/>
                  </a:cxn>
                  <a:cxn ang="0">
                    <a:pos x="5495" y="307"/>
                  </a:cxn>
                  <a:cxn ang="0">
                    <a:pos x="6773" y="385"/>
                  </a:cxn>
                  <a:cxn ang="0">
                    <a:pos x="6549" y="718"/>
                  </a:cxn>
                  <a:cxn ang="0">
                    <a:pos x="6827" y="864"/>
                  </a:cxn>
                  <a:cxn ang="0">
                    <a:pos x="6903" y="925"/>
                  </a:cxn>
                  <a:cxn ang="0">
                    <a:pos x="6479" y="859"/>
                  </a:cxn>
                  <a:cxn ang="0">
                    <a:pos x="6546" y="339"/>
                  </a:cxn>
                  <a:cxn ang="0">
                    <a:pos x="6975" y="466"/>
                  </a:cxn>
                  <a:cxn ang="0">
                    <a:pos x="7498" y="974"/>
                  </a:cxn>
                  <a:cxn ang="0">
                    <a:pos x="7364" y="912"/>
                  </a:cxn>
                  <a:cxn ang="0">
                    <a:pos x="7416" y="688"/>
                  </a:cxn>
                  <a:cxn ang="0">
                    <a:pos x="7230" y="339"/>
                  </a:cxn>
                  <a:cxn ang="0">
                    <a:pos x="7325" y="381"/>
                  </a:cxn>
                  <a:cxn ang="0">
                    <a:pos x="7566" y="633"/>
                  </a:cxn>
                  <a:cxn ang="0">
                    <a:pos x="8120" y="389"/>
                  </a:cxn>
                  <a:cxn ang="0">
                    <a:pos x="8064" y="904"/>
                  </a:cxn>
                  <a:cxn ang="0">
                    <a:pos x="8353" y="772"/>
                  </a:cxn>
                  <a:cxn ang="0">
                    <a:pos x="7950" y="939"/>
                  </a:cxn>
                  <a:cxn ang="0">
                    <a:pos x="8139" y="295"/>
                  </a:cxn>
                  <a:cxn ang="0">
                    <a:pos x="8676" y="292"/>
                  </a:cxn>
                  <a:cxn ang="0">
                    <a:pos x="8543" y="118"/>
                  </a:cxn>
                  <a:cxn ang="0">
                    <a:pos x="8705" y="92"/>
                  </a:cxn>
                  <a:cxn ang="0">
                    <a:pos x="9101" y="994"/>
                  </a:cxn>
                  <a:cxn ang="0">
                    <a:pos x="8920" y="239"/>
                  </a:cxn>
                  <a:cxn ang="0">
                    <a:pos x="9472" y="656"/>
                  </a:cxn>
                  <a:cxn ang="0">
                    <a:pos x="9542" y="910"/>
                  </a:cxn>
                  <a:cxn ang="0">
                    <a:pos x="9657" y="925"/>
                  </a:cxn>
                  <a:cxn ang="0">
                    <a:pos x="9293" y="893"/>
                  </a:cxn>
                  <a:cxn ang="0">
                    <a:pos x="9511" y="570"/>
                  </a:cxn>
                  <a:cxn ang="0">
                    <a:pos x="9444" y="400"/>
                  </a:cxn>
                  <a:cxn ang="0">
                    <a:pos x="9695" y="315"/>
                  </a:cxn>
                  <a:cxn ang="0">
                    <a:pos x="9826" y="925"/>
                  </a:cxn>
                  <a:cxn ang="0">
                    <a:pos x="10108" y="21"/>
                  </a:cxn>
                </a:cxnLst>
                <a:rect l="0" t="0" r="r" b="b"/>
                <a:pathLst>
                  <a:path w="10195" h="1253">
                    <a:moveTo>
                      <a:pt x="610" y="709"/>
                    </a:moveTo>
                    <a:lnTo>
                      <a:pt x="609" y="748"/>
                    </a:lnTo>
                    <a:lnTo>
                      <a:pt x="607" y="783"/>
                    </a:lnTo>
                    <a:lnTo>
                      <a:pt x="605" y="799"/>
                    </a:lnTo>
                    <a:lnTo>
                      <a:pt x="603" y="812"/>
                    </a:lnTo>
                    <a:lnTo>
                      <a:pt x="600" y="826"/>
                    </a:lnTo>
                    <a:lnTo>
                      <a:pt x="596" y="839"/>
                    </a:lnTo>
                    <a:lnTo>
                      <a:pt x="592" y="849"/>
                    </a:lnTo>
                    <a:lnTo>
                      <a:pt x="587" y="861"/>
                    </a:lnTo>
                    <a:lnTo>
                      <a:pt x="582" y="871"/>
                    </a:lnTo>
                    <a:lnTo>
                      <a:pt x="575" y="882"/>
                    </a:lnTo>
                    <a:lnTo>
                      <a:pt x="568" y="891"/>
                    </a:lnTo>
                    <a:lnTo>
                      <a:pt x="560" y="902"/>
                    </a:lnTo>
                    <a:lnTo>
                      <a:pt x="550" y="910"/>
                    </a:lnTo>
                    <a:lnTo>
                      <a:pt x="541" y="919"/>
                    </a:lnTo>
                    <a:lnTo>
                      <a:pt x="529" y="928"/>
                    </a:lnTo>
                    <a:lnTo>
                      <a:pt x="518" y="936"/>
                    </a:lnTo>
                    <a:lnTo>
                      <a:pt x="506" y="944"/>
                    </a:lnTo>
                    <a:lnTo>
                      <a:pt x="495" y="951"/>
                    </a:lnTo>
                    <a:lnTo>
                      <a:pt x="481" y="957"/>
                    </a:lnTo>
                    <a:lnTo>
                      <a:pt x="468" y="964"/>
                    </a:lnTo>
                    <a:lnTo>
                      <a:pt x="455" y="969"/>
                    </a:lnTo>
                    <a:lnTo>
                      <a:pt x="441" y="973"/>
                    </a:lnTo>
                    <a:lnTo>
                      <a:pt x="426" y="977"/>
                    </a:lnTo>
                    <a:lnTo>
                      <a:pt x="411" y="980"/>
                    </a:lnTo>
                    <a:lnTo>
                      <a:pt x="394" y="983"/>
                    </a:lnTo>
                    <a:lnTo>
                      <a:pt x="377" y="986"/>
                    </a:lnTo>
                    <a:lnTo>
                      <a:pt x="359" y="988"/>
                    </a:lnTo>
                    <a:lnTo>
                      <a:pt x="339" y="990"/>
                    </a:lnTo>
                    <a:lnTo>
                      <a:pt x="320" y="990"/>
                    </a:lnTo>
                    <a:lnTo>
                      <a:pt x="299" y="991"/>
                    </a:lnTo>
                    <a:lnTo>
                      <a:pt x="273" y="990"/>
                    </a:lnTo>
                    <a:lnTo>
                      <a:pt x="248" y="989"/>
                    </a:lnTo>
                    <a:lnTo>
                      <a:pt x="225" y="986"/>
                    </a:lnTo>
                    <a:lnTo>
                      <a:pt x="203" y="982"/>
                    </a:lnTo>
                    <a:lnTo>
                      <a:pt x="182" y="978"/>
                    </a:lnTo>
                    <a:lnTo>
                      <a:pt x="163" y="972"/>
                    </a:lnTo>
                    <a:lnTo>
                      <a:pt x="145" y="966"/>
                    </a:lnTo>
                    <a:lnTo>
                      <a:pt x="128" y="958"/>
                    </a:lnTo>
                    <a:lnTo>
                      <a:pt x="112" y="950"/>
                    </a:lnTo>
                    <a:lnTo>
                      <a:pt x="98" y="939"/>
                    </a:lnTo>
                    <a:lnTo>
                      <a:pt x="84" y="929"/>
                    </a:lnTo>
                    <a:lnTo>
                      <a:pt x="70" y="917"/>
                    </a:lnTo>
                    <a:lnTo>
                      <a:pt x="59" y="904"/>
                    </a:lnTo>
                    <a:lnTo>
                      <a:pt x="47" y="890"/>
                    </a:lnTo>
                    <a:lnTo>
                      <a:pt x="37" y="874"/>
                    </a:lnTo>
                    <a:lnTo>
                      <a:pt x="26" y="858"/>
                    </a:lnTo>
                    <a:lnTo>
                      <a:pt x="18" y="841"/>
                    </a:lnTo>
                    <a:lnTo>
                      <a:pt x="12" y="823"/>
                    </a:lnTo>
                    <a:lnTo>
                      <a:pt x="6" y="804"/>
                    </a:lnTo>
                    <a:lnTo>
                      <a:pt x="4" y="784"/>
                    </a:lnTo>
                    <a:lnTo>
                      <a:pt x="2" y="765"/>
                    </a:lnTo>
                    <a:lnTo>
                      <a:pt x="1" y="747"/>
                    </a:lnTo>
                    <a:lnTo>
                      <a:pt x="0" y="731"/>
                    </a:lnTo>
                    <a:lnTo>
                      <a:pt x="0" y="714"/>
                    </a:lnTo>
                    <a:lnTo>
                      <a:pt x="0" y="55"/>
                    </a:lnTo>
                    <a:lnTo>
                      <a:pt x="108" y="55"/>
                    </a:lnTo>
                    <a:lnTo>
                      <a:pt x="108" y="674"/>
                    </a:lnTo>
                    <a:lnTo>
                      <a:pt x="109" y="692"/>
                    </a:lnTo>
                    <a:lnTo>
                      <a:pt x="109" y="710"/>
                    </a:lnTo>
                    <a:lnTo>
                      <a:pt x="110" y="729"/>
                    </a:lnTo>
                    <a:lnTo>
                      <a:pt x="112" y="747"/>
                    </a:lnTo>
                    <a:lnTo>
                      <a:pt x="115" y="765"/>
                    </a:lnTo>
                    <a:lnTo>
                      <a:pt x="117" y="781"/>
                    </a:lnTo>
                    <a:lnTo>
                      <a:pt x="121" y="795"/>
                    </a:lnTo>
                    <a:lnTo>
                      <a:pt x="125" y="807"/>
                    </a:lnTo>
                    <a:lnTo>
                      <a:pt x="128" y="815"/>
                    </a:lnTo>
                    <a:lnTo>
                      <a:pt x="133" y="822"/>
                    </a:lnTo>
                    <a:lnTo>
                      <a:pt x="138" y="829"/>
                    </a:lnTo>
                    <a:lnTo>
                      <a:pt x="144" y="838"/>
                    </a:lnTo>
                    <a:lnTo>
                      <a:pt x="151" y="845"/>
                    </a:lnTo>
                    <a:lnTo>
                      <a:pt x="159" y="853"/>
                    </a:lnTo>
                    <a:lnTo>
                      <a:pt x="168" y="861"/>
                    </a:lnTo>
                    <a:lnTo>
                      <a:pt x="179" y="867"/>
                    </a:lnTo>
                    <a:lnTo>
                      <a:pt x="190" y="873"/>
                    </a:lnTo>
                    <a:lnTo>
                      <a:pt x="202" y="880"/>
                    </a:lnTo>
                    <a:lnTo>
                      <a:pt x="216" y="884"/>
                    </a:lnTo>
                    <a:lnTo>
                      <a:pt x="231" y="888"/>
                    </a:lnTo>
                    <a:lnTo>
                      <a:pt x="247" y="892"/>
                    </a:lnTo>
                    <a:lnTo>
                      <a:pt x="265" y="894"/>
                    </a:lnTo>
                    <a:lnTo>
                      <a:pt x="284" y="896"/>
                    </a:lnTo>
                    <a:lnTo>
                      <a:pt x="305" y="896"/>
                    </a:lnTo>
                    <a:lnTo>
                      <a:pt x="332" y="895"/>
                    </a:lnTo>
                    <a:lnTo>
                      <a:pt x="358" y="893"/>
                    </a:lnTo>
                    <a:lnTo>
                      <a:pt x="371" y="891"/>
                    </a:lnTo>
                    <a:lnTo>
                      <a:pt x="382" y="888"/>
                    </a:lnTo>
                    <a:lnTo>
                      <a:pt x="393" y="885"/>
                    </a:lnTo>
                    <a:lnTo>
                      <a:pt x="404" y="882"/>
                    </a:lnTo>
                    <a:lnTo>
                      <a:pt x="414" y="877"/>
                    </a:lnTo>
                    <a:lnTo>
                      <a:pt x="423" y="873"/>
                    </a:lnTo>
                    <a:lnTo>
                      <a:pt x="432" y="869"/>
                    </a:lnTo>
                    <a:lnTo>
                      <a:pt x="440" y="864"/>
                    </a:lnTo>
                    <a:lnTo>
                      <a:pt x="447" y="859"/>
                    </a:lnTo>
                    <a:lnTo>
                      <a:pt x="455" y="852"/>
                    </a:lnTo>
                    <a:lnTo>
                      <a:pt x="461" y="846"/>
                    </a:lnTo>
                    <a:lnTo>
                      <a:pt x="467" y="839"/>
                    </a:lnTo>
                    <a:lnTo>
                      <a:pt x="477" y="823"/>
                    </a:lnTo>
                    <a:lnTo>
                      <a:pt x="485" y="807"/>
                    </a:lnTo>
                    <a:lnTo>
                      <a:pt x="491" y="791"/>
                    </a:lnTo>
                    <a:lnTo>
                      <a:pt x="496" y="776"/>
                    </a:lnTo>
                    <a:lnTo>
                      <a:pt x="499" y="758"/>
                    </a:lnTo>
                    <a:lnTo>
                      <a:pt x="500" y="739"/>
                    </a:lnTo>
                    <a:lnTo>
                      <a:pt x="501" y="718"/>
                    </a:lnTo>
                    <a:lnTo>
                      <a:pt x="502" y="695"/>
                    </a:lnTo>
                    <a:lnTo>
                      <a:pt x="502" y="55"/>
                    </a:lnTo>
                    <a:lnTo>
                      <a:pt x="610" y="55"/>
                    </a:lnTo>
                    <a:lnTo>
                      <a:pt x="610" y="709"/>
                    </a:lnTo>
                    <a:close/>
                    <a:moveTo>
                      <a:pt x="1231" y="974"/>
                    </a:moveTo>
                    <a:lnTo>
                      <a:pt x="1231" y="523"/>
                    </a:lnTo>
                    <a:lnTo>
                      <a:pt x="1230" y="510"/>
                    </a:lnTo>
                    <a:lnTo>
                      <a:pt x="1230" y="498"/>
                    </a:lnTo>
                    <a:lnTo>
                      <a:pt x="1230" y="487"/>
                    </a:lnTo>
                    <a:lnTo>
                      <a:pt x="1229" y="479"/>
                    </a:lnTo>
                    <a:lnTo>
                      <a:pt x="1228" y="462"/>
                    </a:lnTo>
                    <a:lnTo>
                      <a:pt x="1224" y="449"/>
                    </a:lnTo>
                    <a:lnTo>
                      <a:pt x="1221" y="438"/>
                    </a:lnTo>
                    <a:lnTo>
                      <a:pt x="1217" y="429"/>
                    </a:lnTo>
                    <a:lnTo>
                      <a:pt x="1212" y="419"/>
                    </a:lnTo>
                    <a:lnTo>
                      <a:pt x="1207" y="412"/>
                    </a:lnTo>
                    <a:lnTo>
                      <a:pt x="1199" y="404"/>
                    </a:lnTo>
                    <a:lnTo>
                      <a:pt x="1193" y="399"/>
                    </a:lnTo>
                    <a:lnTo>
                      <a:pt x="1184" y="394"/>
                    </a:lnTo>
                    <a:lnTo>
                      <a:pt x="1175" y="391"/>
                    </a:lnTo>
                    <a:lnTo>
                      <a:pt x="1166" y="388"/>
                    </a:lnTo>
                    <a:lnTo>
                      <a:pt x="1155" y="385"/>
                    </a:lnTo>
                    <a:lnTo>
                      <a:pt x="1145" y="383"/>
                    </a:lnTo>
                    <a:lnTo>
                      <a:pt x="1132" y="383"/>
                    </a:lnTo>
                    <a:lnTo>
                      <a:pt x="1121" y="383"/>
                    </a:lnTo>
                    <a:lnTo>
                      <a:pt x="1111" y="386"/>
                    </a:lnTo>
                    <a:lnTo>
                      <a:pt x="1099" y="388"/>
                    </a:lnTo>
                    <a:lnTo>
                      <a:pt x="1087" y="391"/>
                    </a:lnTo>
                    <a:lnTo>
                      <a:pt x="1075" y="395"/>
                    </a:lnTo>
                    <a:lnTo>
                      <a:pt x="1063" y="399"/>
                    </a:lnTo>
                    <a:lnTo>
                      <a:pt x="1050" y="404"/>
                    </a:lnTo>
                    <a:lnTo>
                      <a:pt x="1037" y="411"/>
                    </a:lnTo>
                    <a:lnTo>
                      <a:pt x="1025" y="417"/>
                    </a:lnTo>
                    <a:lnTo>
                      <a:pt x="1013" y="424"/>
                    </a:lnTo>
                    <a:lnTo>
                      <a:pt x="1001" y="433"/>
                    </a:lnTo>
                    <a:lnTo>
                      <a:pt x="989" y="441"/>
                    </a:lnTo>
                    <a:lnTo>
                      <a:pt x="977" y="450"/>
                    </a:lnTo>
                    <a:lnTo>
                      <a:pt x="966" y="459"/>
                    </a:lnTo>
                    <a:lnTo>
                      <a:pt x="957" y="467"/>
                    </a:lnTo>
                    <a:lnTo>
                      <a:pt x="947" y="477"/>
                    </a:lnTo>
                    <a:lnTo>
                      <a:pt x="947" y="974"/>
                    </a:lnTo>
                    <a:lnTo>
                      <a:pt x="845" y="974"/>
                    </a:lnTo>
                    <a:lnTo>
                      <a:pt x="845" y="460"/>
                    </a:lnTo>
                    <a:lnTo>
                      <a:pt x="844" y="441"/>
                    </a:lnTo>
                    <a:lnTo>
                      <a:pt x="843" y="423"/>
                    </a:lnTo>
                    <a:lnTo>
                      <a:pt x="841" y="405"/>
                    </a:lnTo>
                    <a:lnTo>
                      <a:pt x="839" y="389"/>
                    </a:lnTo>
                    <a:lnTo>
                      <a:pt x="835" y="371"/>
                    </a:lnTo>
                    <a:lnTo>
                      <a:pt x="831" y="353"/>
                    </a:lnTo>
                    <a:lnTo>
                      <a:pt x="825" y="336"/>
                    </a:lnTo>
                    <a:lnTo>
                      <a:pt x="820" y="318"/>
                    </a:lnTo>
                    <a:lnTo>
                      <a:pt x="922" y="291"/>
                    </a:lnTo>
                    <a:lnTo>
                      <a:pt x="924" y="295"/>
                    </a:lnTo>
                    <a:lnTo>
                      <a:pt x="928" y="306"/>
                    </a:lnTo>
                    <a:lnTo>
                      <a:pt x="931" y="313"/>
                    </a:lnTo>
                    <a:lnTo>
                      <a:pt x="934" y="322"/>
                    </a:lnTo>
                    <a:lnTo>
                      <a:pt x="937" y="332"/>
                    </a:lnTo>
                    <a:lnTo>
                      <a:pt x="940" y="344"/>
                    </a:lnTo>
                    <a:lnTo>
                      <a:pt x="942" y="356"/>
                    </a:lnTo>
                    <a:lnTo>
                      <a:pt x="944" y="369"/>
                    </a:lnTo>
                    <a:lnTo>
                      <a:pt x="945" y="382"/>
                    </a:lnTo>
                    <a:lnTo>
                      <a:pt x="946" y="395"/>
                    </a:lnTo>
                    <a:lnTo>
                      <a:pt x="959" y="382"/>
                    </a:lnTo>
                    <a:lnTo>
                      <a:pt x="971" y="371"/>
                    </a:lnTo>
                    <a:lnTo>
                      <a:pt x="985" y="360"/>
                    </a:lnTo>
                    <a:lnTo>
                      <a:pt x="998" y="350"/>
                    </a:lnTo>
                    <a:lnTo>
                      <a:pt x="1010" y="340"/>
                    </a:lnTo>
                    <a:lnTo>
                      <a:pt x="1024" y="332"/>
                    </a:lnTo>
                    <a:lnTo>
                      <a:pt x="1036" y="325"/>
                    </a:lnTo>
                    <a:lnTo>
                      <a:pt x="1050" y="318"/>
                    </a:lnTo>
                    <a:lnTo>
                      <a:pt x="1064" y="312"/>
                    </a:lnTo>
                    <a:lnTo>
                      <a:pt x="1076" y="307"/>
                    </a:lnTo>
                    <a:lnTo>
                      <a:pt x="1090" y="303"/>
                    </a:lnTo>
                    <a:lnTo>
                      <a:pt x="1103" y="299"/>
                    </a:lnTo>
                    <a:lnTo>
                      <a:pt x="1116" y="295"/>
                    </a:lnTo>
                    <a:lnTo>
                      <a:pt x="1130" y="293"/>
                    </a:lnTo>
                    <a:lnTo>
                      <a:pt x="1142" y="292"/>
                    </a:lnTo>
                    <a:lnTo>
                      <a:pt x="1156" y="292"/>
                    </a:lnTo>
                    <a:lnTo>
                      <a:pt x="1170" y="292"/>
                    </a:lnTo>
                    <a:lnTo>
                      <a:pt x="1183" y="294"/>
                    </a:lnTo>
                    <a:lnTo>
                      <a:pt x="1196" y="296"/>
                    </a:lnTo>
                    <a:lnTo>
                      <a:pt x="1209" y="299"/>
                    </a:lnTo>
                    <a:lnTo>
                      <a:pt x="1221" y="303"/>
                    </a:lnTo>
                    <a:lnTo>
                      <a:pt x="1233" y="307"/>
                    </a:lnTo>
                    <a:lnTo>
                      <a:pt x="1244" y="313"/>
                    </a:lnTo>
                    <a:lnTo>
                      <a:pt x="1256" y="318"/>
                    </a:lnTo>
                    <a:lnTo>
                      <a:pt x="1266" y="326"/>
                    </a:lnTo>
                    <a:lnTo>
                      <a:pt x="1276" y="333"/>
                    </a:lnTo>
                    <a:lnTo>
                      <a:pt x="1285" y="342"/>
                    </a:lnTo>
                    <a:lnTo>
                      <a:pt x="1294" y="350"/>
                    </a:lnTo>
                    <a:lnTo>
                      <a:pt x="1302" y="359"/>
                    </a:lnTo>
                    <a:lnTo>
                      <a:pt x="1308" y="369"/>
                    </a:lnTo>
                    <a:lnTo>
                      <a:pt x="1315" y="379"/>
                    </a:lnTo>
                    <a:lnTo>
                      <a:pt x="1320" y="390"/>
                    </a:lnTo>
                    <a:lnTo>
                      <a:pt x="1327" y="409"/>
                    </a:lnTo>
                    <a:lnTo>
                      <a:pt x="1333" y="428"/>
                    </a:lnTo>
                    <a:lnTo>
                      <a:pt x="1335" y="447"/>
                    </a:lnTo>
                    <a:lnTo>
                      <a:pt x="1336" y="467"/>
                    </a:lnTo>
                    <a:lnTo>
                      <a:pt x="1336" y="974"/>
                    </a:lnTo>
                    <a:lnTo>
                      <a:pt x="1231" y="974"/>
                    </a:lnTo>
                    <a:close/>
                    <a:moveTo>
                      <a:pt x="1577" y="974"/>
                    </a:moveTo>
                    <a:lnTo>
                      <a:pt x="1577" y="310"/>
                    </a:lnTo>
                    <a:lnTo>
                      <a:pt x="1686" y="292"/>
                    </a:lnTo>
                    <a:lnTo>
                      <a:pt x="1686" y="974"/>
                    </a:lnTo>
                    <a:lnTo>
                      <a:pt x="1577" y="974"/>
                    </a:lnTo>
                    <a:close/>
                    <a:moveTo>
                      <a:pt x="1716" y="100"/>
                    </a:moveTo>
                    <a:lnTo>
                      <a:pt x="1716" y="109"/>
                    </a:lnTo>
                    <a:lnTo>
                      <a:pt x="1715" y="117"/>
                    </a:lnTo>
                    <a:lnTo>
                      <a:pt x="1713" y="125"/>
                    </a:lnTo>
                    <a:lnTo>
                      <a:pt x="1709" y="133"/>
                    </a:lnTo>
                    <a:lnTo>
                      <a:pt x="1706" y="140"/>
                    </a:lnTo>
                    <a:lnTo>
                      <a:pt x="1702" y="146"/>
                    </a:lnTo>
                    <a:lnTo>
                      <a:pt x="1698" y="153"/>
                    </a:lnTo>
                    <a:lnTo>
                      <a:pt x="1693" y="159"/>
                    </a:lnTo>
                    <a:lnTo>
                      <a:pt x="1686" y="164"/>
                    </a:lnTo>
                    <a:lnTo>
                      <a:pt x="1680" y="169"/>
                    </a:lnTo>
                    <a:lnTo>
                      <a:pt x="1673" y="173"/>
                    </a:lnTo>
                    <a:lnTo>
                      <a:pt x="1666" y="177"/>
                    </a:lnTo>
                    <a:lnTo>
                      <a:pt x="1658" y="179"/>
                    </a:lnTo>
                    <a:lnTo>
                      <a:pt x="1651" y="181"/>
                    </a:lnTo>
                    <a:lnTo>
                      <a:pt x="1642" y="182"/>
                    </a:lnTo>
                    <a:lnTo>
                      <a:pt x="1634" y="182"/>
                    </a:lnTo>
                    <a:lnTo>
                      <a:pt x="1625" y="182"/>
                    </a:lnTo>
                    <a:lnTo>
                      <a:pt x="1617" y="181"/>
                    </a:lnTo>
                    <a:lnTo>
                      <a:pt x="1610" y="179"/>
                    </a:lnTo>
                    <a:lnTo>
                      <a:pt x="1602" y="177"/>
                    </a:lnTo>
                    <a:lnTo>
                      <a:pt x="1595" y="173"/>
                    </a:lnTo>
                    <a:lnTo>
                      <a:pt x="1588" y="169"/>
                    </a:lnTo>
                    <a:lnTo>
                      <a:pt x="1581" y="164"/>
                    </a:lnTo>
                    <a:lnTo>
                      <a:pt x="1576" y="159"/>
                    </a:lnTo>
                    <a:lnTo>
                      <a:pt x="1570" y="153"/>
                    </a:lnTo>
                    <a:lnTo>
                      <a:pt x="1566" y="146"/>
                    </a:lnTo>
                    <a:lnTo>
                      <a:pt x="1561" y="140"/>
                    </a:lnTo>
                    <a:lnTo>
                      <a:pt x="1558" y="133"/>
                    </a:lnTo>
                    <a:lnTo>
                      <a:pt x="1555" y="125"/>
                    </a:lnTo>
                    <a:lnTo>
                      <a:pt x="1554" y="118"/>
                    </a:lnTo>
                    <a:lnTo>
                      <a:pt x="1553" y="110"/>
                    </a:lnTo>
                    <a:lnTo>
                      <a:pt x="1552" y="101"/>
                    </a:lnTo>
                    <a:lnTo>
                      <a:pt x="1553" y="93"/>
                    </a:lnTo>
                    <a:lnTo>
                      <a:pt x="1554" y="86"/>
                    </a:lnTo>
                    <a:lnTo>
                      <a:pt x="1555" y="77"/>
                    </a:lnTo>
                    <a:lnTo>
                      <a:pt x="1558" y="70"/>
                    </a:lnTo>
                    <a:lnTo>
                      <a:pt x="1561" y="63"/>
                    </a:lnTo>
                    <a:lnTo>
                      <a:pt x="1566" y="55"/>
                    </a:lnTo>
                    <a:lnTo>
                      <a:pt x="1570" y="49"/>
                    </a:lnTo>
                    <a:lnTo>
                      <a:pt x="1576" y="43"/>
                    </a:lnTo>
                    <a:lnTo>
                      <a:pt x="1581" y="37"/>
                    </a:lnTo>
                    <a:lnTo>
                      <a:pt x="1588" y="32"/>
                    </a:lnTo>
                    <a:lnTo>
                      <a:pt x="1595" y="28"/>
                    </a:lnTo>
                    <a:lnTo>
                      <a:pt x="1602" y="25"/>
                    </a:lnTo>
                    <a:lnTo>
                      <a:pt x="1610" y="23"/>
                    </a:lnTo>
                    <a:lnTo>
                      <a:pt x="1617" y="21"/>
                    </a:lnTo>
                    <a:lnTo>
                      <a:pt x="1625" y="20"/>
                    </a:lnTo>
                    <a:lnTo>
                      <a:pt x="1634" y="18"/>
                    </a:lnTo>
                    <a:lnTo>
                      <a:pt x="1642" y="20"/>
                    </a:lnTo>
                    <a:lnTo>
                      <a:pt x="1651" y="21"/>
                    </a:lnTo>
                    <a:lnTo>
                      <a:pt x="1658" y="22"/>
                    </a:lnTo>
                    <a:lnTo>
                      <a:pt x="1666" y="25"/>
                    </a:lnTo>
                    <a:lnTo>
                      <a:pt x="1673" y="28"/>
                    </a:lnTo>
                    <a:lnTo>
                      <a:pt x="1680" y="32"/>
                    </a:lnTo>
                    <a:lnTo>
                      <a:pt x="1686" y="36"/>
                    </a:lnTo>
                    <a:lnTo>
                      <a:pt x="1693" y="43"/>
                    </a:lnTo>
                    <a:lnTo>
                      <a:pt x="1698" y="48"/>
                    </a:lnTo>
                    <a:lnTo>
                      <a:pt x="1702" y="54"/>
                    </a:lnTo>
                    <a:lnTo>
                      <a:pt x="1706" y="61"/>
                    </a:lnTo>
                    <a:lnTo>
                      <a:pt x="1709" y="69"/>
                    </a:lnTo>
                    <a:lnTo>
                      <a:pt x="1713" y="76"/>
                    </a:lnTo>
                    <a:lnTo>
                      <a:pt x="1715" y="83"/>
                    </a:lnTo>
                    <a:lnTo>
                      <a:pt x="1716" y="92"/>
                    </a:lnTo>
                    <a:lnTo>
                      <a:pt x="1716" y="100"/>
                    </a:lnTo>
                    <a:close/>
                    <a:moveTo>
                      <a:pt x="2164" y="981"/>
                    </a:moveTo>
                    <a:lnTo>
                      <a:pt x="2060" y="981"/>
                    </a:lnTo>
                    <a:lnTo>
                      <a:pt x="1821" y="312"/>
                    </a:lnTo>
                    <a:lnTo>
                      <a:pt x="1928" y="289"/>
                    </a:lnTo>
                    <a:lnTo>
                      <a:pt x="2083" y="750"/>
                    </a:lnTo>
                    <a:lnTo>
                      <a:pt x="2087" y="762"/>
                    </a:lnTo>
                    <a:lnTo>
                      <a:pt x="2093" y="776"/>
                    </a:lnTo>
                    <a:lnTo>
                      <a:pt x="2096" y="789"/>
                    </a:lnTo>
                    <a:lnTo>
                      <a:pt x="2100" y="803"/>
                    </a:lnTo>
                    <a:lnTo>
                      <a:pt x="2103" y="817"/>
                    </a:lnTo>
                    <a:lnTo>
                      <a:pt x="2106" y="828"/>
                    </a:lnTo>
                    <a:lnTo>
                      <a:pt x="2110" y="838"/>
                    </a:lnTo>
                    <a:lnTo>
                      <a:pt x="2112" y="846"/>
                    </a:lnTo>
                    <a:lnTo>
                      <a:pt x="2115" y="858"/>
                    </a:lnTo>
                    <a:lnTo>
                      <a:pt x="2116" y="863"/>
                    </a:lnTo>
                    <a:lnTo>
                      <a:pt x="2118" y="863"/>
                    </a:lnTo>
                    <a:lnTo>
                      <a:pt x="2126" y="831"/>
                    </a:lnTo>
                    <a:lnTo>
                      <a:pt x="2135" y="801"/>
                    </a:lnTo>
                    <a:lnTo>
                      <a:pt x="2142" y="775"/>
                    </a:lnTo>
                    <a:lnTo>
                      <a:pt x="2150" y="751"/>
                    </a:lnTo>
                    <a:lnTo>
                      <a:pt x="2304" y="307"/>
                    </a:lnTo>
                    <a:lnTo>
                      <a:pt x="2415" y="307"/>
                    </a:lnTo>
                    <a:lnTo>
                      <a:pt x="2164" y="981"/>
                    </a:lnTo>
                    <a:close/>
                    <a:moveTo>
                      <a:pt x="2929" y="579"/>
                    </a:moveTo>
                    <a:lnTo>
                      <a:pt x="2927" y="552"/>
                    </a:lnTo>
                    <a:lnTo>
                      <a:pt x="2925" y="529"/>
                    </a:lnTo>
                    <a:lnTo>
                      <a:pt x="2923" y="508"/>
                    </a:lnTo>
                    <a:lnTo>
                      <a:pt x="2920" y="489"/>
                    </a:lnTo>
                    <a:lnTo>
                      <a:pt x="2916" y="473"/>
                    </a:lnTo>
                    <a:lnTo>
                      <a:pt x="2911" y="457"/>
                    </a:lnTo>
                    <a:lnTo>
                      <a:pt x="2904" y="443"/>
                    </a:lnTo>
                    <a:lnTo>
                      <a:pt x="2898" y="431"/>
                    </a:lnTo>
                    <a:lnTo>
                      <a:pt x="2893" y="423"/>
                    </a:lnTo>
                    <a:lnTo>
                      <a:pt x="2888" y="417"/>
                    </a:lnTo>
                    <a:lnTo>
                      <a:pt x="2882" y="412"/>
                    </a:lnTo>
                    <a:lnTo>
                      <a:pt x="2877" y="407"/>
                    </a:lnTo>
                    <a:lnTo>
                      <a:pt x="2870" y="401"/>
                    </a:lnTo>
                    <a:lnTo>
                      <a:pt x="2863" y="396"/>
                    </a:lnTo>
                    <a:lnTo>
                      <a:pt x="2856" y="392"/>
                    </a:lnTo>
                    <a:lnTo>
                      <a:pt x="2848" y="388"/>
                    </a:lnTo>
                    <a:lnTo>
                      <a:pt x="2840" y="383"/>
                    </a:lnTo>
                    <a:lnTo>
                      <a:pt x="2832" y="380"/>
                    </a:lnTo>
                    <a:lnTo>
                      <a:pt x="2824" y="377"/>
                    </a:lnTo>
                    <a:lnTo>
                      <a:pt x="2814" y="375"/>
                    </a:lnTo>
                    <a:lnTo>
                      <a:pt x="2796" y="372"/>
                    </a:lnTo>
                    <a:lnTo>
                      <a:pt x="2777" y="371"/>
                    </a:lnTo>
                    <a:lnTo>
                      <a:pt x="2759" y="372"/>
                    </a:lnTo>
                    <a:lnTo>
                      <a:pt x="2743" y="374"/>
                    </a:lnTo>
                    <a:lnTo>
                      <a:pt x="2727" y="378"/>
                    </a:lnTo>
                    <a:lnTo>
                      <a:pt x="2712" y="385"/>
                    </a:lnTo>
                    <a:lnTo>
                      <a:pt x="2699" y="392"/>
                    </a:lnTo>
                    <a:lnTo>
                      <a:pt x="2687" y="400"/>
                    </a:lnTo>
                    <a:lnTo>
                      <a:pt x="2675" y="411"/>
                    </a:lnTo>
                    <a:lnTo>
                      <a:pt x="2665" y="423"/>
                    </a:lnTo>
                    <a:lnTo>
                      <a:pt x="2657" y="437"/>
                    </a:lnTo>
                    <a:lnTo>
                      <a:pt x="2648" y="453"/>
                    </a:lnTo>
                    <a:lnTo>
                      <a:pt x="2641" y="469"/>
                    </a:lnTo>
                    <a:lnTo>
                      <a:pt x="2636" y="488"/>
                    </a:lnTo>
                    <a:lnTo>
                      <a:pt x="2630" y="508"/>
                    </a:lnTo>
                    <a:lnTo>
                      <a:pt x="2627" y="530"/>
                    </a:lnTo>
                    <a:lnTo>
                      <a:pt x="2624" y="553"/>
                    </a:lnTo>
                    <a:lnTo>
                      <a:pt x="2623" y="579"/>
                    </a:lnTo>
                    <a:lnTo>
                      <a:pt x="2929" y="579"/>
                    </a:lnTo>
                    <a:close/>
                    <a:moveTo>
                      <a:pt x="2623" y="658"/>
                    </a:moveTo>
                    <a:lnTo>
                      <a:pt x="2623" y="674"/>
                    </a:lnTo>
                    <a:lnTo>
                      <a:pt x="2623" y="697"/>
                    </a:lnTo>
                    <a:lnTo>
                      <a:pt x="2624" y="718"/>
                    </a:lnTo>
                    <a:lnTo>
                      <a:pt x="2626" y="738"/>
                    </a:lnTo>
                    <a:lnTo>
                      <a:pt x="2629" y="757"/>
                    </a:lnTo>
                    <a:lnTo>
                      <a:pt x="2633" y="775"/>
                    </a:lnTo>
                    <a:lnTo>
                      <a:pt x="2639" y="791"/>
                    </a:lnTo>
                    <a:lnTo>
                      <a:pt x="2645" y="806"/>
                    </a:lnTo>
                    <a:lnTo>
                      <a:pt x="2653" y="820"/>
                    </a:lnTo>
                    <a:lnTo>
                      <a:pt x="2661" y="830"/>
                    </a:lnTo>
                    <a:lnTo>
                      <a:pt x="2668" y="840"/>
                    </a:lnTo>
                    <a:lnTo>
                      <a:pt x="2677" y="849"/>
                    </a:lnTo>
                    <a:lnTo>
                      <a:pt x="2686" y="858"/>
                    </a:lnTo>
                    <a:lnTo>
                      <a:pt x="2694" y="865"/>
                    </a:lnTo>
                    <a:lnTo>
                      <a:pt x="2705" y="871"/>
                    </a:lnTo>
                    <a:lnTo>
                      <a:pt x="2714" y="877"/>
                    </a:lnTo>
                    <a:lnTo>
                      <a:pt x="2726" y="883"/>
                    </a:lnTo>
                    <a:lnTo>
                      <a:pt x="2736" y="887"/>
                    </a:lnTo>
                    <a:lnTo>
                      <a:pt x="2748" y="891"/>
                    </a:lnTo>
                    <a:lnTo>
                      <a:pt x="2759" y="894"/>
                    </a:lnTo>
                    <a:lnTo>
                      <a:pt x="2771" y="897"/>
                    </a:lnTo>
                    <a:lnTo>
                      <a:pt x="2783" y="900"/>
                    </a:lnTo>
                    <a:lnTo>
                      <a:pt x="2795" y="901"/>
                    </a:lnTo>
                    <a:lnTo>
                      <a:pt x="2808" y="902"/>
                    </a:lnTo>
                    <a:lnTo>
                      <a:pt x="2820" y="902"/>
                    </a:lnTo>
                    <a:lnTo>
                      <a:pt x="2843" y="901"/>
                    </a:lnTo>
                    <a:lnTo>
                      <a:pt x="2866" y="898"/>
                    </a:lnTo>
                    <a:lnTo>
                      <a:pt x="2877" y="895"/>
                    </a:lnTo>
                    <a:lnTo>
                      <a:pt x="2888" y="893"/>
                    </a:lnTo>
                    <a:lnTo>
                      <a:pt x="2898" y="890"/>
                    </a:lnTo>
                    <a:lnTo>
                      <a:pt x="2909" y="886"/>
                    </a:lnTo>
                    <a:lnTo>
                      <a:pt x="2918" y="882"/>
                    </a:lnTo>
                    <a:lnTo>
                      <a:pt x="2929" y="877"/>
                    </a:lnTo>
                    <a:lnTo>
                      <a:pt x="2938" y="872"/>
                    </a:lnTo>
                    <a:lnTo>
                      <a:pt x="2947" y="867"/>
                    </a:lnTo>
                    <a:lnTo>
                      <a:pt x="2957" y="861"/>
                    </a:lnTo>
                    <a:lnTo>
                      <a:pt x="2966" y="853"/>
                    </a:lnTo>
                    <a:lnTo>
                      <a:pt x="2975" y="846"/>
                    </a:lnTo>
                    <a:lnTo>
                      <a:pt x="2983" y="839"/>
                    </a:lnTo>
                    <a:lnTo>
                      <a:pt x="3024" y="906"/>
                    </a:lnTo>
                    <a:lnTo>
                      <a:pt x="3013" y="915"/>
                    </a:lnTo>
                    <a:lnTo>
                      <a:pt x="3001" y="925"/>
                    </a:lnTo>
                    <a:lnTo>
                      <a:pt x="2988" y="933"/>
                    </a:lnTo>
                    <a:lnTo>
                      <a:pt x="2976" y="941"/>
                    </a:lnTo>
                    <a:lnTo>
                      <a:pt x="2963" y="949"/>
                    </a:lnTo>
                    <a:lnTo>
                      <a:pt x="2950" y="956"/>
                    </a:lnTo>
                    <a:lnTo>
                      <a:pt x="2936" y="962"/>
                    </a:lnTo>
                    <a:lnTo>
                      <a:pt x="2921" y="968"/>
                    </a:lnTo>
                    <a:lnTo>
                      <a:pt x="2906" y="973"/>
                    </a:lnTo>
                    <a:lnTo>
                      <a:pt x="2892" y="977"/>
                    </a:lnTo>
                    <a:lnTo>
                      <a:pt x="2877" y="980"/>
                    </a:lnTo>
                    <a:lnTo>
                      <a:pt x="2861" y="983"/>
                    </a:lnTo>
                    <a:lnTo>
                      <a:pt x="2846" y="986"/>
                    </a:lnTo>
                    <a:lnTo>
                      <a:pt x="2830" y="988"/>
                    </a:lnTo>
                    <a:lnTo>
                      <a:pt x="2814" y="989"/>
                    </a:lnTo>
                    <a:lnTo>
                      <a:pt x="2798" y="989"/>
                    </a:lnTo>
                    <a:lnTo>
                      <a:pt x="2782" y="989"/>
                    </a:lnTo>
                    <a:lnTo>
                      <a:pt x="2765" y="988"/>
                    </a:lnTo>
                    <a:lnTo>
                      <a:pt x="2748" y="986"/>
                    </a:lnTo>
                    <a:lnTo>
                      <a:pt x="2732" y="983"/>
                    </a:lnTo>
                    <a:lnTo>
                      <a:pt x="2717" y="980"/>
                    </a:lnTo>
                    <a:lnTo>
                      <a:pt x="2703" y="976"/>
                    </a:lnTo>
                    <a:lnTo>
                      <a:pt x="2688" y="971"/>
                    </a:lnTo>
                    <a:lnTo>
                      <a:pt x="2674" y="966"/>
                    </a:lnTo>
                    <a:lnTo>
                      <a:pt x="2661" y="959"/>
                    </a:lnTo>
                    <a:lnTo>
                      <a:pt x="2648" y="952"/>
                    </a:lnTo>
                    <a:lnTo>
                      <a:pt x="2636" y="945"/>
                    </a:lnTo>
                    <a:lnTo>
                      <a:pt x="2624" y="936"/>
                    </a:lnTo>
                    <a:lnTo>
                      <a:pt x="2612" y="927"/>
                    </a:lnTo>
                    <a:lnTo>
                      <a:pt x="2601" y="916"/>
                    </a:lnTo>
                    <a:lnTo>
                      <a:pt x="2590" y="906"/>
                    </a:lnTo>
                    <a:lnTo>
                      <a:pt x="2581" y="894"/>
                    </a:lnTo>
                    <a:lnTo>
                      <a:pt x="2570" y="883"/>
                    </a:lnTo>
                    <a:lnTo>
                      <a:pt x="2562" y="870"/>
                    </a:lnTo>
                    <a:lnTo>
                      <a:pt x="2554" y="857"/>
                    </a:lnTo>
                    <a:lnTo>
                      <a:pt x="2546" y="843"/>
                    </a:lnTo>
                    <a:lnTo>
                      <a:pt x="2539" y="828"/>
                    </a:lnTo>
                    <a:lnTo>
                      <a:pt x="2533" y="814"/>
                    </a:lnTo>
                    <a:lnTo>
                      <a:pt x="2526" y="798"/>
                    </a:lnTo>
                    <a:lnTo>
                      <a:pt x="2521" y="782"/>
                    </a:lnTo>
                    <a:lnTo>
                      <a:pt x="2517" y="765"/>
                    </a:lnTo>
                    <a:lnTo>
                      <a:pt x="2513" y="748"/>
                    </a:lnTo>
                    <a:lnTo>
                      <a:pt x="2510" y="731"/>
                    </a:lnTo>
                    <a:lnTo>
                      <a:pt x="2506" y="713"/>
                    </a:lnTo>
                    <a:lnTo>
                      <a:pt x="2504" y="694"/>
                    </a:lnTo>
                    <a:lnTo>
                      <a:pt x="2503" y="674"/>
                    </a:lnTo>
                    <a:lnTo>
                      <a:pt x="2502" y="654"/>
                    </a:lnTo>
                    <a:lnTo>
                      <a:pt x="2502" y="634"/>
                    </a:lnTo>
                    <a:lnTo>
                      <a:pt x="2502" y="613"/>
                    </a:lnTo>
                    <a:lnTo>
                      <a:pt x="2503" y="593"/>
                    </a:lnTo>
                    <a:lnTo>
                      <a:pt x="2504" y="574"/>
                    </a:lnTo>
                    <a:lnTo>
                      <a:pt x="2506" y="555"/>
                    </a:lnTo>
                    <a:lnTo>
                      <a:pt x="2510" y="539"/>
                    </a:lnTo>
                    <a:lnTo>
                      <a:pt x="2513" y="522"/>
                    </a:lnTo>
                    <a:lnTo>
                      <a:pt x="2516" y="506"/>
                    </a:lnTo>
                    <a:lnTo>
                      <a:pt x="2521" y="492"/>
                    </a:lnTo>
                    <a:lnTo>
                      <a:pt x="2525" y="477"/>
                    </a:lnTo>
                    <a:lnTo>
                      <a:pt x="2532" y="462"/>
                    </a:lnTo>
                    <a:lnTo>
                      <a:pt x="2538" y="449"/>
                    </a:lnTo>
                    <a:lnTo>
                      <a:pt x="2545" y="435"/>
                    </a:lnTo>
                    <a:lnTo>
                      <a:pt x="2554" y="421"/>
                    </a:lnTo>
                    <a:lnTo>
                      <a:pt x="2562" y="408"/>
                    </a:lnTo>
                    <a:lnTo>
                      <a:pt x="2573" y="395"/>
                    </a:lnTo>
                    <a:lnTo>
                      <a:pt x="2582" y="382"/>
                    </a:lnTo>
                    <a:lnTo>
                      <a:pt x="2593" y="371"/>
                    </a:lnTo>
                    <a:lnTo>
                      <a:pt x="2603" y="360"/>
                    </a:lnTo>
                    <a:lnTo>
                      <a:pt x="2614" y="351"/>
                    </a:lnTo>
                    <a:lnTo>
                      <a:pt x="2625" y="342"/>
                    </a:lnTo>
                    <a:lnTo>
                      <a:pt x="2636" y="333"/>
                    </a:lnTo>
                    <a:lnTo>
                      <a:pt x="2648" y="326"/>
                    </a:lnTo>
                    <a:lnTo>
                      <a:pt x="2660" y="318"/>
                    </a:lnTo>
                    <a:lnTo>
                      <a:pt x="2672" y="312"/>
                    </a:lnTo>
                    <a:lnTo>
                      <a:pt x="2685" y="307"/>
                    </a:lnTo>
                    <a:lnTo>
                      <a:pt x="2698" y="303"/>
                    </a:lnTo>
                    <a:lnTo>
                      <a:pt x="2711" y="299"/>
                    </a:lnTo>
                    <a:lnTo>
                      <a:pt x="2725" y="295"/>
                    </a:lnTo>
                    <a:lnTo>
                      <a:pt x="2738" y="292"/>
                    </a:lnTo>
                    <a:lnTo>
                      <a:pt x="2753" y="291"/>
                    </a:lnTo>
                    <a:lnTo>
                      <a:pt x="2768" y="290"/>
                    </a:lnTo>
                    <a:lnTo>
                      <a:pt x="2783" y="289"/>
                    </a:lnTo>
                    <a:lnTo>
                      <a:pt x="2796" y="290"/>
                    </a:lnTo>
                    <a:lnTo>
                      <a:pt x="2810" y="290"/>
                    </a:lnTo>
                    <a:lnTo>
                      <a:pt x="2822" y="292"/>
                    </a:lnTo>
                    <a:lnTo>
                      <a:pt x="2835" y="294"/>
                    </a:lnTo>
                    <a:lnTo>
                      <a:pt x="2848" y="296"/>
                    </a:lnTo>
                    <a:lnTo>
                      <a:pt x="2860" y="300"/>
                    </a:lnTo>
                    <a:lnTo>
                      <a:pt x="2872" y="304"/>
                    </a:lnTo>
                    <a:lnTo>
                      <a:pt x="2883" y="308"/>
                    </a:lnTo>
                    <a:lnTo>
                      <a:pt x="2895" y="312"/>
                    </a:lnTo>
                    <a:lnTo>
                      <a:pt x="2905" y="317"/>
                    </a:lnTo>
                    <a:lnTo>
                      <a:pt x="2916" y="324"/>
                    </a:lnTo>
                    <a:lnTo>
                      <a:pt x="2926" y="330"/>
                    </a:lnTo>
                    <a:lnTo>
                      <a:pt x="2936" y="337"/>
                    </a:lnTo>
                    <a:lnTo>
                      <a:pt x="2945" y="345"/>
                    </a:lnTo>
                    <a:lnTo>
                      <a:pt x="2955" y="353"/>
                    </a:lnTo>
                    <a:lnTo>
                      <a:pt x="2963" y="361"/>
                    </a:lnTo>
                    <a:lnTo>
                      <a:pt x="2974" y="373"/>
                    </a:lnTo>
                    <a:lnTo>
                      <a:pt x="2983" y="385"/>
                    </a:lnTo>
                    <a:lnTo>
                      <a:pt x="2992" y="397"/>
                    </a:lnTo>
                    <a:lnTo>
                      <a:pt x="3000" y="409"/>
                    </a:lnTo>
                    <a:lnTo>
                      <a:pt x="3006" y="421"/>
                    </a:lnTo>
                    <a:lnTo>
                      <a:pt x="3013" y="435"/>
                    </a:lnTo>
                    <a:lnTo>
                      <a:pt x="3019" y="450"/>
                    </a:lnTo>
                    <a:lnTo>
                      <a:pt x="3023" y="465"/>
                    </a:lnTo>
                    <a:lnTo>
                      <a:pt x="3027" y="482"/>
                    </a:lnTo>
                    <a:lnTo>
                      <a:pt x="3030" y="500"/>
                    </a:lnTo>
                    <a:lnTo>
                      <a:pt x="3034" y="520"/>
                    </a:lnTo>
                    <a:lnTo>
                      <a:pt x="3036" y="540"/>
                    </a:lnTo>
                    <a:lnTo>
                      <a:pt x="3038" y="563"/>
                    </a:lnTo>
                    <a:lnTo>
                      <a:pt x="3039" y="587"/>
                    </a:lnTo>
                    <a:lnTo>
                      <a:pt x="3040" y="614"/>
                    </a:lnTo>
                    <a:lnTo>
                      <a:pt x="3040" y="644"/>
                    </a:lnTo>
                    <a:lnTo>
                      <a:pt x="3040" y="658"/>
                    </a:lnTo>
                    <a:lnTo>
                      <a:pt x="2623" y="658"/>
                    </a:lnTo>
                    <a:close/>
                    <a:moveTo>
                      <a:pt x="3512" y="408"/>
                    </a:moveTo>
                    <a:lnTo>
                      <a:pt x="3505" y="405"/>
                    </a:lnTo>
                    <a:lnTo>
                      <a:pt x="3498" y="403"/>
                    </a:lnTo>
                    <a:lnTo>
                      <a:pt x="3490" y="402"/>
                    </a:lnTo>
                    <a:lnTo>
                      <a:pt x="3483" y="402"/>
                    </a:lnTo>
                    <a:lnTo>
                      <a:pt x="3467" y="402"/>
                    </a:lnTo>
                    <a:lnTo>
                      <a:pt x="3452" y="405"/>
                    </a:lnTo>
                    <a:lnTo>
                      <a:pt x="3438" y="409"/>
                    </a:lnTo>
                    <a:lnTo>
                      <a:pt x="3423" y="414"/>
                    </a:lnTo>
                    <a:lnTo>
                      <a:pt x="3409" y="421"/>
                    </a:lnTo>
                    <a:lnTo>
                      <a:pt x="3397" y="430"/>
                    </a:lnTo>
                    <a:lnTo>
                      <a:pt x="3383" y="439"/>
                    </a:lnTo>
                    <a:lnTo>
                      <a:pt x="3372" y="451"/>
                    </a:lnTo>
                    <a:lnTo>
                      <a:pt x="3361" y="461"/>
                    </a:lnTo>
                    <a:lnTo>
                      <a:pt x="3352" y="473"/>
                    </a:lnTo>
                    <a:lnTo>
                      <a:pt x="3345" y="483"/>
                    </a:lnTo>
                    <a:lnTo>
                      <a:pt x="3340" y="494"/>
                    </a:lnTo>
                    <a:lnTo>
                      <a:pt x="3337" y="505"/>
                    </a:lnTo>
                    <a:lnTo>
                      <a:pt x="3335" y="520"/>
                    </a:lnTo>
                    <a:lnTo>
                      <a:pt x="3333" y="537"/>
                    </a:lnTo>
                    <a:lnTo>
                      <a:pt x="3333" y="557"/>
                    </a:lnTo>
                    <a:lnTo>
                      <a:pt x="3333" y="974"/>
                    </a:lnTo>
                    <a:lnTo>
                      <a:pt x="3228" y="974"/>
                    </a:lnTo>
                    <a:lnTo>
                      <a:pt x="3228" y="460"/>
                    </a:lnTo>
                    <a:lnTo>
                      <a:pt x="3228" y="441"/>
                    </a:lnTo>
                    <a:lnTo>
                      <a:pt x="3227" y="423"/>
                    </a:lnTo>
                    <a:lnTo>
                      <a:pt x="3225" y="405"/>
                    </a:lnTo>
                    <a:lnTo>
                      <a:pt x="3223" y="388"/>
                    </a:lnTo>
                    <a:lnTo>
                      <a:pt x="3219" y="370"/>
                    </a:lnTo>
                    <a:lnTo>
                      <a:pt x="3215" y="352"/>
                    </a:lnTo>
                    <a:lnTo>
                      <a:pt x="3210" y="335"/>
                    </a:lnTo>
                    <a:lnTo>
                      <a:pt x="3205" y="317"/>
                    </a:lnTo>
                    <a:lnTo>
                      <a:pt x="3310" y="289"/>
                    </a:lnTo>
                    <a:lnTo>
                      <a:pt x="3312" y="294"/>
                    </a:lnTo>
                    <a:lnTo>
                      <a:pt x="3316" y="305"/>
                    </a:lnTo>
                    <a:lnTo>
                      <a:pt x="3319" y="312"/>
                    </a:lnTo>
                    <a:lnTo>
                      <a:pt x="3321" y="322"/>
                    </a:lnTo>
                    <a:lnTo>
                      <a:pt x="3324" y="333"/>
                    </a:lnTo>
                    <a:lnTo>
                      <a:pt x="3328" y="345"/>
                    </a:lnTo>
                    <a:lnTo>
                      <a:pt x="3330" y="358"/>
                    </a:lnTo>
                    <a:lnTo>
                      <a:pt x="3331" y="371"/>
                    </a:lnTo>
                    <a:lnTo>
                      <a:pt x="3332" y="385"/>
                    </a:lnTo>
                    <a:lnTo>
                      <a:pt x="3331" y="398"/>
                    </a:lnTo>
                    <a:lnTo>
                      <a:pt x="3340" y="386"/>
                    </a:lnTo>
                    <a:lnTo>
                      <a:pt x="3350" y="374"/>
                    </a:lnTo>
                    <a:lnTo>
                      <a:pt x="3360" y="362"/>
                    </a:lnTo>
                    <a:lnTo>
                      <a:pt x="3371" y="352"/>
                    </a:lnTo>
                    <a:lnTo>
                      <a:pt x="3382" y="343"/>
                    </a:lnTo>
                    <a:lnTo>
                      <a:pt x="3394" y="333"/>
                    </a:lnTo>
                    <a:lnTo>
                      <a:pt x="3405" y="325"/>
                    </a:lnTo>
                    <a:lnTo>
                      <a:pt x="3418" y="317"/>
                    </a:lnTo>
                    <a:lnTo>
                      <a:pt x="3430" y="310"/>
                    </a:lnTo>
                    <a:lnTo>
                      <a:pt x="3443" y="304"/>
                    </a:lnTo>
                    <a:lnTo>
                      <a:pt x="3456" y="299"/>
                    </a:lnTo>
                    <a:lnTo>
                      <a:pt x="3468" y="294"/>
                    </a:lnTo>
                    <a:lnTo>
                      <a:pt x="3481" y="291"/>
                    </a:lnTo>
                    <a:lnTo>
                      <a:pt x="3493" y="289"/>
                    </a:lnTo>
                    <a:lnTo>
                      <a:pt x="3506" y="287"/>
                    </a:lnTo>
                    <a:lnTo>
                      <a:pt x="3519" y="287"/>
                    </a:lnTo>
                    <a:lnTo>
                      <a:pt x="3526" y="287"/>
                    </a:lnTo>
                    <a:lnTo>
                      <a:pt x="3534" y="288"/>
                    </a:lnTo>
                    <a:lnTo>
                      <a:pt x="3544" y="290"/>
                    </a:lnTo>
                    <a:lnTo>
                      <a:pt x="3555" y="293"/>
                    </a:lnTo>
                    <a:lnTo>
                      <a:pt x="3512" y="408"/>
                    </a:lnTo>
                    <a:close/>
                    <a:moveTo>
                      <a:pt x="4087" y="776"/>
                    </a:moveTo>
                    <a:lnTo>
                      <a:pt x="4086" y="788"/>
                    </a:lnTo>
                    <a:lnTo>
                      <a:pt x="4086" y="800"/>
                    </a:lnTo>
                    <a:lnTo>
                      <a:pt x="4084" y="811"/>
                    </a:lnTo>
                    <a:lnTo>
                      <a:pt x="4081" y="822"/>
                    </a:lnTo>
                    <a:lnTo>
                      <a:pt x="4079" y="833"/>
                    </a:lnTo>
                    <a:lnTo>
                      <a:pt x="4076" y="844"/>
                    </a:lnTo>
                    <a:lnTo>
                      <a:pt x="4072" y="854"/>
                    </a:lnTo>
                    <a:lnTo>
                      <a:pt x="4068" y="864"/>
                    </a:lnTo>
                    <a:lnTo>
                      <a:pt x="4064" y="874"/>
                    </a:lnTo>
                    <a:lnTo>
                      <a:pt x="4058" y="884"/>
                    </a:lnTo>
                    <a:lnTo>
                      <a:pt x="4052" y="893"/>
                    </a:lnTo>
                    <a:lnTo>
                      <a:pt x="4047" y="902"/>
                    </a:lnTo>
                    <a:lnTo>
                      <a:pt x="4039" y="910"/>
                    </a:lnTo>
                    <a:lnTo>
                      <a:pt x="4032" y="918"/>
                    </a:lnTo>
                    <a:lnTo>
                      <a:pt x="4025" y="926"/>
                    </a:lnTo>
                    <a:lnTo>
                      <a:pt x="4016" y="933"/>
                    </a:lnTo>
                    <a:lnTo>
                      <a:pt x="4008" y="940"/>
                    </a:lnTo>
                    <a:lnTo>
                      <a:pt x="4000" y="947"/>
                    </a:lnTo>
                    <a:lnTo>
                      <a:pt x="3990" y="953"/>
                    </a:lnTo>
                    <a:lnTo>
                      <a:pt x="3980" y="959"/>
                    </a:lnTo>
                    <a:lnTo>
                      <a:pt x="3970" y="965"/>
                    </a:lnTo>
                    <a:lnTo>
                      <a:pt x="3960" y="970"/>
                    </a:lnTo>
                    <a:lnTo>
                      <a:pt x="3948" y="974"/>
                    </a:lnTo>
                    <a:lnTo>
                      <a:pt x="3937" y="978"/>
                    </a:lnTo>
                    <a:lnTo>
                      <a:pt x="3925" y="982"/>
                    </a:lnTo>
                    <a:lnTo>
                      <a:pt x="3913" y="986"/>
                    </a:lnTo>
                    <a:lnTo>
                      <a:pt x="3901" y="988"/>
                    </a:lnTo>
                    <a:lnTo>
                      <a:pt x="3888" y="991"/>
                    </a:lnTo>
                    <a:lnTo>
                      <a:pt x="3875" y="992"/>
                    </a:lnTo>
                    <a:lnTo>
                      <a:pt x="3862" y="993"/>
                    </a:lnTo>
                    <a:lnTo>
                      <a:pt x="3848" y="994"/>
                    </a:lnTo>
                    <a:lnTo>
                      <a:pt x="3835" y="994"/>
                    </a:lnTo>
                    <a:lnTo>
                      <a:pt x="3818" y="994"/>
                    </a:lnTo>
                    <a:lnTo>
                      <a:pt x="3802" y="993"/>
                    </a:lnTo>
                    <a:lnTo>
                      <a:pt x="3785" y="992"/>
                    </a:lnTo>
                    <a:lnTo>
                      <a:pt x="3770" y="990"/>
                    </a:lnTo>
                    <a:lnTo>
                      <a:pt x="3754" y="988"/>
                    </a:lnTo>
                    <a:lnTo>
                      <a:pt x="3737" y="984"/>
                    </a:lnTo>
                    <a:lnTo>
                      <a:pt x="3721" y="980"/>
                    </a:lnTo>
                    <a:lnTo>
                      <a:pt x="3704" y="976"/>
                    </a:lnTo>
                    <a:lnTo>
                      <a:pt x="3689" y="972"/>
                    </a:lnTo>
                    <a:lnTo>
                      <a:pt x="3673" y="967"/>
                    </a:lnTo>
                    <a:lnTo>
                      <a:pt x="3658" y="961"/>
                    </a:lnTo>
                    <a:lnTo>
                      <a:pt x="3644" y="955"/>
                    </a:lnTo>
                    <a:lnTo>
                      <a:pt x="3629" y="949"/>
                    </a:lnTo>
                    <a:lnTo>
                      <a:pt x="3615" y="941"/>
                    </a:lnTo>
                    <a:lnTo>
                      <a:pt x="3602" y="935"/>
                    </a:lnTo>
                    <a:lnTo>
                      <a:pt x="3589" y="928"/>
                    </a:lnTo>
                    <a:lnTo>
                      <a:pt x="3629" y="849"/>
                    </a:lnTo>
                    <a:lnTo>
                      <a:pt x="3655" y="865"/>
                    </a:lnTo>
                    <a:lnTo>
                      <a:pt x="3681" y="877"/>
                    </a:lnTo>
                    <a:lnTo>
                      <a:pt x="3708" y="888"/>
                    </a:lnTo>
                    <a:lnTo>
                      <a:pt x="3734" y="896"/>
                    </a:lnTo>
                    <a:lnTo>
                      <a:pt x="3760" y="904"/>
                    </a:lnTo>
                    <a:lnTo>
                      <a:pt x="3786" y="909"/>
                    </a:lnTo>
                    <a:lnTo>
                      <a:pt x="3814" y="912"/>
                    </a:lnTo>
                    <a:lnTo>
                      <a:pt x="3841" y="912"/>
                    </a:lnTo>
                    <a:lnTo>
                      <a:pt x="3856" y="912"/>
                    </a:lnTo>
                    <a:lnTo>
                      <a:pt x="3870" y="911"/>
                    </a:lnTo>
                    <a:lnTo>
                      <a:pt x="3884" y="908"/>
                    </a:lnTo>
                    <a:lnTo>
                      <a:pt x="3897" y="905"/>
                    </a:lnTo>
                    <a:lnTo>
                      <a:pt x="3908" y="901"/>
                    </a:lnTo>
                    <a:lnTo>
                      <a:pt x="3920" y="895"/>
                    </a:lnTo>
                    <a:lnTo>
                      <a:pt x="3930" y="889"/>
                    </a:lnTo>
                    <a:lnTo>
                      <a:pt x="3940" y="882"/>
                    </a:lnTo>
                    <a:lnTo>
                      <a:pt x="3948" y="873"/>
                    </a:lnTo>
                    <a:lnTo>
                      <a:pt x="3955" y="865"/>
                    </a:lnTo>
                    <a:lnTo>
                      <a:pt x="3962" y="855"/>
                    </a:lnTo>
                    <a:lnTo>
                      <a:pt x="3967" y="845"/>
                    </a:lnTo>
                    <a:lnTo>
                      <a:pt x="3971" y="834"/>
                    </a:lnTo>
                    <a:lnTo>
                      <a:pt x="3974" y="823"/>
                    </a:lnTo>
                    <a:lnTo>
                      <a:pt x="3975" y="810"/>
                    </a:lnTo>
                    <a:lnTo>
                      <a:pt x="3976" y="798"/>
                    </a:lnTo>
                    <a:lnTo>
                      <a:pt x="3976" y="786"/>
                    </a:lnTo>
                    <a:lnTo>
                      <a:pt x="3974" y="776"/>
                    </a:lnTo>
                    <a:lnTo>
                      <a:pt x="3972" y="766"/>
                    </a:lnTo>
                    <a:lnTo>
                      <a:pt x="3970" y="757"/>
                    </a:lnTo>
                    <a:lnTo>
                      <a:pt x="3966" y="748"/>
                    </a:lnTo>
                    <a:lnTo>
                      <a:pt x="3962" y="740"/>
                    </a:lnTo>
                    <a:lnTo>
                      <a:pt x="3956" y="733"/>
                    </a:lnTo>
                    <a:lnTo>
                      <a:pt x="3950" y="725"/>
                    </a:lnTo>
                    <a:lnTo>
                      <a:pt x="3943" y="719"/>
                    </a:lnTo>
                    <a:lnTo>
                      <a:pt x="3935" y="714"/>
                    </a:lnTo>
                    <a:lnTo>
                      <a:pt x="3926" y="708"/>
                    </a:lnTo>
                    <a:lnTo>
                      <a:pt x="3917" y="703"/>
                    </a:lnTo>
                    <a:lnTo>
                      <a:pt x="3905" y="698"/>
                    </a:lnTo>
                    <a:lnTo>
                      <a:pt x="3893" y="694"/>
                    </a:lnTo>
                    <a:lnTo>
                      <a:pt x="3880" y="691"/>
                    </a:lnTo>
                    <a:lnTo>
                      <a:pt x="3866" y="688"/>
                    </a:lnTo>
                    <a:lnTo>
                      <a:pt x="3783" y="670"/>
                    </a:lnTo>
                    <a:lnTo>
                      <a:pt x="3763" y="666"/>
                    </a:lnTo>
                    <a:lnTo>
                      <a:pt x="3744" y="659"/>
                    </a:lnTo>
                    <a:lnTo>
                      <a:pt x="3727" y="653"/>
                    </a:lnTo>
                    <a:lnTo>
                      <a:pt x="3710" y="645"/>
                    </a:lnTo>
                    <a:lnTo>
                      <a:pt x="3695" y="636"/>
                    </a:lnTo>
                    <a:lnTo>
                      <a:pt x="3681" y="627"/>
                    </a:lnTo>
                    <a:lnTo>
                      <a:pt x="3669" y="616"/>
                    </a:lnTo>
                    <a:lnTo>
                      <a:pt x="3657" y="605"/>
                    </a:lnTo>
                    <a:lnTo>
                      <a:pt x="3647" y="592"/>
                    </a:lnTo>
                    <a:lnTo>
                      <a:pt x="3638" y="579"/>
                    </a:lnTo>
                    <a:lnTo>
                      <a:pt x="3631" y="565"/>
                    </a:lnTo>
                    <a:lnTo>
                      <a:pt x="3625" y="551"/>
                    </a:lnTo>
                    <a:lnTo>
                      <a:pt x="3620" y="536"/>
                    </a:lnTo>
                    <a:lnTo>
                      <a:pt x="3617" y="520"/>
                    </a:lnTo>
                    <a:lnTo>
                      <a:pt x="3615" y="504"/>
                    </a:lnTo>
                    <a:lnTo>
                      <a:pt x="3614" y="486"/>
                    </a:lnTo>
                    <a:lnTo>
                      <a:pt x="3614" y="475"/>
                    </a:lnTo>
                    <a:lnTo>
                      <a:pt x="3615" y="464"/>
                    </a:lnTo>
                    <a:lnTo>
                      <a:pt x="3616" y="454"/>
                    </a:lnTo>
                    <a:lnTo>
                      <a:pt x="3618" y="443"/>
                    </a:lnTo>
                    <a:lnTo>
                      <a:pt x="3620" y="433"/>
                    </a:lnTo>
                    <a:lnTo>
                      <a:pt x="3624" y="422"/>
                    </a:lnTo>
                    <a:lnTo>
                      <a:pt x="3628" y="413"/>
                    </a:lnTo>
                    <a:lnTo>
                      <a:pt x="3632" y="403"/>
                    </a:lnTo>
                    <a:lnTo>
                      <a:pt x="3636" y="394"/>
                    </a:lnTo>
                    <a:lnTo>
                      <a:pt x="3641" y="386"/>
                    </a:lnTo>
                    <a:lnTo>
                      <a:pt x="3647" y="377"/>
                    </a:lnTo>
                    <a:lnTo>
                      <a:pt x="3653" y="369"/>
                    </a:lnTo>
                    <a:lnTo>
                      <a:pt x="3659" y="360"/>
                    </a:lnTo>
                    <a:lnTo>
                      <a:pt x="3666" y="353"/>
                    </a:lnTo>
                    <a:lnTo>
                      <a:pt x="3673" y="346"/>
                    </a:lnTo>
                    <a:lnTo>
                      <a:pt x="3680" y="339"/>
                    </a:lnTo>
                    <a:lnTo>
                      <a:pt x="3697" y="327"/>
                    </a:lnTo>
                    <a:lnTo>
                      <a:pt x="3715" y="315"/>
                    </a:lnTo>
                    <a:lnTo>
                      <a:pt x="3735" y="305"/>
                    </a:lnTo>
                    <a:lnTo>
                      <a:pt x="3756" y="296"/>
                    </a:lnTo>
                    <a:lnTo>
                      <a:pt x="3766" y="293"/>
                    </a:lnTo>
                    <a:lnTo>
                      <a:pt x="3778" y="290"/>
                    </a:lnTo>
                    <a:lnTo>
                      <a:pt x="3790" y="287"/>
                    </a:lnTo>
                    <a:lnTo>
                      <a:pt x="3801" y="285"/>
                    </a:lnTo>
                    <a:lnTo>
                      <a:pt x="3826" y="283"/>
                    </a:lnTo>
                    <a:lnTo>
                      <a:pt x="3851" y="282"/>
                    </a:lnTo>
                    <a:lnTo>
                      <a:pt x="3878" y="283"/>
                    </a:lnTo>
                    <a:lnTo>
                      <a:pt x="3904" y="285"/>
                    </a:lnTo>
                    <a:lnTo>
                      <a:pt x="3931" y="290"/>
                    </a:lnTo>
                    <a:lnTo>
                      <a:pt x="3959" y="296"/>
                    </a:lnTo>
                    <a:lnTo>
                      <a:pt x="3985" y="304"/>
                    </a:lnTo>
                    <a:lnTo>
                      <a:pt x="4010" y="313"/>
                    </a:lnTo>
                    <a:lnTo>
                      <a:pt x="4033" y="324"/>
                    </a:lnTo>
                    <a:lnTo>
                      <a:pt x="4055" y="335"/>
                    </a:lnTo>
                    <a:lnTo>
                      <a:pt x="4016" y="413"/>
                    </a:lnTo>
                    <a:lnTo>
                      <a:pt x="3994" y="402"/>
                    </a:lnTo>
                    <a:lnTo>
                      <a:pt x="3973" y="393"/>
                    </a:lnTo>
                    <a:lnTo>
                      <a:pt x="3953" y="386"/>
                    </a:lnTo>
                    <a:lnTo>
                      <a:pt x="3932" y="378"/>
                    </a:lnTo>
                    <a:lnTo>
                      <a:pt x="3912" y="372"/>
                    </a:lnTo>
                    <a:lnTo>
                      <a:pt x="3892" y="368"/>
                    </a:lnTo>
                    <a:lnTo>
                      <a:pt x="3870" y="366"/>
                    </a:lnTo>
                    <a:lnTo>
                      <a:pt x="3849" y="365"/>
                    </a:lnTo>
                    <a:lnTo>
                      <a:pt x="3835" y="365"/>
                    </a:lnTo>
                    <a:lnTo>
                      <a:pt x="3821" y="367"/>
                    </a:lnTo>
                    <a:lnTo>
                      <a:pt x="3808" y="369"/>
                    </a:lnTo>
                    <a:lnTo>
                      <a:pt x="3797" y="372"/>
                    </a:lnTo>
                    <a:lnTo>
                      <a:pt x="3786" y="376"/>
                    </a:lnTo>
                    <a:lnTo>
                      <a:pt x="3776" y="381"/>
                    </a:lnTo>
                    <a:lnTo>
                      <a:pt x="3765" y="388"/>
                    </a:lnTo>
                    <a:lnTo>
                      <a:pt x="3757" y="395"/>
                    </a:lnTo>
                    <a:lnTo>
                      <a:pt x="3749" y="402"/>
                    </a:lnTo>
                    <a:lnTo>
                      <a:pt x="3742" y="411"/>
                    </a:lnTo>
                    <a:lnTo>
                      <a:pt x="3736" y="420"/>
                    </a:lnTo>
                    <a:lnTo>
                      <a:pt x="3732" y="430"/>
                    </a:lnTo>
                    <a:lnTo>
                      <a:pt x="3728" y="440"/>
                    </a:lnTo>
                    <a:lnTo>
                      <a:pt x="3725" y="451"/>
                    </a:lnTo>
                    <a:lnTo>
                      <a:pt x="3723" y="462"/>
                    </a:lnTo>
                    <a:lnTo>
                      <a:pt x="3722" y="475"/>
                    </a:lnTo>
                    <a:lnTo>
                      <a:pt x="3723" y="484"/>
                    </a:lnTo>
                    <a:lnTo>
                      <a:pt x="3724" y="493"/>
                    </a:lnTo>
                    <a:lnTo>
                      <a:pt x="3725" y="501"/>
                    </a:lnTo>
                    <a:lnTo>
                      <a:pt x="3729" y="509"/>
                    </a:lnTo>
                    <a:lnTo>
                      <a:pt x="3731" y="517"/>
                    </a:lnTo>
                    <a:lnTo>
                      <a:pt x="3735" y="524"/>
                    </a:lnTo>
                    <a:lnTo>
                      <a:pt x="3739" y="530"/>
                    </a:lnTo>
                    <a:lnTo>
                      <a:pt x="3744" y="537"/>
                    </a:lnTo>
                    <a:lnTo>
                      <a:pt x="3750" y="543"/>
                    </a:lnTo>
                    <a:lnTo>
                      <a:pt x="3757" y="548"/>
                    </a:lnTo>
                    <a:lnTo>
                      <a:pt x="3765" y="552"/>
                    </a:lnTo>
                    <a:lnTo>
                      <a:pt x="3774" y="557"/>
                    </a:lnTo>
                    <a:lnTo>
                      <a:pt x="3783" y="561"/>
                    </a:lnTo>
                    <a:lnTo>
                      <a:pt x="3795" y="565"/>
                    </a:lnTo>
                    <a:lnTo>
                      <a:pt x="3806" y="568"/>
                    </a:lnTo>
                    <a:lnTo>
                      <a:pt x="3819" y="571"/>
                    </a:lnTo>
                    <a:lnTo>
                      <a:pt x="3908" y="590"/>
                    </a:lnTo>
                    <a:lnTo>
                      <a:pt x="3929" y="594"/>
                    </a:lnTo>
                    <a:lnTo>
                      <a:pt x="3950" y="601"/>
                    </a:lnTo>
                    <a:lnTo>
                      <a:pt x="3968" y="608"/>
                    </a:lnTo>
                    <a:lnTo>
                      <a:pt x="3986" y="615"/>
                    </a:lnTo>
                    <a:lnTo>
                      <a:pt x="4002" y="624"/>
                    </a:lnTo>
                    <a:lnTo>
                      <a:pt x="4016" y="633"/>
                    </a:lnTo>
                    <a:lnTo>
                      <a:pt x="4030" y="644"/>
                    </a:lnTo>
                    <a:lnTo>
                      <a:pt x="4042" y="655"/>
                    </a:lnTo>
                    <a:lnTo>
                      <a:pt x="4052" y="667"/>
                    </a:lnTo>
                    <a:lnTo>
                      <a:pt x="4061" y="680"/>
                    </a:lnTo>
                    <a:lnTo>
                      <a:pt x="4069" y="694"/>
                    </a:lnTo>
                    <a:lnTo>
                      <a:pt x="4075" y="709"/>
                    </a:lnTo>
                    <a:lnTo>
                      <a:pt x="4080" y="724"/>
                    </a:lnTo>
                    <a:lnTo>
                      <a:pt x="4084" y="740"/>
                    </a:lnTo>
                    <a:lnTo>
                      <a:pt x="4086" y="758"/>
                    </a:lnTo>
                    <a:lnTo>
                      <a:pt x="4087" y="776"/>
                    </a:lnTo>
                    <a:close/>
                    <a:moveTo>
                      <a:pt x="4261" y="974"/>
                    </a:moveTo>
                    <a:lnTo>
                      <a:pt x="4261" y="310"/>
                    </a:lnTo>
                    <a:lnTo>
                      <a:pt x="4369" y="292"/>
                    </a:lnTo>
                    <a:lnTo>
                      <a:pt x="4369" y="974"/>
                    </a:lnTo>
                    <a:lnTo>
                      <a:pt x="4261" y="974"/>
                    </a:lnTo>
                    <a:close/>
                    <a:moveTo>
                      <a:pt x="4399" y="100"/>
                    </a:moveTo>
                    <a:lnTo>
                      <a:pt x="4399" y="109"/>
                    </a:lnTo>
                    <a:lnTo>
                      <a:pt x="4397" y="117"/>
                    </a:lnTo>
                    <a:lnTo>
                      <a:pt x="4395" y="125"/>
                    </a:lnTo>
                    <a:lnTo>
                      <a:pt x="4393" y="133"/>
                    </a:lnTo>
                    <a:lnTo>
                      <a:pt x="4390" y="140"/>
                    </a:lnTo>
                    <a:lnTo>
                      <a:pt x="4386" y="146"/>
                    </a:lnTo>
                    <a:lnTo>
                      <a:pt x="4381" y="153"/>
                    </a:lnTo>
                    <a:lnTo>
                      <a:pt x="4375" y="159"/>
                    </a:lnTo>
                    <a:lnTo>
                      <a:pt x="4369" y="164"/>
                    </a:lnTo>
                    <a:lnTo>
                      <a:pt x="4363" y="169"/>
                    </a:lnTo>
                    <a:lnTo>
                      <a:pt x="4357" y="173"/>
                    </a:lnTo>
                    <a:lnTo>
                      <a:pt x="4349" y="177"/>
                    </a:lnTo>
                    <a:lnTo>
                      <a:pt x="4342" y="179"/>
                    </a:lnTo>
                    <a:lnTo>
                      <a:pt x="4333" y="181"/>
                    </a:lnTo>
                    <a:lnTo>
                      <a:pt x="4326" y="182"/>
                    </a:lnTo>
                    <a:lnTo>
                      <a:pt x="4318" y="182"/>
                    </a:lnTo>
                    <a:lnTo>
                      <a:pt x="4308" y="182"/>
                    </a:lnTo>
                    <a:lnTo>
                      <a:pt x="4301" y="181"/>
                    </a:lnTo>
                    <a:lnTo>
                      <a:pt x="4292" y="179"/>
                    </a:lnTo>
                    <a:lnTo>
                      <a:pt x="4285" y="177"/>
                    </a:lnTo>
                    <a:lnTo>
                      <a:pt x="4278" y="173"/>
                    </a:lnTo>
                    <a:lnTo>
                      <a:pt x="4271" y="169"/>
                    </a:lnTo>
                    <a:lnTo>
                      <a:pt x="4265" y="164"/>
                    </a:lnTo>
                    <a:lnTo>
                      <a:pt x="4259" y="159"/>
                    </a:lnTo>
                    <a:lnTo>
                      <a:pt x="4254" y="153"/>
                    </a:lnTo>
                    <a:lnTo>
                      <a:pt x="4248" y="146"/>
                    </a:lnTo>
                    <a:lnTo>
                      <a:pt x="4244" y="140"/>
                    </a:lnTo>
                    <a:lnTo>
                      <a:pt x="4241" y="133"/>
                    </a:lnTo>
                    <a:lnTo>
                      <a:pt x="4239" y="125"/>
                    </a:lnTo>
                    <a:lnTo>
                      <a:pt x="4237" y="118"/>
                    </a:lnTo>
                    <a:lnTo>
                      <a:pt x="4236" y="110"/>
                    </a:lnTo>
                    <a:lnTo>
                      <a:pt x="4236" y="101"/>
                    </a:lnTo>
                    <a:lnTo>
                      <a:pt x="4236" y="93"/>
                    </a:lnTo>
                    <a:lnTo>
                      <a:pt x="4237" y="86"/>
                    </a:lnTo>
                    <a:lnTo>
                      <a:pt x="4239" y="77"/>
                    </a:lnTo>
                    <a:lnTo>
                      <a:pt x="4241" y="70"/>
                    </a:lnTo>
                    <a:lnTo>
                      <a:pt x="4244" y="63"/>
                    </a:lnTo>
                    <a:lnTo>
                      <a:pt x="4248" y="55"/>
                    </a:lnTo>
                    <a:lnTo>
                      <a:pt x="4254" y="49"/>
                    </a:lnTo>
                    <a:lnTo>
                      <a:pt x="4259" y="43"/>
                    </a:lnTo>
                    <a:lnTo>
                      <a:pt x="4265" y="37"/>
                    </a:lnTo>
                    <a:lnTo>
                      <a:pt x="4271" y="32"/>
                    </a:lnTo>
                    <a:lnTo>
                      <a:pt x="4278" y="28"/>
                    </a:lnTo>
                    <a:lnTo>
                      <a:pt x="4285" y="25"/>
                    </a:lnTo>
                    <a:lnTo>
                      <a:pt x="4292" y="23"/>
                    </a:lnTo>
                    <a:lnTo>
                      <a:pt x="4301" y="21"/>
                    </a:lnTo>
                    <a:lnTo>
                      <a:pt x="4308" y="20"/>
                    </a:lnTo>
                    <a:lnTo>
                      <a:pt x="4318" y="18"/>
                    </a:lnTo>
                    <a:lnTo>
                      <a:pt x="4326" y="20"/>
                    </a:lnTo>
                    <a:lnTo>
                      <a:pt x="4333" y="21"/>
                    </a:lnTo>
                    <a:lnTo>
                      <a:pt x="4342" y="22"/>
                    </a:lnTo>
                    <a:lnTo>
                      <a:pt x="4349" y="25"/>
                    </a:lnTo>
                    <a:lnTo>
                      <a:pt x="4357" y="28"/>
                    </a:lnTo>
                    <a:lnTo>
                      <a:pt x="4363" y="32"/>
                    </a:lnTo>
                    <a:lnTo>
                      <a:pt x="4369" y="36"/>
                    </a:lnTo>
                    <a:lnTo>
                      <a:pt x="4375" y="43"/>
                    </a:lnTo>
                    <a:lnTo>
                      <a:pt x="4381" y="48"/>
                    </a:lnTo>
                    <a:lnTo>
                      <a:pt x="4386" y="54"/>
                    </a:lnTo>
                    <a:lnTo>
                      <a:pt x="4390" y="61"/>
                    </a:lnTo>
                    <a:lnTo>
                      <a:pt x="4393" y="69"/>
                    </a:lnTo>
                    <a:lnTo>
                      <a:pt x="4395" y="76"/>
                    </a:lnTo>
                    <a:lnTo>
                      <a:pt x="4397" y="83"/>
                    </a:lnTo>
                    <a:lnTo>
                      <a:pt x="4399" y="92"/>
                    </a:lnTo>
                    <a:lnTo>
                      <a:pt x="4399" y="100"/>
                    </a:lnTo>
                    <a:close/>
                    <a:moveTo>
                      <a:pt x="4854" y="386"/>
                    </a:moveTo>
                    <a:lnTo>
                      <a:pt x="4715" y="386"/>
                    </a:lnTo>
                    <a:lnTo>
                      <a:pt x="4715" y="816"/>
                    </a:lnTo>
                    <a:lnTo>
                      <a:pt x="4715" y="829"/>
                    </a:lnTo>
                    <a:lnTo>
                      <a:pt x="4716" y="842"/>
                    </a:lnTo>
                    <a:lnTo>
                      <a:pt x="4717" y="853"/>
                    </a:lnTo>
                    <a:lnTo>
                      <a:pt x="4719" y="864"/>
                    </a:lnTo>
                    <a:lnTo>
                      <a:pt x="4721" y="873"/>
                    </a:lnTo>
                    <a:lnTo>
                      <a:pt x="4724" y="881"/>
                    </a:lnTo>
                    <a:lnTo>
                      <a:pt x="4728" y="888"/>
                    </a:lnTo>
                    <a:lnTo>
                      <a:pt x="4732" y="894"/>
                    </a:lnTo>
                    <a:lnTo>
                      <a:pt x="4738" y="898"/>
                    </a:lnTo>
                    <a:lnTo>
                      <a:pt x="4743" y="904"/>
                    </a:lnTo>
                    <a:lnTo>
                      <a:pt x="4750" y="907"/>
                    </a:lnTo>
                    <a:lnTo>
                      <a:pt x="4759" y="910"/>
                    </a:lnTo>
                    <a:lnTo>
                      <a:pt x="4767" y="912"/>
                    </a:lnTo>
                    <a:lnTo>
                      <a:pt x="4778" y="914"/>
                    </a:lnTo>
                    <a:lnTo>
                      <a:pt x="4788" y="915"/>
                    </a:lnTo>
                    <a:lnTo>
                      <a:pt x="4800" y="915"/>
                    </a:lnTo>
                    <a:lnTo>
                      <a:pt x="4811" y="915"/>
                    </a:lnTo>
                    <a:lnTo>
                      <a:pt x="4821" y="914"/>
                    </a:lnTo>
                    <a:lnTo>
                      <a:pt x="4829" y="913"/>
                    </a:lnTo>
                    <a:lnTo>
                      <a:pt x="4837" y="912"/>
                    </a:lnTo>
                    <a:lnTo>
                      <a:pt x="4851" y="908"/>
                    </a:lnTo>
                    <a:lnTo>
                      <a:pt x="4866" y="902"/>
                    </a:lnTo>
                    <a:lnTo>
                      <a:pt x="4880" y="969"/>
                    </a:lnTo>
                    <a:lnTo>
                      <a:pt x="4868" y="975"/>
                    </a:lnTo>
                    <a:lnTo>
                      <a:pt x="4854" y="980"/>
                    </a:lnTo>
                    <a:lnTo>
                      <a:pt x="4841" y="986"/>
                    </a:lnTo>
                    <a:lnTo>
                      <a:pt x="4826" y="989"/>
                    </a:lnTo>
                    <a:lnTo>
                      <a:pt x="4810" y="992"/>
                    </a:lnTo>
                    <a:lnTo>
                      <a:pt x="4795" y="994"/>
                    </a:lnTo>
                    <a:lnTo>
                      <a:pt x="4779" y="995"/>
                    </a:lnTo>
                    <a:lnTo>
                      <a:pt x="4763" y="996"/>
                    </a:lnTo>
                    <a:lnTo>
                      <a:pt x="4749" y="995"/>
                    </a:lnTo>
                    <a:lnTo>
                      <a:pt x="4738" y="995"/>
                    </a:lnTo>
                    <a:lnTo>
                      <a:pt x="4726" y="993"/>
                    </a:lnTo>
                    <a:lnTo>
                      <a:pt x="4715" y="991"/>
                    </a:lnTo>
                    <a:lnTo>
                      <a:pt x="4705" y="989"/>
                    </a:lnTo>
                    <a:lnTo>
                      <a:pt x="4695" y="986"/>
                    </a:lnTo>
                    <a:lnTo>
                      <a:pt x="4685" y="981"/>
                    </a:lnTo>
                    <a:lnTo>
                      <a:pt x="4676" y="977"/>
                    </a:lnTo>
                    <a:lnTo>
                      <a:pt x="4667" y="972"/>
                    </a:lnTo>
                    <a:lnTo>
                      <a:pt x="4659" y="968"/>
                    </a:lnTo>
                    <a:lnTo>
                      <a:pt x="4652" y="961"/>
                    </a:lnTo>
                    <a:lnTo>
                      <a:pt x="4645" y="956"/>
                    </a:lnTo>
                    <a:lnTo>
                      <a:pt x="4640" y="950"/>
                    </a:lnTo>
                    <a:lnTo>
                      <a:pt x="4635" y="943"/>
                    </a:lnTo>
                    <a:lnTo>
                      <a:pt x="4630" y="935"/>
                    </a:lnTo>
                    <a:lnTo>
                      <a:pt x="4625" y="928"/>
                    </a:lnTo>
                    <a:lnTo>
                      <a:pt x="4622" y="919"/>
                    </a:lnTo>
                    <a:lnTo>
                      <a:pt x="4619" y="910"/>
                    </a:lnTo>
                    <a:lnTo>
                      <a:pt x="4617" y="901"/>
                    </a:lnTo>
                    <a:lnTo>
                      <a:pt x="4615" y="890"/>
                    </a:lnTo>
                    <a:lnTo>
                      <a:pt x="4612" y="869"/>
                    </a:lnTo>
                    <a:lnTo>
                      <a:pt x="4611" y="844"/>
                    </a:lnTo>
                    <a:lnTo>
                      <a:pt x="4611" y="386"/>
                    </a:lnTo>
                    <a:lnTo>
                      <a:pt x="4523" y="386"/>
                    </a:lnTo>
                    <a:lnTo>
                      <a:pt x="4523" y="307"/>
                    </a:lnTo>
                    <a:lnTo>
                      <a:pt x="4611" y="307"/>
                    </a:lnTo>
                    <a:lnTo>
                      <a:pt x="4611" y="294"/>
                    </a:lnTo>
                    <a:lnTo>
                      <a:pt x="4612" y="282"/>
                    </a:lnTo>
                    <a:lnTo>
                      <a:pt x="4612" y="268"/>
                    </a:lnTo>
                    <a:lnTo>
                      <a:pt x="4613" y="253"/>
                    </a:lnTo>
                    <a:lnTo>
                      <a:pt x="4613" y="239"/>
                    </a:lnTo>
                    <a:lnTo>
                      <a:pt x="4614" y="225"/>
                    </a:lnTo>
                    <a:lnTo>
                      <a:pt x="4615" y="211"/>
                    </a:lnTo>
                    <a:lnTo>
                      <a:pt x="4616" y="198"/>
                    </a:lnTo>
                    <a:lnTo>
                      <a:pt x="4617" y="185"/>
                    </a:lnTo>
                    <a:lnTo>
                      <a:pt x="4618" y="171"/>
                    </a:lnTo>
                    <a:lnTo>
                      <a:pt x="4620" y="155"/>
                    </a:lnTo>
                    <a:lnTo>
                      <a:pt x="4622" y="138"/>
                    </a:lnTo>
                    <a:lnTo>
                      <a:pt x="4731" y="114"/>
                    </a:lnTo>
                    <a:lnTo>
                      <a:pt x="4729" y="131"/>
                    </a:lnTo>
                    <a:lnTo>
                      <a:pt x="4728" y="147"/>
                    </a:lnTo>
                    <a:lnTo>
                      <a:pt x="4726" y="162"/>
                    </a:lnTo>
                    <a:lnTo>
                      <a:pt x="4725" y="177"/>
                    </a:lnTo>
                    <a:lnTo>
                      <a:pt x="4724" y="192"/>
                    </a:lnTo>
                    <a:lnTo>
                      <a:pt x="4723" y="206"/>
                    </a:lnTo>
                    <a:lnTo>
                      <a:pt x="4721" y="223"/>
                    </a:lnTo>
                    <a:lnTo>
                      <a:pt x="4720" y="239"/>
                    </a:lnTo>
                    <a:lnTo>
                      <a:pt x="4720" y="257"/>
                    </a:lnTo>
                    <a:lnTo>
                      <a:pt x="4719" y="273"/>
                    </a:lnTo>
                    <a:lnTo>
                      <a:pt x="4719" y="290"/>
                    </a:lnTo>
                    <a:lnTo>
                      <a:pt x="4719" y="307"/>
                    </a:lnTo>
                    <a:lnTo>
                      <a:pt x="4886" y="307"/>
                    </a:lnTo>
                    <a:lnTo>
                      <a:pt x="4854" y="386"/>
                    </a:lnTo>
                    <a:close/>
                    <a:moveTo>
                      <a:pt x="5266" y="998"/>
                    </a:moveTo>
                    <a:lnTo>
                      <a:pt x="5257" y="1023"/>
                    </a:lnTo>
                    <a:lnTo>
                      <a:pt x="5249" y="1046"/>
                    </a:lnTo>
                    <a:lnTo>
                      <a:pt x="5240" y="1069"/>
                    </a:lnTo>
                    <a:lnTo>
                      <a:pt x="5230" y="1090"/>
                    </a:lnTo>
                    <a:lnTo>
                      <a:pt x="5220" y="1110"/>
                    </a:lnTo>
                    <a:lnTo>
                      <a:pt x="5209" y="1129"/>
                    </a:lnTo>
                    <a:lnTo>
                      <a:pt x="5198" y="1147"/>
                    </a:lnTo>
                    <a:lnTo>
                      <a:pt x="5185" y="1163"/>
                    </a:lnTo>
                    <a:lnTo>
                      <a:pt x="5172" y="1179"/>
                    </a:lnTo>
                    <a:lnTo>
                      <a:pt x="5158" y="1193"/>
                    </a:lnTo>
                    <a:lnTo>
                      <a:pt x="5143" y="1206"/>
                    </a:lnTo>
                    <a:lnTo>
                      <a:pt x="5127" y="1217"/>
                    </a:lnTo>
                    <a:lnTo>
                      <a:pt x="5109" y="1227"/>
                    </a:lnTo>
                    <a:lnTo>
                      <a:pt x="5092" y="1235"/>
                    </a:lnTo>
                    <a:lnTo>
                      <a:pt x="5071" y="1243"/>
                    </a:lnTo>
                    <a:lnTo>
                      <a:pt x="5050" y="1249"/>
                    </a:lnTo>
                    <a:lnTo>
                      <a:pt x="5019" y="1177"/>
                    </a:lnTo>
                    <a:lnTo>
                      <a:pt x="5034" y="1173"/>
                    </a:lnTo>
                    <a:lnTo>
                      <a:pt x="5048" y="1167"/>
                    </a:lnTo>
                    <a:lnTo>
                      <a:pt x="5062" y="1161"/>
                    </a:lnTo>
                    <a:lnTo>
                      <a:pt x="5074" y="1153"/>
                    </a:lnTo>
                    <a:lnTo>
                      <a:pt x="5085" y="1146"/>
                    </a:lnTo>
                    <a:lnTo>
                      <a:pt x="5096" y="1138"/>
                    </a:lnTo>
                    <a:lnTo>
                      <a:pt x="5105" y="1127"/>
                    </a:lnTo>
                    <a:lnTo>
                      <a:pt x="5114" y="1117"/>
                    </a:lnTo>
                    <a:lnTo>
                      <a:pt x="5123" y="1104"/>
                    </a:lnTo>
                    <a:lnTo>
                      <a:pt x="5130" y="1090"/>
                    </a:lnTo>
                    <a:lnTo>
                      <a:pt x="5139" y="1076"/>
                    </a:lnTo>
                    <a:lnTo>
                      <a:pt x="5145" y="1059"/>
                    </a:lnTo>
                    <a:lnTo>
                      <a:pt x="5152" y="1040"/>
                    </a:lnTo>
                    <a:lnTo>
                      <a:pt x="5160" y="1020"/>
                    </a:lnTo>
                    <a:lnTo>
                      <a:pt x="5166" y="997"/>
                    </a:lnTo>
                    <a:lnTo>
                      <a:pt x="5173" y="973"/>
                    </a:lnTo>
                    <a:lnTo>
                      <a:pt x="5130" y="979"/>
                    </a:lnTo>
                    <a:lnTo>
                      <a:pt x="5128" y="971"/>
                    </a:lnTo>
                    <a:lnTo>
                      <a:pt x="5126" y="960"/>
                    </a:lnTo>
                    <a:lnTo>
                      <a:pt x="5123" y="948"/>
                    </a:lnTo>
                    <a:lnTo>
                      <a:pt x="5120" y="933"/>
                    </a:lnTo>
                    <a:lnTo>
                      <a:pt x="5116" y="918"/>
                    </a:lnTo>
                    <a:lnTo>
                      <a:pt x="5111" y="902"/>
                    </a:lnTo>
                    <a:lnTo>
                      <a:pt x="5106" y="886"/>
                    </a:lnTo>
                    <a:lnTo>
                      <a:pt x="5102" y="868"/>
                    </a:lnTo>
                    <a:lnTo>
                      <a:pt x="5097" y="851"/>
                    </a:lnTo>
                    <a:lnTo>
                      <a:pt x="5093" y="833"/>
                    </a:lnTo>
                    <a:lnTo>
                      <a:pt x="5087" y="817"/>
                    </a:lnTo>
                    <a:lnTo>
                      <a:pt x="5082" y="800"/>
                    </a:lnTo>
                    <a:lnTo>
                      <a:pt x="5077" y="783"/>
                    </a:lnTo>
                    <a:lnTo>
                      <a:pt x="5072" y="767"/>
                    </a:lnTo>
                    <a:lnTo>
                      <a:pt x="5067" y="753"/>
                    </a:lnTo>
                    <a:lnTo>
                      <a:pt x="5063" y="740"/>
                    </a:lnTo>
                    <a:lnTo>
                      <a:pt x="4919" y="322"/>
                    </a:lnTo>
                    <a:lnTo>
                      <a:pt x="5023" y="287"/>
                    </a:lnTo>
                    <a:lnTo>
                      <a:pt x="5160" y="719"/>
                    </a:lnTo>
                    <a:lnTo>
                      <a:pt x="5164" y="732"/>
                    </a:lnTo>
                    <a:lnTo>
                      <a:pt x="5167" y="745"/>
                    </a:lnTo>
                    <a:lnTo>
                      <a:pt x="5171" y="759"/>
                    </a:lnTo>
                    <a:lnTo>
                      <a:pt x="5174" y="773"/>
                    </a:lnTo>
                    <a:lnTo>
                      <a:pt x="5178" y="787"/>
                    </a:lnTo>
                    <a:lnTo>
                      <a:pt x="5181" y="800"/>
                    </a:lnTo>
                    <a:lnTo>
                      <a:pt x="5184" y="814"/>
                    </a:lnTo>
                    <a:lnTo>
                      <a:pt x="5187" y="826"/>
                    </a:lnTo>
                    <a:lnTo>
                      <a:pt x="5190" y="839"/>
                    </a:lnTo>
                    <a:lnTo>
                      <a:pt x="5193" y="853"/>
                    </a:lnTo>
                    <a:lnTo>
                      <a:pt x="5197" y="869"/>
                    </a:lnTo>
                    <a:lnTo>
                      <a:pt x="5200" y="886"/>
                    </a:lnTo>
                    <a:lnTo>
                      <a:pt x="5203" y="886"/>
                    </a:lnTo>
                    <a:lnTo>
                      <a:pt x="5205" y="879"/>
                    </a:lnTo>
                    <a:lnTo>
                      <a:pt x="5210" y="862"/>
                    </a:lnTo>
                    <a:lnTo>
                      <a:pt x="5213" y="850"/>
                    </a:lnTo>
                    <a:lnTo>
                      <a:pt x="5216" y="837"/>
                    </a:lnTo>
                    <a:lnTo>
                      <a:pt x="5222" y="822"/>
                    </a:lnTo>
                    <a:lnTo>
                      <a:pt x="5226" y="806"/>
                    </a:lnTo>
                    <a:lnTo>
                      <a:pt x="5231" y="789"/>
                    </a:lnTo>
                    <a:lnTo>
                      <a:pt x="5235" y="774"/>
                    </a:lnTo>
                    <a:lnTo>
                      <a:pt x="5240" y="759"/>
                    </a:lnTo>
                    <a:lnTo>
                      <a:pt x="5244" y="745"/>
                    </a:lnTo>
                    <a:lnTo>
                      <a:pt x="5376" y="307"/>
                    </a:lnTo>
                    <a:lnTo>
                      <a:pt x="5495" y="307"/>
                    </a:lnTo>
                    <a:lnTo>
                      <a:pt x="5266" y="998"/>
                    </a:lnTo>
                    <a:close/>
                    <a:moveTo>
                      <a:pt x="6125" y="974"/>
                    </a:moveTo>
                    <a:lnTo>
                      <a:pt x="6125" y="529"/>
                    </a:lnTo>
                    <a:lnTo>
                      <a:pt x="5736" y="529"/>
                    </a:lnTo>
                    <a:lnTo>
                      <a:pt x="5736" y="974"/>
                    </a:lnTo>
                    <a:lnTo>
                      <a:pt x="5629" y="974"/>
                    </a:lnTo>
                    <a:lnTo>
                      <a:pt x="5629" y="55"/>
                    </a:lnTo>
                    <a:lnTo>
                      <a:pt x="5736" y="55"/>
                    </a:lnTo>
                    <a:lnTo>
                      <a:pt x="5736" y="439"/>
                    </a:lnTo>
                    <a:lnTo>
                      <a:pt x="6125" y="439"/>
                    </a:lnTo>
                    <a:lnTo>
                      <a:pt x="6125" y="55"/>
                    </a:lnTo>
                    <a:lnTo>
                      <a:pt x="6234" y="55"/>
                    </a:lnTo>
                    <a:lnTo>
                      <a:pt x="6234" y="974"/>
                    </a:lnTo>
                    <a:lnTo>
                      <a:pt x="6125" y="974"/>
                    </a:lnTo>
                    <a:close/>
                    <a:moveTo>
                      <a:pt x="6885" y="659"/>
                    </a:moveTo>
                    <a:lnTo>
                      <a:pt x="6885" y="626"/>
                    </a:lnTo>
                    <a:lnTo>
                      <a:pt x="6883" y="595"/>
                    </a:lnTo>
                    <a:lnTo>
                      <a:pt x="6881" y="566"/>
                    </a:lnTo>
                    <a:lnTo>
                      <a:pt x="6878" y="540"/>
                    </a:lnTo>
                    <a:lnTo>
                      <a:pt x="6872" y="516"/>
                    </a:lnTo>
                    <a:lnTo>
                      <a:pt x="6867" y="495"/>
                    </a:lnTo>
                    <a:lnTo>
                      <a:pt x="6861" y="476"/>
                    </a:lnTo>
                    <a:lnTo>
                      <a:pt x="6854" y="458"/>
                    </a:lnTo>
                    <a:lnTo>
                      <a:pt x="6848" y="447"/>
                    </a:lnTo>
                    <a:lnTo>
                      <a:pt x="6842" y="438"/>
                    </a:lnTo>
                    <a:lnTo>
                      <a:pt x="6836" y="429"/>
                    </a:lnTo>
                    <a:lnTo>
                      <a:pt x="6828" y="420"/>
                    </a:lnTo>
                    <a:lnTo>
                      <a:pt x="6820" y="412"/>
                    </a:lnTo>
                    <a:lnTo>
                      <a:pt x="6811" y="405"/>
                    </a:lnTo>
                    <a:lnTo>
                      <a:pt x="6803" y="399"/>
                    </a:lnTo>
                    <a:lnTo>
                      <a:pt x="6793" y="393"/>
                    </a:lnTo>
                    <a:lnTo>
                      <a:pt x="6783" y="389"/>
                    </a:lnTo>
                    <a:lnTo>
                      <a:pt x="6773" y="385"/>
                    </a:lnTo>
                    <a:lnTo>
                      <a:pt x="6763" y="380"/>
                    </a:lnTo>
                    <a:lnTo>
                      <a:pt x="6753" y="378"/>
                    </a:lnTo>
                    <a:lnTo>
                      <a:pt x="6743" y="375"/>
                    </a:lnTo>
                    <a:lnTo>
                      <a:pt x="6733" y="374"/>
                    </a:lnTo>
                    <a:lnTo>
                      <a:pt x="6722" y="373"/>
                    </a:lnTo>
                    <a:lnTo>
                      <a:pt x="6712" y="373"/>
                    </a:lnTo>
                    <a:lnTo>
                      <a:pt x="6701" y="373"/>
                    </a:lnTo>
                    <a:lnTo>
                      <a:pt x="6690" y="374"/>
                    </a:lnTo>
                    <a:lnTo>
                      <a:pt x="6679" y="375"/>
                    </a:lnTo>
                    <a:lnTo>
                      <a:pt x="6670" y="377"/>
                    </a:lnTo>
                    <a:lnTo>
                      <a:pt x="6659" y="380"/>
                    </a:lnTo>
                    <a:lnTo>
                      <a:pt x="6649" y="383"/>
                    </a:lnTo>
                    <a:lnTo>
                      <a:pt x="6639" y="388"/>
                    </a:lnTo>
                    <a:lnTo>
                      <a:pt x="6630" y="392"/>
                    </a:lnTo>
                    <a:lnTo>
                      <a:pt x="6621" y="397"/>
                    </a:lnTo>
                    <a:lnTo>
                      <a:pt x="6613" y="402"/>
                    </a:lnTo>
                    <a:lnTo>
                      <a:pt x="6605" y="409"/>
                    </a:lnTo>
                    <a:lnTo>
                      <a:pt x="6597" y="415"/>
                    </a:lnTo>
                    <a:lnTo>
                      <a:pt x="6591" y="422"/>
                    </a:lnTo>
                    <a:lnTo>
                      <a:pt x="6585" y="429"/>
                    </a:lnTo>
                    <a:lnTo>
                      <a:pt x="6579" y="437"/>
                    </a:lnTo>
                    <a:lnTo>
                      <a:pt x="6575" y="445"/>
                    </a:lnTo>
                    <a:lnTo>
                      <a:pt x="6568" y="461"/>
                    </a:lnTo>
                    <a:lnTo>
                      <a:pt x="6560" y="479"/>
                    </a:lnTo>
                    <a:lnTo>
                      <a:pt x="6555" y="497"/>
                    </a:lnTo>
                    <a:lnTo>
                      <a:pt x="6551" y="518"/>
                    </a:lnTo>
                    <a:lnTo>
                      <a:pt x="6547" y="540"/>
                    </a:lnTo>
                    <a:lnTo>
                      <a:pt x="6545" y="564"/>
                    </a:lnTo>
                    <a:lnTo>
                      <a:pt x="6544" y="590"/>
                    </a:lnTo>
                    <a:lnTo>
                      <a:pt x="6543" y="619"/>
                    </a:lnTo>
                    <a:lnTo>
                      <a:pt x="6544" y="654"/>
                    </a:lnTo>
                    <a:lnTo>
                      <a:pt x="6546" y="687"/>
                    </a:lnTo>
                    <a:lnTo>
                      <a:pt x="6549" y="718"/>
                    </a:lnTo>
                    <a:lnTo>
                      <a:pt x="6554" y="748"/>
                    </a:lnTo>
                    <a:lnTo>
                      <a:pt x="6560" y="776"/>
                    </a:lnTo>
                    <a:lnTo>
                      <a:pt x="6568" y="800"/>
                    </a:lnTo>
                    <a:lnTo>
                      <a:pt x="6571" y="810"/>
                    </a:lnTo>
                    <a:lnTo>
                      <a:pt x="6575" y="821"/>
                    </a:lnTo>
                    <a:lnTo>
                      <a:pt x="6579" y="829"/>
                    </a:lnTo>
                    <a:lnTo>
                      <a:pt x="6585" y="838"/>
                    </a:lnTo>
                    <a:lnTo>
                      <a:pt x="6590" y="845"/>
                    </a:lnTo>
                    <a:lnTo>
                      <a:pt x="6595" y="852"/>
                    </a:lnTo>
                    <a:lnTo>
                      <a:pt x="6601" y="859"/>
                    </a:lnTo>
                    <a:lnTo>
                      <a:pt x="6608" y="865"/>
                    </a:lnTo>
                    <a:lnTo>
                      <a:pt x="6615" y="871"/>
                    </a:lnTo>
                    <a:lnTo>
                      <a:pt x="6622" y="876"/>
                    </a:lnTo>
                    <a:lnTo>
                      <a:pt x="6631" y="882"/>
                    </a:lnTo>
                    <a:lnTo>
                      <a:pt x="6640" y="887"/>
                    </a:lnTo>
                    <a:lnTo>
                      <a:pt x="6650" y="891"/>
                    </a:lnTo>
                    <a:lnTo>
                      <a:pt x="6659" y="894"/>
                    </a:lnTo>
                    <a:lnTo>
                      <a:pt x="6669" y="897"/>
                    </a:lnTo>
                    <a:lnTo>
                      <a:pt x="6678" y="901"/>
                    </a:lnTo>
                    <a:lnTo>
                      <a:pt x="6689" y="902"/>
                    </a:lnTo>
                    <a:lnTo>
                      <a:pt x="6699" y="904"/>
                    </a:lnTo>
                    <a:lnTo>
                      <a:pt x="6710" y="905"/>
                    </a:lnTo>
                    <a:lnTo>
                      <a:pt x="6720" y="905"/>
                    </a:lnTo>
                    <a:lnTo>
                      <a:pt x="6733" y="904"/>
                    </a:lnTo>
                    <a:lnTo>
                      <a:pt x="6745" y="903"/>
                    </a:lnTo>
                    <a:lnTo>
                      <a:pt x="6757" y="901"/>
                    </a:lnTo>
                    <a:lnTo>
                      <a:pt x="6768" y="898"/>
                    </a:lnTo>
                    <a:lnTo>
                      <a:pt x="6780" y="894"/>
                    </a:lnTo>
                    <a:lnTo>
                      <a:pt x="6790" y="890"/>
                    </a:lnTo>
                    <a:lnTo>
                      <a:pt x="6800" y="885"/>
                    </a:lnTo>
                    <a:lnTo>
                      <a:pt x="6809" y="879"/>
                    </a:lnTo>
                    <a:lnTo>
                      <a:pt x="6819" y="871"/>
                    </a:lnTo>
                    <a:lnTo>
                      <a:pt x="6827" y="864"/>
                    </a:lnTo>
                    <a:lnTo>
                      <a:pt x="6836" y="855"/>
                    </a:lnTo>
                    <a:lnTo>
                      <a:pt x="6842" y="847"/>
                    </a:lnTo>
                    <a:lnTo>
                      <a:pt x="6849" y="838"/>
                    </a:lnTo>
                    <a:lnTo>
                      <a:pt x="6854" y="827"/>
                    </a:lnTo>
                    <a:lnTo>
                      <a:pt x="6860" y="816"/>
                    </a:lnTo>
                    <a:lnTo>
                      <a:pt x="6865" y="804"/>
                    </a:lnTo>
                    <a:lnTo>
                      <a:pt x="6870" y="788"/>
                    </a:lnTo>
                    <a:lnTo>
                      <a:pt x="6874" y="773"/>
                    </a:lnTo>
                    <a:lnTo>
                      <a:pt x="6878" y="757"/>
                    </a:lnTo>
                    <a:lnTo>
                      <a:pt x="6881" y="741"/>
                    </a:lnTo>
                    <a:lnTo>
                      <a:pt x="6882" y="724"/>
                    </a:lnTo>
                    <a:lnTo>
                      <a:pt x="6884" y="704"/>
                    </a:lnTo>
                    <a:lnTo>
                      <a:pt x="6885" y="683"/>
                    </a:lnTo>
                    <a:lnTo>
                      <a:pt x="6885" y="659"/>
                    </a:lnTo>
                    <a:close/>
                    <a:moveTo>
                      <a:pt x="7005" y="651"/>
                    </a:moveTo>
                    <a:lnTo>
                      <a:pt x="7004" y="672"/>
                    </a:lnTo>
                    <a:lnTo>
                      <a:pt x="7003" y="692"/>
                    </a:lnTo>
                    <a:lnTo>
                      <a:pt x="7001" y="711"/>
                    </a:lnTo>
                    <a:lnTo>
                      <a:pt x="6999" y="730"/>
                    </a:lnTo>
                    <a:lnTo>
                      <a:pt x="6996" y="747"/>
                    </a:lnTo>
                    <a:lnTo>
                      <a:pt x="6992" y="765"/>
                    </a:lnTo>
                    <a:lnTo>
                      <a:pt x="6988" y="782"/>
                    </a:lnTo>
                    <a:lnTo>
                      <a:pt x="6983" y="798"/>
                    </a:lnTo>
                    <a:lnTo>
                      <a:pt x="6977" y="814"/>
                    </a:lnTo>
                    <a:lnTo>
                      <a:pt x="6971" y="828"/>
                    </a:lnTo>
                    <a:lnTo>
                      <a:pt x="6965" y="843"/>
                    </a:lnTo>
                    <a:lnTo>
                      <a:pt x="6957" y="857"/>
                    </a:lnTo>
                    <a:lnTo>
                      <a:pt x="6949" y="869"/>
                    </a:lnTo>
                    <a:lnTo>
                      <a:pt x="6942" y="882"/>
                    </a:lnTo>
                    <a:lnTo>
                      <a:pt x="6932" y="893"/>
                    </a:lnTo>
                    <a:lnTo>
                      <a:pt x="6923" y="905"/>
                    </a:lnTo>
                    <a:lnTo>
                      <a:pt x="6913" y="915"/>
                    </a:lnTo>
                    <a:lnTo>
                      <a:pt x="6903" y="925"/>
                    </a:lnTo>
                    <a:lnTo>
                      <a:pt x="6892" y="934"/>
                    </a:lnTo>
                    <a:lnTo>
                      <a:pt x="6882" y="943"/>
                    </a:lnTo>
                    <a:lnTo>
                      <a:pt x="6870" y="950"/>
                    </a:lnTo>
                    <a:lnTo>
                      <a:pt x="6858" y="957"/>
                    </a:lnTo>
                    <a:lnTo>
                      <a:pt x="6845" y="964"/>
                    </a:lnTo>
                    <a:lnTo>
                      <a:pt x="6832" y="970"/>
                    </a:lnTo>
                    <a:lnTo>
                      <a:pt x="6820" y="975"/>
                    </a:lnTo>
                    <a:lnTo>
                      <a:pt x="6806" y="979"/>
                    </a:lnTo>
                    <a:lnTo>
                      <a:pt x="6791" y="983"/>
                    </a:lnTo>
                    <a:lnTo>
                      <a:pt x="6778" y="987"/>
                    </a:lnTo>
                    <a:lnTo>
                      <a:pt x="6763" y="989"/>
                    </a:lnTo>
                    <a:lnTo>
                      <a:pt x="6748" y="991"/>
                    </a:lnTo>
                    <a:lnTo>
                      <a:pt x="6733" y="992"/>
                    </a:lnTo>
                    <a:lnTo>
                      <a:pt x="6717" y="992"/>
                    </a:lnTo>
                    <a:lnTo>
                      <a:pt x="6700" y="992"/>
                    </a:lnTo>
                    <a:lnTo>
                      <a:pt x="6683" y="990"/>
                    </a:lnTo>
                    <a:lnTo>
                      <a:pt x="6668" y="989"/>
                    </a:lnTo>
                    <a:lnTo>
                      <a:pt x="6652" y="986"/>
                    </a:lnTo>
                    <a:lnTo>
                      <a:pt x="6637" y="982"/>
                    </a:lnTo>
                    <a:lnTo>
                      <a:pt x="6622" y="978"/>
                    </a:lnTo>
                    <a:lnTo>
                      <a:pt x="6609" y="974"/>
                    </a:lnTo>
                    <a:lnTo>
                      <a:pt x="6595" y="968"/>
                    </a:lnTo>
                    <a:lnTo>
                      <a:pt x="6581" y="961"/>
                    </a:lnTo>
                    <a:lnTo>
                      <a:pt x="6569" y="954"/>
                    </a:lnTo>
                    <a:lnTo>
                      <a:pt x="6557" y="947"/>
                    </a:lnTo>
                    <a:lnTo>
                      <a:pt x="6546" y="938"/>
                    </a:lnTo>
                    <a:lnTo>
                      <a:pt x="6534" y="929"/>
                    </a:lnTo>
                    <a:lnTo>
                      <a:pt x="6524" y="918"/>
                    </a:lnTo>
                    <a:lnTo>
                      <a:pt x="6513" y="908"/>
                    </a:lnTo>
                    <a:lnTo>
                      <a:pt x="6504" y="896"/>
                    </a:lnTo>
                    <a:lnTo>
                      <a:pt x="6494" y="885"/>
                    </a:lnTo>
                    <a:lnTo>
                      <a:pt x="6486" y="871"/>
                    </a:lnTo>
                    <a:lnTo>
                      <a:pt x="6479" y="859"/>
                    </a:lnTo>
                    <a:lnTo>
                      <a:pt x="6471" y="845"/>
                    </a:lnTo>
                    <a:lnTo>
                      <a:pt x="6464" y="830"/>
                    </a:lnTo>
                    <a:lnTo>
                      <a:pt x="6459" y="816"/>
                    </a:lnTo>
                    <a:lnTo>
                      <a:pt x="6452" y="800"/>
                    </a:lnTo>
                    <a:lnTo>
                      <a:pt x="6447" y="784"/>
                    </a:lnTo>
                    <a:lnTo>
                      <a:pt x="6443" y="767"/>
                    </a:lnTo>
                    <a:lnTo>
                      <a:pt x="6440" y="751"/>
                    </a:lnTo>
                    <a:lnTo>
                      <a:pt x="6437" y="733"/>
                    </a:lnTo>
                    <a:lnTo>
                      <a:pt x="6433" y="715"/>
                    </a:lnTo>
                    <a:lnTo>
                      <a:pt x="6431" y="696"/>
                    </a:lnTo>
                    <a:lnTo>
                      <a:pt x="6430" y="677"/>
                    </a:lnTo>
                    <a:lnTo>
                      <a:pt x="6429" y="657"/>
                    </a:lnTo>
                    <a:lnTo>
                      <a:pt x="6429" y="636"/>
                    </a:lnTo>
                    <a:lnTo>
                      <a:pt x="6429" y="616"/>
                    </a:lnTo>
                    <a:lnTo>
                      <a:pt x="6430" y="596"/>
                    </a:lnTo>
                    <a:lnTo>
                      <a:pt x="6431" y="578"/>
                    </a:lnTo>
                    <a:lnTo>
                      <a:pt x="6433" y="560"/>
                    </a:lnTo>
                    <a:lnTo>
                      <a:pt x="6437" y="541"/>
                    </a:lnTo>
                    <a:lnTo>
                      <a:pt x="6440" y="524"/>
                    </a:lnTo>
                    <a:lnTo>
                      <a:pt x="6443" y="507"/>
                    </a:lnTo>
                    <a:lnTo>
                      <a:pt x="6448" y="490"/>
                    </a:lnTo>
                    <a:lnTo>
                      <a:pt x="6452" y="475"/>
                    </a:lnTo>
                    <a:lnTo>
                      <a:pt x="6459" y="460"/>
                    </a:lnTo>
                    <a:lnTo>
                      <a:pt x="6465" y="445"/>
                    </a:lnTo>
                    <a:lnTo>
                      <a:pt x="6471" y="431"/>
                    </a:lnTo>
                    <a:lnTo>
                      <a:pt x="6479" y="417"/>
                    </a:lnTo>
                    <a:lnTo>
                      <a:pt x="6487" y="404"/>
                    </a:lnTo>
                    <a:lnTo>
                      <a:pt x="6495" y="392"/>
                    </a:lnTo>
                    <a:lnTo>
                      <a:pt x="6505" y="380"/>
                    </a:lnTo>
                    <a:lnTo>
                      <a:pt x="6514" y="369"/>
                    </a:lnTo>
                    <a:lnTo>
                      <a:pt x="6525" y="358"/>
                    </a:lnTo>
                    <a:lnTo>
                      <a:pt x="6535" y="348"/>
                    </a:lnTo>
                    <a:lnTo>
                      <a:pt x="6546" y="339"/>
                    </a:lnTo>
                    <a:lnTo>
                      <a:pt x="6557" y="331"/>
                    </a:lnTo>
                    <a:lnTo>
                      <a:pt x="6570" y="324"/>
                    </a:lnTo>
                    <a:lnTo>
                      <a:pt x="6581" y="316"/>
                    </a:lnTo>
                    <a:lnTo>
                      <a:pt x="6595" y="310"/>
                    </a:lnTo>
                    <a:lnTo>
                      <a:pt x="6608" y="305"/>
                    </a:lnTo>
                    <a:lnTo>
                      <a:pt x="6621" y="300"/>
                    </a:lnTo>
                    <a:lnTo>
                      <a:pt x="6636" y="296"/>
                    </a:lnTo>
                    <a:lnTo>
                      <a:pt x="6651" y="292"/>
                    </a:lnTo>
                    <a:lnTo>
                      <a:pt x="6665" y="290"/>
                    </a:lnTo>
                    <a:lnTo>
                      <a:pt x="6681" y="288"/>
                    </a:lnTo>
                    <a:lnTo>
                      <a:pt x="6697" y="287"/>
                    </a:lnTo>
                    <a:lnTo>
                      <a:pt x="6713" y="287"/>
                    </a:lnTo>
                    <a:lnTo>
                      <a:pt x="6734" y="287"/>
                    </a:lnTo>
                    <a:lnTo>
                      <a:pt x="6754" y="289"/>
                    </a:lnTo>
                    <a:lnTo>
                      <a:pt x="6773" y="291"/>
                    </a:lnTo>
                    <a:lnTo>
                      <a:pt x="6790" y="295"/>
                    </a:lnTo>
                    <a:lnTo>
                      <a:pt x="6807" y="300"/>
                    </a:lnTo>
                    <a:lnTo>
                      <a:pt x="6823" y="306"/>
                    </a:lnTo>
                    <a:lnTo>
                      <a:pt x="6839" y="312"/>
                    </a:lnTo>
                    <a:lnTo>
                      <a:pt x="6852" y="321"/>
                    </a:lnTo>
                    <a:lnTo>
                      <a:pt x="6866" y="329"/>
                    </a:lnTo>
                    <a:lnTo>
                      <a:pt x="6879" y="338"/>
                    </a:lnTo>
                    <a:lnTo>
                      <a:pt x="6891" y="348"/>
                    </a:lnTo>
                    <a:lnTo>
                      <a:pt x="6903" y="358"/>
                    </a:lnTo>
                    <a:lnTo>
                      <a:pt x="6913" y="369"/>
                    </a:lnTo>
                    <a:lnTo>
                      <a:pt x="6924" y="379"/>
                    </a:lnTo>
                    <a:lnTo>
                      <a:pt x="6933" y="391"/>
                    </a:lnTo>
                    <a:lnTo>
                      <a:pt x="6943" y="403"/>
                    </a:lnTo>
                    <a:lnTo>
                      <a:pt x="6950" y="415"/>
                    </a:lnTo>
                    <a:lnTo>
                      <a:pt x="6957" y="428"/>
                    </a:lnTo>
                    <a:lnTo>
                      <a:pt x="6964" y="440"/>
                    </a:lnTo>
                    <a:lnTo>
                      <a:pt x="6970" y="453"/>
                    </a:lnTo>
                    <a:lnTo>
                      <a:pt x="6975" y="466"/>
                    </a:lnTo>
                    <a:lnTo>
                      <a:pt x="6980" y="480"/>
                    </a:lnTo>
                    <a:lnTo>
                      <a:pt x="6985" y="495"/>
                    </a:lnTo>
                    <a:lnTo>
                      <a:pt x="6989" y="509"/>
                    </a:lnTo>
                    <a:lnTo>
                      <a:pt x="6992" y="525"/>
                    </a:lnTo>
                    <a:lnTo>
                      <a:pt x="6995" y="541"/>
                    </a:lnTo>
                    <a:lnTo>
                      <a:pt x="6998" y="558"/>
                    </a:lnTo>
                    <a:lnTo>
                      <a:pt x="7000" y="575"/>
                    </a:lnTo>
                    <a:lnTo>
                      <a:pt x="7004" y="612"/>
                    </a:lnTo>
                    <a:lnTo>
                      <a:pt x="7005" y="651"/>
                    </a:lnTo>
                    <a:close/>
                    <a:moveTo>
                      <a:pt x="7636" y="776"/>
                    </a:moveTo>
                    <a:lnTo>
                      <a:pt x="7636" y="788"/>
                    </a:lnTo>
                    <a:lnTo>
                      <a:pt x="7635" y="800"/>
                    </a:lnTo>
                    <a:lnTo>
                      <a:pt x="7634" y="811"/>
                    </a:lnTo>
                    <a:lnTo>
                      <a:pt x="7631" y="822"/>
                    </a:lnTo>
                    <a:lnTo>
                      <a:pt x="7629" y="833"/>
                    </a:lnTo>
                    <a:lnTo>
                      <a:pt x="7626" y="844"/>
                    </a:lnTo>
                    <a:lnTo>
                      <a:pt x="7622" y="854"/>
                    </a:lnTo>
                    <a:lnTo>
                      <a:pt x="7618" y="864"/>
                    </a:lnTo>
                    <a:lnTo>
                      <a:pt x="7614" y="874"/>
                    </a:lnTo>
                    <a:lnTo>
                      <a:pt x="7608" y="884"/>
                    </a:lnTo>
                    <a:lnTo>
                      <a:pt x="7602" y="893"/>
                    </a:lnTo>
                    <a:lnTo>
                      <a:pt x="7596" y="902"/>
                    </a:lnTo>
                    <a:lnTo>
                      <a:pt x="7589" y="910"/>
                    </a:lnTo>
                    <a:lnTo>
                      <a:pt x="7582" y="918"/>
                    </a:lnTo>
                    <a:lnTo>
                      <a:pt x="7575" y="926"/>
                    </a:lnTo>
                    <a:lnTo>
                      <a:pt x="7566" y="933"/>
                    </a:lnTo>
                    <a:lnTo>
                      <a:pt x="7558" y="940"/>
                    </a:lnTo>
                    <a:lnTo>
                      <a:pt x="7549" y="947"/>
                    </a:lnTo>
                    <a:lnTo>
                      <a:pt x="7539" y="953"/>
                    </a:lnTo>
                    <a:lnTo>
                      <a:pt x="7530" y="959"/>
                    </a:lnTo>
                    <a:lnTo>
                      <a:pt x="7519" y="965"/>
                    </a:lnTo>
                    <a:lnTo>
                      <a:pt x="7509" y="970"/>
                    </a:lnTo>
                    <a:lnTo>
                      <a:pt x="7498" y="974"/>
                    </a:lnTo>
                    <a:lnTo>
                      <a:pt x="7487" y="978"/>
                    </a:lnTo>
                    <a:lnTo>
                      <a:pt x="7475" y="982"/>
                    </a:lnTo>
                    <a:lnTo>
                      <a:pt x="7462" y="986"/>
                    </a:lnTo>
                    <a:lnTo>
                      <a:pt x="7451" y="988"/>
                    </a:lnTo>
                    <a:lnTo>
                      <a:pt x="7438" y="991"/>
                    </a:lnTo>
                    <a:lnTo>
                      <a:pt x="7425" y="992"/>
                    </a:lnTo>
                    <a:lnTo>
                      <a:pt x="7411" y="993"/>
                    </a:lnTo>
                    <a:lnTo>
                      <a:pt x="7398" y="994"/>
                    </a:lnTo>
                    <a:lnTo>
                      <a:pt x="7384" y="994"/>
                    </a:lnTo>
                    <a:lnTo>
                      <a:pt x="7368" y="994"/>
                    </a:lnTo>
                    <a:lnTo>
                      <a:pt x="7352" y="993"/>
                    </a:lnTo>
                    <a:lnTo>
                      <a:pt x="7335" y="992"/>
                    </a:lnTo>
                    <a:lnTo>
                      <a:pt x="7320" y="990"/>
                    </a:lnTo>
                    <a:lnTo>
                      <a:pt x="7303" y="988"/>
                    </a:lnTo>
                    <a:lnTo>
                      <a:pt x="7287" y="984"/>
                    </a:lnTo>
                    <a:lnTo>
                      <a:pt x="7270" y="980"/>
                    </a:lnTo>
                    <a:lnTo>
                      <a:pt x="7255" y="976"/>
                    </a:lnTo>
                    <a:lnTo>
                      <a:pt x="7239" y="972"/>
                    </a:lnTo>
                    <a:lnTo>
                      <a:pt x="7223" y="967"/>
                    </a:lnTo>
                    <a:lnTo>
                      <a:pt x="7207" y="961"/>
                    </a:lnTo>
                    <a:lnTo>
                      <a:pt x="7193" y="955"/>
                    </a:lnTo>
                    <a:lnTo>
                      <a:pt x="7179" y="949"/>
                    </a:lnTo>
                    <a:lnTo>
                      <a:pt x="7165" y="941"/>
                    </a:lnTo>
                    <a:lnTo>
                      <a:pt x="7152" y="935"/>
                    </a:lnTo>
                    <a:lnTo>
                      <a:pt x="7138" y="928"/>
                    </a:lnTo>
                    <a:lnTo>
                      <a:pt x="7179" y="849"/>
                    </a:lnTo>
                    <a:lnTo>
                      <a:pt x="7204" y="865"/>
                    </a:lnTo>
                    <a:lnTo>
                      <a:pt x="7230" y="877"/>
                    </a:lnTo>
                    <a:lnTo>
                      <a:pt x="7257" y="888"/>
                    </a:lnTo>
                    <a:lnTo>
                      <a:pt x="7283" y="896"/>
                    </a:lnTo>
                    <a:lnTo>
                      <a:pt x="7310" y="904"/>
                    </a:lnTo>
                    <a:lnTo>
                      <a:pt x="7336" y="909"/>
                    </a:lnTo>
                    <a:lnTo>
                      <a:pt x="7364" y="912"/>
                    </a:lnTo>
                    <a:lnTo>
                      <a:pt x="7391" y="912"/>
                    </a:lnTo>
                    <a:lnTo>
                      <a:pt x="7406" y="912"/>
                    </a:lnTo>
                    <a:lnTo>
                      <a:pt x="7420" y="911"/>
                    </a:lnTo>
                    <a:lnTo>
                      <a:pt x="7433" y="908"/>
                    </a:lnTo>
                    <a:lnTo>
                      <a:pt x="7447" y="905"/>
                    </a:lnTo>
                    <a:lnTo>
                      <a:pt x="7458" y="901"/>
                    </a:lnTo>
                    <a:lnTo>
                      <a:pt x="7470" y="895"/>
                    </a:lnTo>
                    <a:lnTo>
                      <a:pt x="7479" y="889"/>
                    </a:lnTo>
                    <a:lnTo>
                      <a:pt x="7490" y="882"/>
                    </a:lnTo>
                    <a:lnTo>
                      <a:pt x="7498" y="873"/>
                    </a:lnTo>
                    <a:lnTo>
                      <a:pt x="7505" y="865"/>
                    </a:lnTo>
                    <a:lnTo>
                      <a:pt x="7512" y="855"/>
                    </a:lnTo>
                    <a:lnTo>
                      <a:pt x="7517" y="845"/>
                    </a:lnTo>
                    <a:lnTo>
                      <a:pt x="7521" y="834"/>
                    </a:lnTo>
                    <a:lnTo>
                      <a:pt x="7523" y="823"/>
                    </a:lnTo>
                    <a:lnTo>
                      <a:pt x="7525" y="810"/>
                    </a:lnTo>
                    <a:lnTo>
                      <a:pt x="7526" y="798"/>
                    </a:lnTo>
                    <a:lnTo>
                      <a:pt x="7525" y="786"/>
                    </a:lnTo>
                    <a:lnTo>
                      <a:pt x="7524" y="776"/>
                    </a:lnTo>
                    <a:lnTo>
                      <a:pt x="7522" y="766"/>
                    </a:lnTo>
                    <a:lnTo>
                      <a:pt x="7519" y="757"/>
                    </a:lnTo>
                    <a:lnTo>
                      <a:pt x="7516" y="748"/>
                    </a:lnTo>
                    <a:lnTo>
                      <a:pt x="7512" y="740"/>
                    </a:lnTo>
                    <a:lnTo>
                      <a:pt x="7507" y="733"/>
                    </a:lnTo>
                    <a:lnTo>
                      <a:pt x="7500" y="725"/>
                    </a:lnTo>
                    <a:lnTo>
                      <a:pt x="7493" y="719"/>
                    </a:lnTo>
                    <a:lnTo>
                      <a:pt x="7484" y="714"/>
                    </a:lnTo>
                    <a:lnTo>
                      <a:pt x="7476" y="708"/>
                    </a:lnTo>
                    <a:lnTo>
                      <a:pt x="7466" y="703"/>
                    </a:lnTo>
                    <a:lnTo>
                      <a:pt x="7455" y="698"/>
                    </a:lnTo>
                    <a:lnTo>
                      <a:pt x="7444" y="694"/>
                    </a:lnTo>
                    <a:lnTo>
                      <a:pt x="7430" y="691"/>
                    </a:lnTo>
                    <a:lnTo>
                      <a:pt x="7416" y="688"/>
                    </a:lnTo>
                    <a:lnTo>
                      <a:pt x="7333" y="670"/>
                    </a:lnTo>
                    <a:lnTo>
                      <a:pt x="7312" y="666"/>
                    </a:lnTo>
                    <a:lnTo>
                      <a:pt x="7293" y="659"/>
                    </a:lnTo>
                    <a:lnTo>
                      <a:pt x="7277" y="653"/>
                    </a:lnTo>
                    <a:lnTo>
                      <a:pt x="7260" y="645"/>
                    </a:lnTo>
                    <a:lnTo>
                      <a:pt x="7245" y="636"/>
                    </a:lnTo>
                    <a:lnTo>
                      <a:pt x="7230" y="627"/>
                    </a:lnTo>
                    <a:lnTo>
                      <a:pt x="7218" y="616"/>
                    </a:lnTo>
                    <a:lnTo>
                      <a:pt x="7207" y="605"/>
                    </a:lnTo>
                    <a:lnTo>
                      <a:pt x="7197" y="592"/>
                    </a:lnTo>
                    <a:lnTo>
                      <a:pt x="7188" y="579"/>
                    </a:lnTo>
                    <a:lnTo>
                      <a:pt x="7181" y="565"/>
                    </a:lnTo>
                    <a:lnTo>
                      <a:pt x="7175" y="551"/>
                    </a:lnTo>
                    <a:lnTo>
                      <a:pt x="7169" y="536"/>
                    </a:lnTo>
                    <a:lnTo>
                      <a:pt x="7166" y="520"/>
                    </a:lnTo>
                    <a:lnTo>
                      <a:pt x="7164" y="504"/>
                    </a:lnTo>
                    <a:lnTo>
                      <a:pt x="7164" y="486"/>
                    </a:lnTo>
                    <a:lnTo>
                      <a:pt x="7164" y="475"/>
                    </a:lnTo>
                    <a:lnTo>
                      <a:pt x="7165" y="464"/>
                    </a:lnTo>
                    <a:lnTo>
                      <a:pt x="7166" y="454"/>
                    </a:lnTo>
                    <a:lnTo>
                      <a:pt x="7168" y="443"/>
                    </a:lnTo>
                    <a:lnTo>
                      <a:pt x="7171" y="433"/>
                    </a:lnTo>
                    <a:lnTo>
                      <a:pt x="7174" y="422"/>
                    </a:lnTo>
                    <a:lnTo>
                      <a:pt x="7177" y="413"/>
                    </a:lnTo>
                    <a:lnTo>
                      <a:pt x="7181" y="403"/>
                    </a:lnTo>
                    <a:lnTo>
                      <a:pt x="7186" y="394"/>
                    </a:lnTo>
                    <a:lnTo>
                      <a:pt x="7190" y="386"/>
                    </a:lnTo>
                    <a:lnTo>
                      <a:pt x="7197" y="377"/>
                    </a:lnTo>
                    <a:lnTo>
                      <a:pt x="7202" y="369"/>
                    </a:lnTo>
                    <a:lnTo>
                      <a:pt x="7208" y="360"/>
                    </a:lnTo>
                    <a:lnTo>
                      <a:pt x="7216" y="353"/>
                    </a:lnTo>
                    <a:lnTo>
                      <a:pt x="7223" y="346"/>
                    </a:lnTo>
                    <a:lnTo>
                      <a:pt x="7230" y="339"/>
                    </a:lnTo>
                    <a:lnTo>
                      <a:pt x="7247" y="327"/>
                    </a:lnTo>
                    <a:lnTo>
                      <a:pt x="7265" y="315"/>
                    </a:lnTo>
                    <a:lnTo>
                      <a:pt x="7284" y="305"/>
                    </a:lnTo>
                    <a:lnTo>
                      <a:pt x="7306" y="296"/>
                    </a:lnTo>
                    <a:lnTo>
                      <a:pt x="7316" y="293"/>
                    </a:lnTo>
                    <a:lnTo>
                      <a:pt x="7328" y="290"/>
                    </a:lnTo>
                    <a:lnTo>
                      <a:pt x="7340" y="287"/>
                    </a:lnTo>
                    <a:lnTo>
                      <a:pt x="7351" y="285"/>
                    </a:lnTo>
                    <a:lnTo>
                      <a:pt x="7375" y="283"/>
                    </a:lnTo>
                    <a:lnTo>
                      <a:pt x="7402" y="282"/>
                    </a:lnTo>
                    <a:lnTo>
                      <a:pt x="7428" y="283"/>
                    </a:lnTo>
                    <a:lnTo>
                      <a:pt x="7454" y="285"/>
                    </a:lnTo>
                    <a:lnTo>
                      <a:pt x="7481" y="290"/>
                    </a:lnTo>
                    <a:lnTo>
                      <a:pt x="7508" y="296"/>
                    </a:lnTo>
                    <a:lnTo>
                      <a:pt x="7535" y="304"/>
                    </a:lnTo>
                    <a:lnTo>
                      <a:pt x="7559" y="313"/>
                    </a:lnTo>
                    <a:lnTo>
                      <a:pt x="7583" y="324"/>
                    </a:lnTo>
                    <a:lnTo>
                      <a:pt x="7605" y="335"/>
                    </a:lnTo>
                    <a:lnTo>
                      <a:pt x="7566" y="413"/>
                    </a:lnTo>
                    <a:lnTo>
                      <a:pt x="7544" y="402"/>
                    </a:lnTo>
                    <a:lnTo>
                      <a:pt x="7523" y="393"/>
                    </a:lnTo>
                    <a:lnTo>
                      <a:pt x="7502" y="386"/>
                    </a:lnTo>
                    <a:lnTo>
                      <a:pt x="7482" y="378"/>
                    </a:lnTo>
                    <a:lnTo>
                      <a:pt x="7462" y="372"/>
                    </a:lnTo>
                    <a:lnTo>
                      <a:pt x="7441" y="368"/>
                    </a:lnTo>
                    <a:lnTo>
                      <a:pt x="7420" y="366"/>
                    </a:lnTo>
                    <a:lnTo>
                      <a:pt x="7398" y="365"/>
                    </a:lnTo>
                    <a:lnTo>
                      <a:pt x="7385" y="365"/>
                    </a:lnTo>
                    <a:lnTo>
                      <a:pt x="7371" y="367"/>
                    </a:lnTo>
                    <a:lnTo>
                      <a:pt x="7358" y="369"/>
                    </a:lnTo>
                    <a:lnTo>
                      <a:pt x="7347" y="372"/>
                    </a:lnTo>
                    <a:lnTo>
                      <a:pt x="7335" y="376"/>
                    </a:lnTo>
                    <a:lnTo>
                      <a:pt x="7325" y="381"/>
                    </a:lnTo>
                    <a:lnTo>
                      <a:pt x="7315" y="388"/>
                    </a:lnTo>
                    <a:lnTo>
                      <a:pt x="7307" y="395"/>
                    </a:lnTo>
                    <a:lnTo>
                      <a:pt x="7299" y="402"/>
                    </a:lnTo>
                    <a:lnTo>
                      <a:pt x="7292" y="411"/>
                    </a:lnTo>
                    <a:lnTo>
                      <a:pt x="7286" y="420"/>
                    </a:lnTo>
                    <a:lnTo>
                      <a:pt x="7281" y="430"/>
                    </a:lnTo>
                    <a:lnTo>
                      <a:pt x="7278" y="440"/>
                    </a:lnTo>
                    <a:lnTo>
                      <a:pt x="7274" y="451"/>
                    </a:lnTo>
                    <a:lnTo>
                      <a:pt x="7273" y="462"/>
                    </a:lnTo>
                    <a:lnTo>
                      <a:pt x="7272" y="475"/>
                    </a:lnTo>
                    <a:lnTo>
                      <a:pt x="7273" y="484"/>
                    </a:lnTo>
                    <a:lnTo>
                      <a:pt x="7274" y="493"/>
                    </a:lnTo>
                    <a:lnTo>
                      <a:pt x="7276" y="501"/>
                    </a:lnTo>
                    <a:lnTo>
                      <a:pt x="7278" y="509"/>
                    </a:lnTo>
                    <a:lnTo>
                      <a:pt x="7281" y="517"/>
                    </a:lnTo>
                    <a:lnTo>
                      <a:pt x="7285" y="524"/>
                    </a:lnTo>
                    <a:lnTo>
                      <a:pt x="7289" y="530"/>
                    </a:lnTo>
                    <a:lnTo>
                      <a:pt x="7294" y="537"/>
                    </a:lnTo>
                    <a:lnTo>
                      <a:pt x="7300" y="543"/>
                    </a:lnTo>
                    <a:lnTo>
                      <a:pt x="7307" y="548"/>
                    </a:lnTo>
                    <a:lnTo>
                      <a:pt x="7314" y="552"/>
                    </a:lnTo>
                    <a:lnTo>
                      <a:pt x="7324" y="557"/>
                    </a:lnTo>
                    <a:lnTo>
                      <a:pt x="7333" y="561"/>
                    </a:lnTo>
                    <a:lnTo>
                      <a:pt x="7345" y="565"/>
                    </a:lnTo>
                    <a:lnTo>
                      <a:pt x="7356" y="568"/>
                    </a:lnTo>
                    <a:lnTo>
                      <a:pt x="7369" y="571"/>
                    </a:lnTo>
                    <a:lnTo>
                      <a:pt x="7458" y="590"/>
                    </a:lnTo>
                    <a:lnTo>
                      <a:pt x="7479" y="594"/>
                    </a:lnTo>
                    <a:lnTo>
                      <a:pt x="7499" y="601"/>
                    </a:lnTo>
                    <a:lnTo>
                      <a:pt x="7518" y="608"/>
                    </a:lnTo>
                    <a:lnTo>
                      <a:pt x="7536" y="615"/>
                    </a:lnTo>
                    <a:lnTo>
                      <a:pt x="7552" y="624"/>
                    </a:lnTo>
                    <a:lnTo>
                      <a:pt x="7566" y="633"/>
                    </a:lnTo>
                    <a:lnTo>
                      <a:pt x="7580" y="644"/>
                    </a:lnTo>
                    <a:lnTo>
                      <a:pt x="7592" y="655"/>
                    </a:lnTo>
                    <a:lnTo>
                      <a:pt x="7602" y="667"/>
                    </a:lnTo>
                    <a:lnTo>
                      <a:pt x="7612" y="680"/>
                    </a:lnTo>
                    <a:lnTo>
                      <a:pt x="7619" y="694"/>
                    </a:lnTo>
                    <a:lnTo>
                      <a:pt x="7625" y="709"/>
                    </a:lnTo>
                    <a:lnTo>
                      <a:pt x="7629" y="724"/>
                    </a:lnTo>
                    <a:lnTo>
                      <a:pt x="7634" y="740"/>
                    </a:lnTo>
                    <a:lnTo>
                      <a:pt x="7636" y="758"/>
                    </a:lnTo>
                    <a:lnTo>
                      <a:pt x="7636" y="776"/>
                    </a:lnTo>
                    <a:close/>
                    <a:moveTo>
                      <a:pt x="8255" y="653"/>
                    </a:moveTo>
                    <a:lnTo>
                      <a:pt x="8254" y="623"/>
                    </a:lnTo>
                    <a:lnTo>
                      <a:pt x="8253" y="595"/>
                    </a:lnTo>
                    <a:lnTo>
                      <a:pt x="8250" y="568"/>
                    </a:lnTo>
                    <a:lnTo>
                      <a:pt x="8247" y="542"/>
                    </a:lnTo>
                    <a:lnTo>
                      <a:pt x="8243" y="518"/>
                    </a:lnTo>
                    <a:lnTo>
                      <a:pt x="8237" y="497"/>
                    </a:lnTo>
                    <a:lnTo>
                      <a:pt x="8231" y="478"/>
                    </a:lnTo>
                    <a:lnTo>
                      <a:pt x="8224" y="461"/>
                    </a:lnTo>
                    <a:lnTo>
                      <a:pt x="8219" y="453"/>
                    </a:lnTo>
                    <a:lnTo>
                      <a:pt x="8214" y="444"/>
                    </a:lnTo>
                    <a:lnTo>
                      <a:pt x="8209" y="437"/>
                    </a:lnTo>
                    <a:lnTo>
                      <a:pt x="8204" y="430"/>
                    </a:lnTo>
                    <a:lnTo>
                      <a:pt x="8196" y="423"/>
                    </a:lnTo>
                    <a:lnTo>
                      <a:pt x="8190" y="417"/>
                    </a:lnTo>
                    <a:lnTo>
                      <a:pt x="8183" y="412"/>
                    </a:lnTo>
                    <a:lnTo>
                      <a:pt x="8174" y="407"/>
                    </a:lnTo>
                    <a:lnTo>
                      <a:pt x="8166" y="402"/>
                    </a:lnTo>
                    <a:lnTo>
                      <a:pt x="8156" y="398"/>
                    </a:lnTo>
                    <a:lnTo>
                      <a:pt x="8148" y="395"/>
                    </a:lnTo>
                    <a:lnTo>
                      <a:pt x="8139" y="392"/>
                    </a:lnTo>
                    <a:lnTo>
                      <a:pt x="8129" y="390"/>
                    </a:lnTo>
                    <a:lnTo>
                      <a:pt x="8120" y="389"/>
                    </a:lnTo>
                    <a:lnTo>
                      <a:pt x="8110" y="388"/>
                    </a:lnTo>
                    <a:lnTo>
                      <a:pt x="8101" y="388"/>
                    </a:lnTo>
                    <a:lnTo>
                      <a:pt x="8088" y="388"/>
                    </a:lnTo>
                    <a:lnTo>
                      <a:pt x="8076" y="389"/>
                    </a:lnTo>
                    <a:lnTo>
                      <a:pt x="8063" y="391"/>
                    </a:lnTo>
                    <a:lnTo>
                      <a:pt x="8051" y="393"/>
                    </a:lnTo>
                    <a:lnTo>
                      <a:pt x="8040" y="396"/>
                    </a:lnTo>
                    <a:lnTo>
                      <a:pt x="8028" y="400"/>
                    </a:lnTo>
                    <a:lnTo>
                      <a:pt x="8017" y="405"/>
                    </a:lnTo>
                    <a:lnTo>
                      <a:pt x="8005" y="411"/>
                    </a:lnTo>
                    <a:lnTo>
                      <a:pt x="7995" y="417"/>
                    </a:lnTo>
                    <a:lnTo>
                      <a:pt x="7983" y="424"/>
                    </a:lnTo>
                    <a:lnTo>
                      <a:pt x="7973" y="432"/>
                    </a:lnTo>
                    <a:lnTo>
                      <a:pt x="7962" y="440"/>
                    </a:lnTo>
                    <a:lnTo>
                      <a:pt x="7952" y="450"/>
                    </a:lnTo>
                    <a:lnTo>
                      <a:pt x="7941" y="459"/>
                    </a:lnTo>
                    <a:lnTo>
                      <a:pt x="7932" y="469"/>
                    </a:lnTo>
                    <a:lnTo>
                      <a:pt x="7922" y="481"/>
                    </a:lnTo>
                    <a:lnTo>
                      <a:pt x="7922" y="818"/>
                    </a:lnTo>
                    <a:lnTo>
                      <a:pt x="7932" y="828"/>
                    </a:lnTo>
                    <a:lnTo>
                      <a:pt x="7941" y="838"/>
                    </a:lnTo>
                    <a:lnTo>
                      <a:pt x="7951" y="847"/>
                    </a:lnTo>
                    <a:lnTo>
                      <a:pt x="7961" y="855"/>
                    </a:lnTo>
                    <a:lnTo>
                      <a:pt x="7971" y="864"/>
                    </a:lnTo>
                    <a:lnTo>
                      <a:pt x="7981" y="870"/>
                    </a:lnTo>
                    <a:lnTo>
                      <a:pt x="7991" y="877"/>
                    </a:lnTo>
                    <a:lnTo>
                      <a:pt x="8001" y="883"/>
                    </a:lnTo>
                    <a:lnTo>
                      <a:pt x="8012" y="888"/>
                    </a:lnTo>
                    <a:lnTo>
                      <a:pt x="8022" y="892"/>
                    </a:lnTo>
                    <a:lnTo>
                      <a:pt x="8033" y="896"/>
                    </a:lnTo>
                    <a:lnTo>
                      <a:pt x="8043" y="900"/>
                    </a:lnTo>
                    <a:lnTo>
                      <a:pt x="8054" y="902"/>
                    </a:lnTo>
                    <a:lnTo>
                      <a:pt x="8064" y="904"/>
                    </a:lnTo>
                    <a:lnTo>
                      <a:pt x="8075" y="905"/>
                    </a:lnTo>
                    <a:lnTo>
                      <a:pt x="8086" y="905"/>
                    </a:lnTo>
                    <a:lnTo>
                      <a:pt x="8098" y="905"/>
                    </a:lnTo>
                    <a:lnTo>
                      <a:pt x="8108" y="903"/>
                    </a:lnTo>
                    <a:lnTo>
                      <a:pt x="8120" y="902"/>
                    </a:lnTo>
                    <a:lnTo>
                      <a:pt x="8130" y="898"/>
                    </a:lnTo>
                    <a:lnTo>
                      <a:pt x="8141" y="895"/>
                    </a:lnTo>
                    <a:lnTo>
                      <a:pt x="8151" y="892"/>
                    </a:lnTo>
                    <a:lnTo>
                      <a:pt x="8161" y="887"/>
                    </a:lnTo>
                    <a:lnTo>
                      <a:pt x="8171" y="882"/>
                    </a:lnTo>
                    <a:lnTo>
                      <a:pt x="8180" y="875"/>
                    </a:lnTo>
                    <a:lnTo>
                      <a:pt x="8189" y="869"/>
                    </a:lnTo>
                    <a:lnTo>
                      <a:pt x="8196" y="863"/>
                    </a:lnTo>
                    <a:lnTo>
                      <a:pt x="8204" y="855"/>
                    </a:lnTo>
                    <a:lnTo>
                      <a:pt x="8210" y="847"/>
                    </a:lnTo>
                    <a:lnTo>
                      <a:pt x="8216" y="840"/>
                    </a:lnTo>
                    <a:lnTo>
                      <a:pt x="8222" y="830"/>
                    </a:lnTo>
                    <a:lnTo>
                      <a:pt x="8227" y="822"/>
                    </a:lnTo>
                    <a:lnTo>
                      <a:pt x="8233" y="805"/>
                    </a:lnTo>
                    <a:lnTo>
                      <a:pt x="8239" y="787"/>
                    </a:lnTo>
                    <a:lnTo>
                      <a:pt x="8244" y="768"/>
                    </a:lnTo>
                    <a:lnTo>
                      <a:pt x="8248" y="750"/>
                    </a:lnTo>
                    <a:lnTo>
                      <a:pt x="8251" y="728"/>
                    </a:lnTo>
                    <a:lnTo>
                      <a:pt x="8253" y="704"/>
                    </a:lnTo>
                    <a:lnTo>
                      <a:pt x="8254" y="679"/>
                    </a:lnTo>
                    <a:lnTo>
                      <a:pt x="8255" y="653"/>
                    </a:lnTo>
                    <a:close/>
                    <a:moveTo>
                      <a:pt x="8366" y="639"/>
                    </a:moveTo>
                    <a:lnTo>
                      <a:pt x="8365" y="678"/>
                    </a:lnTo>
                    <a:lnTo>
                      <a:pt x="8362" y="713"/>
                    </a:lnTo>
                    <a:lnTo>
                      <a:pt x="8361" y="729"/>
                    </a:lnTo>
                    <a:lnTo>
                      <a:pt x="8359" y="744"/>
                    </a:lnTo>
                    <a:lnTo>
                      <a:pt x="8356" y="758"/>
                    </a:lnTo>
                    <a:lnTo>
                      <a:pt x="8353" y="772"/>
                    </a:lnTo>
                    <a:lnTo>
                      <a:pt x="8345" y="798"/>
                    </a:lnTo>
                    <a:lnTo>
                      <a:pt x="8337" y="823"/>
                    </a:lnTo>
                    <a:lnTo>
                      <a:pt x="8326" y="846"/>
                    </a:lnTo>
                    <a:lnTo>
                      <a:pt x="8312" y="870"/>
                    </a:lnTo>
                    <a:lnTo>
                      <a:pt x="8303" y="884"/>
                    </a:lnTo>
                    <a:lnTo>
                      <a:pt x="8293" y="897"/>
                    </a:lnTo>
                    <a:lnTo>
                      <a:pt x="8282" y="910"/>
                    </a:lnTo>
                    <a:lnTo>
                      <a:pt x="8272" y="922"/>
                    </a:lnTo>
                    <a:lnTo>
                      <a:pt x="8260" y="933"/>
                    </a:lnTo>
                    <a:lnTo>
                      <a:pt x="8249" y="943"/>
                    </a:lnTo>
                    <a:lnTo>
                      <a:pt x="8236" y="952"/>
                    </a:lnTo>
                    <a:lnTo>
                      <a:pt x="8224" y="960"/>
                    </a:lnTo>
                    <a:lnTo>
                      <a:pt x="8210" y="968"/>
                    </a:lnTo>
                    <a:lnTo>
                      <a:pt x="8196" y="974"/>
                    </a:lnTo>
                    <a:lnTo>
                      <a:pt x="8183" y="979"/>
                    </a:lnTo>
                    <a:lnTo>
                      <a:pt x="8168" y="983"/>
                    </a:lnTo>
                    <a:lnTo>
                      <a:pt x="8153" y="988"/>
                    </a:lnTo>
                    <a:lnTo>
                      <a:pt x="8138" y="990"/>
                    </a:lnTo>
                    <a:lnTo>
                      <a:pt x="8122" y="991"/>
                    </a:lnTo>
                    <a:lnTo>
                      <a:pt x="8106" y="992"/>
                    </a:lnTo>
                    <a:lnTo>
                      <a:pt x="8093" y="992"/>
                    </a:lnTo>
                    <a:lnTo>
                      <a:pt x="8080" y="991"/>
                    </a:lnTo>
                    <a:lnTo>
                      <a:pt x="8067" y="989"/>
                    </a:lnTo>
                    <a:lnTo>
                      <a:pt x="8056" y="987"/>
                    </a:lnTo>
                    <a:lnTo>
                      <a:pt x="8043" y="983"/>
                    </a:lnTo>
                    <a:lnTo>
                      <a:pt x="8030" y="980"/>
                    </a:lnTo>
                    <a:lnTo>
                      <a:pt x="8018" y="976"/>
                    </a:lnTo>
                    <a:lnTo>
                      <a:pt x="8005" y="971"/>
                    </a:lnTo>
                    <a:lnTo>
                      <a:pt x="7994" y="966"/>
                    </a:lnTo>
                    <a:lnTo>
                      <a:pt x="7982" y="959"/>
                    </a:lnTo>
                    <a:lnTo>
                      <a:pt x="7971" y="953"/>
                    </a:lnTo>
                    <a:lnTo>
                      <a:pt x="7960" y="947"/>
                    </a:lnTo>
                    <a:lnTo>
                      <a:pt x="7950" y="939"/>
                    </a:lnTo>
                    <a:lnTo>
                      <a:pt x="7940" y="931"/>
                    </a:lnTo>
                    <a:lnTo>
                      <a:pt x="7931" y="923"/>
                    </a:lnTo>
                    <a:lnTo>
                      <a:pt x="7922" y="914"/>
                    </a:lnTo>
                    <a:lnTo>
                      <a:pt x="7922" y="1233"/>
                    </a:lnTo>
                    <a:lnTo>
                      <a:pt x="7817" y="1253"/>
                    </a:lnTo>
                    <a:lnTo>
                      <a:pt x="7817" y="452"/>
                    </a:lnTo>
                    <a:lnTo>
                      <a:pt x="7816" y="414"/>
                    </a:lnTo>
                    <a:lnTo>
                      <a:pt x="7813" y="377"/>
                    </a:lnTo>
                    <a:lnTo>
                      <a:pt x="7809" y="343"/>
                    </a:lnTo>
                    <a:lnTo>
                      <a:pt x="7803" y="308"/>
                    </a:lnTo>
                    <a:lnTo>
                      <a:pt x="7910" y="289"/>
                    </a:lnTo>
                    <a:lnTo>
                      <a:pt x="7913" y="313"/>
                    </a:lnTo>
                    <a:lnTo>
                      <a:pt x="7915" y="337"/>
                    </a:lnTo>
                    <a:lnTo>
                      <a:pt x="7916" y="364"/>
                    </a:lnTo>
                    <a:lnTo>
                      <a:pt x="7917" y="391"/>
                    </a:lnTo>
                    <a:lnTo>
                      <a:pt x="7927" y="379"/>
                    </a:lnTo>
                    <a:lnTo>
                      <a:pt x="7938" y="369"/>
                    </a:lnTo>
                    <a:lnTo>
                      <a:pt x="7949" y="358"/>
                    </a:lnTo>
                    <a:lnTo>
                      <a:pt x="7960" y="349"/>
                    </a:lnTo>
                    <a:lnTo>
                      <a:pt x="7972" y="339"/>
                    </a:lnTo>
                    <a:lnTo>
                      <a:pt x="7983" y="332"/>
                    </a:lnTo>
                    <a:lnTo>
                      <a:pt x="7995" y="325"/>
                    </a:lnTo>
                    <a:lnTo>
                      <a:pt x="8007" y="318"/>
                    </a:lnTo>
                    <a:lnTo>
                      <a:pt x="8020" y="312"/>
                    </a:lnTo>
                    <a:lnTo>
                      <a:pt x="8033" y="307"/>
                    </a:lnTo>
                    <a:lnTo>
                      <a:pt x="8045" y="303"/>
                    </a:lnTo>
                    <a:lnTo>
                      <a:pt x="8059" y="300"/>
                    </a:lnTo>
                    <a:lnTo>
                      <a:pt x="8072" y="297"/>
                    </a:lnTo>
                    <a:lnTo>
                      <a:pt x="8086" y="295"/>
                    </a:lnTo>
                    <a:lnTo>
                      <a:pt x="8100" y="294"/>
                    </a:lnTo>
                    <a:lnTo>
                      <a:pt x="8113" y="293"/>
                    </a:lnTo>
                    <a:lnTo>
                      <a:pt x="8126" y="294"/>
                    </a:lnTo>
                    <a:lnTo>
                      <a:pt x="8139" y="295"/>
                    </a:lnTo>
                    <a:lnTo>
                      <a:pt x="8151" y="296"/>
                    </a:lnTo>
                    <a:lnTo>
                      <a:pt x="8164" y="299"/>
                    </a:lnTo>
                    <a:lnTo>
                      <a:pt x="8176" y="302"/>
                    </a:lnTo>
                    <a:lnTo>
                      <a:pt x="8188" y="306"/>
                    </a:lnTo>
                    <a:lnTo>
                      <a:pt x="8201" y="310"/>
                    </a:lnTo>
                    <a:lnTo>
                      <a:pt x="8212" y="315"/>
                    </a:lnTo>
                    <a:lnTo>
                      <a:pt x="8224" y="321"/>
                    </a:lnTo>
                    <a:lnTo>
                      <a:pt x="8235" y="327"/>
                    </a:lnTo>
                    <a:lnTo>
                      <a:pt x="8246" y="334"/>
                    </a:lnTo>
                    <a:lnTo>
                      <a:pt x="8256" y="342"/>
                    </a:lnTo>
                    <a:lnTo>
                      <a:pt x="8266" y="349"/>
                    </a:lnTo>
                    <a:lnTo>
                      <a:pt x="8275" y="357"/>
                    </a:lnTo>
                    <a:lnTo>
                      <a:pt x="8284" y="367"/>
                    </a:lnTo>
                    <a:lnTo>
                      <a:pt x="8292" y="376"/>
                    </a:lnTo>
                    <a:lnTo>
                      <a:pt x="8301" y="389"/>
                    </a:lnTo>
                    <a:lnTo>
                      <a:pt x="8310" y="401"/>
                    </a:lnTo>
                    <a:lnTo>
                      <a:pt x="8317" y="414"/>
                    </a:lnTo>
                    <a:lnTo>
                      <a:pt x="8324" y="428"/>
                    </a:lnTo>
                    <a:lnTo>
                      <a:pt x="8332" y="441"/>
                    </a:lnTo>
                    <a:lnTo>
                      <a:pt x="8337" y="456"/>
                    </a:lnTo>
                    <a:lnTo>
                      <a:pt x="8343" y="471"/>
                    </a:lnTo>
                    <a:lnTo>
                      <a:pt x="8348" y="486"/>
                    </a:lnTo>
                    <a:lnTo>
                      <a:pt x="8352" y="503"/>
                    </a:lnTo>
                    <a:lnTo>
                      <a:pt x="8356" y="520"/>
                    </a:lnTo>
                    <a:lnTo>
                      <a:pt x="8359" y="538"/>
                    </a:lnTo>
                    <a:lnTo>
                      <a:pt x="8361" y="557"/>
                    </a:lnTo>
                    <a:lnTo>
                      <a:pt x="8363" y="575"/>
                    </a:lnTo>
                    <a:lnTo>
                      <a:pt x="8364" y="596"/>
                    </a:lnTo>
                    <a:lnTo>
                      <a:pt x="8365" y="617"/>
                    </a:lnTo>
                    <a:lnTo>
                      <a:pt x="8366" y="639"/>
                    </a:lnTo>
                    <a:close/>
                    <a:moveTo>
                      <a:pt x="8567" y="974"/>
                    </a:moveTo>
                    <a:lnTo>
                      <a:pt x="8567" y="310"/>
                    </a:lnTo>
                    <a:lnTo>
                      <a:pt x="8676" y="292"/>
                    </a:lnTo>
                    <a:lnTo>
                      <a:pt x="8676" y="974"/>
                    </a:lnTo>
                    <a:lnTo>
                      <a:pt x="8567" y="974"/>
                    </a:lnTo>
                    <a:close/>
                    <a:moveTo>
                      <a:pt x="8706" y="100"/>
                    </a:moveTo>
                    <a:lnTo>
                      <a:pt x="8705" y="109"/>
                    </a:lnTo>
                    <a:lnTo>
                      <a:pt x="8704" y="117"/>
                    </a:lnTo>
                    <a:lnTo>
                      <a:pt x="8702" y="125"/>
                    </a:lnTo>
                    <a:lnTo>
                      <a:pt x="8699" y="133"/>
                    </a:lnTo>
                    <a:lnTo>
                      <a:pt x="8696" y="140"/>
                    </a:lnTo>
                    <a:lnTo>
                      <a:pt x="8692" y="146"/>
                    </a:lnTo>
                    <a:lnTo>
                      <a:pt x="8688" y="153"/>
                    </a:lnTo>
                    <a:lnTo>
                      <a:pt x="8681" y="159"/>
                    </a:lnTo>
                    <a:lnTo>
                      <a:pt x="8676" y="164"/>
                    </a:lnTo>
                    <a:lnTo>
                      <a:pt x="8670" y="169"/>
                    </a:lnTo>
                    <a:lnTo>
                      <a:pt x="8663" y="173"/>
                    </a:lnTo>
                    <a:lnTo>
                      <a:pt x="8655" y="177"/>
                    </a:lnTo>
                    <a:lnTo>
                      <a:pt x="8648" y="179"/>
                    </a:lnTo>
                    <a:lnTo>
                      <a:pt x="8641" y="181"/>
                    </a:lnTo>
                    <a:lnTo>
                      <a:pt x="8632" y="182"/>
                    </a:lnTo>
                    <a:lnTo>
                      <a:pt x="8624" y="182"/>
                    </a:lnTo>
                    <a:lnTo>
                      <a:pt x="8615" y="182"/>
                    </a:lnTo>
                    <a:lnTo>
                      <a:pt x="8607" y="181"/>
                    </a:lnTo>
                    <a:lnTo>
                      <a:pt x="8599" y="179"/>
                    </a:lnTo>
                    <a:lnTo>
                      <a:pt x="8591" y="177"/>
                    </a:lnTo>
                    <a:lnTo>
                      <a:pt x="8585" y="173"/>
                    </a:lnTo>
                    <a:lnTo>
                      <a:pt x="8578" y="169"/>
                    </a:lnTo>
                    <a:lnTo>
                      <a:pt x="8571" y="164"/>
                    </a:lnTo>
                    <a:lnTo>
                      <a:pt x="8565" y="159"/>
                    </a:lnTo>
                    <a:lnTo>
                      <a:pt x="8560" y="153"/>
                    </a:lnTo>
                    <a:lnTo>
                      <a:pt x="8554" y="146"/>
                    </a:lnTo>
                    <a:lnTo>
                      <a:pt x="8551" y="140"/>
                    </a:lnTo>
                    <a:lnTo>
                      <a:pt x="8547" y="133"/>
                    </a:lnTo>
                    <a:lnTo>
                      <a:pt x="8545" y="125"/>
                    </a:lnTo>
                    <a:lnTo>
                      <a:pt x="8543" y="118"/>
                    </a:lnTo>
                    <a:lnTo>
                      <a:pt x="8542" y="110"/>
                    </a:lnTo>
                    <a:lnTo>
                      <a:pt x="8542" y="101"/>
                    </a:lnTo>
                    <a:lnTo>
                      <a:pt x="8542" y="93"/>
                    </a:lnTo>
                    <a:lnTo>
                      <a:pt x="8543" y="86"/>
                    </a:lnTo>
                    <a:lnTo>
                      <a:pt x="8545" y="77"/>
                    </a:lnTo>
                    <a:lnTo>
                      <a:pt x="8547" y="70"/>
                    </a:lnTo>
                    <a:lnTo>
                      <a:pt x="8551" y="63"/>
                    </a:lnTo>
                    <a:lnTo>
                      <a:pt x="8554" y="55"/>
                    </a:lnTo>
                    <a:lnTo>
                      <a:pt x="8560" y="49"/>
                    </a:lnTo>
                    <a:lnTo>
                      <a:pt x="8565" y="43"/>
                    </a:lnTo>
                    <a:lnTo>
                      <a:pt x="8571" y="37"/>
                    </a:lnTo>
                    <a:lnTo>
                      <a:pt x="8578" y="32"/>
                    </a:lnTo>
                    <a:lnTo>
                      <a:pt x="8585" y="28"/>
                    </a:lnTo>
                    <a:lnTo>
                      <a:pt x="8591" y="25"/>
                    </a:lnTo>
                    <a:lnTo>
                      <a:pt x="8599" y="23"/>
                    </a:lnTo>
                    <a:lnTo>
                      <a:pt x="8607" y="21"/>
                    </a:lnTo>
                    <a:lnTo>
                      <a:pt x="8615" y="20"/>
                    </a:lnTo>
                    <a:lnTo>
                      <a:pt x="8624" y="18"/>
                    </a:lnTo>
                    <a:lnTo>
                      <a:pt x="8632" y="20"/>
                    </a:lnTo>
                    <a:lnTo>
                      <a:pt x="8641" y="21"/>
                    </a:lnTo>
                    <a:lnTo>
                      <a:pt x="8648" y="22"/>
                    </a:lnTo>
                    <a:lnTo>
                      <a:pt x="8655" y="25"/>
                    </a:lnTo>
                    <a:lnTo>
                      <a:pt x="8663" y="28"/>
                    </a:lnTo>
                    <a:lnTo>
                      <a:pt x="8670" y="32"/>
                    </a:lnTo>
                    <a:lnTo>
                      <a:pt x="8676" y="36"/>
                    </a:lnTo>
                    <a:lnTo>
                      <a:pt x="8681" y="43"/>
                    </a:lnTo>
                    <a:lnTo>
                      <a:pt x="8688" y="48"/>
                    </a:lnTo>
                    <a:lnTo>
                      <a:pt x="8692" y="54"/>
                    </a:lnTo>
                    <a:lnTo>
                      <a:pt x="8696" y="61"/>
                    </a:lnTo>
                    <a:lnTo>
                      <a:pt x="8699" y="69"/>
                    </a:lnTo>
                    <a:lnTo>
                      <a:pt x="8702" y="76"/>
                    </a:lnTo>
                    <a:lnTo>
                      <a:pt x="8704" y="83"/>
                    </a:lnTo>
                    <a:lnTo>
                      <a:pt x="8705" y="92"/>
                    </a:lnTo>
                    <a:lnTo>
                      <a:pt x="8706" y="100"/>
                    </a:lnTo>
                    <a:close/>
                    <a:moveTo>
                      <a:pt x="9160" y="386"/>
                    </a:moveTo>
                    <a:lnTo>
                      <a:pt x="9021" y="386"/>
                    </a:lnTo>
                    <a:lnTo>
                      <a:pt x="9021" y="816"/>
                    </a:lnTo>
                    <a:lnTo>
                      <a:pt x="9021" y="829"/>
                    </a:lnTo>
                    <a:lnTo>
                      <a:pt x="9022" y="842"/>
                    </a:lnTo>
                    <a:lnTo>
                      <a:pt x="9023" y="853"/>
                    </a:lnTo>
                    <a:lnTo>
                      <a:pt x="9025" y="864"/>
                    </a:lnTo>
                    <a:lnTo>
                      <a:pt x="9028" y="873"/>
                    </a:lnTo>
                    <a:lnTo>
                      <a:pt x="9031" y="881"/>
                    </a:lnTo>
                    <a:lnTo>
                      <a:pt x="9034" y="888"/>
                    </a:lnTo>
                    <a:lnTo>
                      <a:pt x="9038" y="894"/>
                    </a:lnTo>
                    <a:lnTo>
                      <a:pt x="9044" y="898"/>
                    </a:lnTo>
                    <a:lnTo>
                      <a:pt x="9050" y="904"/>
                    </a:lnTo>
                    <a:lnTo>
                      <a:pt x="9056" y="907"/>
                    </a:lnTo>
                    <a:lnTo>
                      <a:pt x="9065" y="910"/>
                    </a:lnTo>
                    <a:lnTo>
                      <a:pt x="9074" y="912"/>
                    </a:lnTo>
                    <a:lnTo>
                      <a:pt x="9084" y="914"/>
                    </a:lnTo>
                    <a:lnTo>
                      <a:pt x="9094" y="915"/>
                    </a:lnTo>
                    <a:lnTo>
                      <a:pt x="9107" y="915"/>
                    </a:lnTo>
                    <a:lnTo>
                      <a:pt x="9117" y="915"/>
                    </a:lnTo>
                    <a:lnTo>
                      <a:pt x="9127" y="914"/>
                    </a:lnTo>
                    <a:lnTo>
                      <a:pt x="9136" y="913"/>
                    </a:lnTo>
                    <a:lnTo>
                      <a:pt x="9143" y="912"/>
                    </a:lnTo>
                    <a:lnTo>
                      <a:pt x="9158" y="908"/>
                    </a:lnTo>
                    <a:lnTo>
                      <a:pt x="9172" y="902"/>
                    </a:lnTo>
                    <a:lnTo>
                      <a:pt x="9187" y="969"/>
                    </a:lnTo>
                    <a:lnTo>
                      <a:pt x="9174" y="975"/>
                    </a:lnTo>
                    <a:lnTo>
                      <a:pt x="9160" y="980"/>
                    </a:lnTo>
                    <a:lnTo>
                      <a:pt x="9147" y="986"/>
                    </a:lnTo>
                    <a:lnTo>
                      <a:pt x="9132" y="989"/>
                    </a:lnTo>
                    <a:lnTo>
                      <a:pt x="9117" y="992"/>
                    </a:lnTo>
                    <a:lnTo>
                      <a:pt x="9101" y="994"/>
                    </a:lnTo>
                    <a:lnTo>
                      <a:pt x="9086" y="995"/>
                    </a:lnTo>
                    <a:lnTo>
                      <a:pt x="9069" y="996"/>
                    </a:lnTo>
                    <a:lnTo>
                      <a:pt x="9056" y="995"/>
                    </a:lnTo>
                    <a:lnTo>
                      <a:pt x="9044" y="995"/>
                    </a:lnTo>
                    <a:lnTo>
                      <a:pt x="9032" y="993"/>
                    </a:lnTo>
                    <a:lnTo>
                      <a:pt x="9022" y="991"/>
                    </a:lnTo>
                    <a:lnTo>
                      <a:pt x="9011" y="989"/>
                    </a:lnTo>
                    <a:lnTo>
                      <a:pt x="9001" y="986"/>
                    </a:lnTo>
                    <a:lnTo>
                      <a:pt x="8991" y="981"/>
                    </a:lnTo>
                    <a:lnTo>
                      <a:pt x="8982" y="977"/>
                    </a:lnTo>
                    <a:lnTo>
                      <a:pt x="8973" y="972"/>
                    </a:lnTo>
                    <a:lnTo>
                      <a:pt x="8966" y="968"/>
                    </a:lnTo>
                    <a:lnTo>
                      <a:pt x="8959" y="961"/>
                    </a:lnTo>
                    <a:lnTo>
                      <a:pt x="8952" y="956"/>
                    </a:lnTo>
                    <a:lnTo>
                      <a:pt x="8946" y="950"/>
                    </a:lnTo>
                    <a:lnTo>
                      <a:pt x="8941" y="943"/>
                    </a:lnTo>
                    <a:lnTo>
                      <a:pt x="8937" y="935"/>
                    </a:lnTo>
                    <a:lnTo>
                      <a:pt x="8932" y="928"/>
                    </a:lnTo>
                    <a:lnTo>
                      <a:pt x="8928" y="919"/>
                    </a:lnTo>
                    <a:lnTo>
                      <a:pt x="8926" y="910"/>
                    </a:lnTo>
                    <a:lnTo>
                      <a:pt x="8923" y="901"/>
                    </a:lnTo>
                    <a:lnTo>
                      <a:pt x="8921" y="890"/>
                    </a:lnTo>
                    <a:lnTo>
                      <a:pt x="8919" y="869"/>
                    </a:lnTo>
                    <a:lnTo>
                      <a:pt x="8918" y="844"/>
                    </a:lnTo>
                    <a:lnTo>
                      <a:pt x="8918" y="386"/>
                    </a:lnTo>
                    <a:lnTo>
                      <a:pt x="8831" y="386"/>
                    </a:lnTo>
                    <a:lnTo>
                      <a:pt x="8831" y="307"/>
                    </a:lnTo>
                    <a:lnTo>
                      <a:pt x="8918" y="307"/>
                    </a:lnTo>
                    <a:lnTo>
                      <a:pt x="8918" y="294"/>
                    </a:lnTo>
                    <a:lnTo>
                      <a:pt x="8918" y="282"/>
                    </a:lnTo>
                    <a:lnTo>
                      <a:pt x="8918" y="268"/>
                    </a:lnTo>
                    <a:lnTo>
                      <a:pt x="8919" y="253"/>
                    </a:lnTo>
                    <a:lnTo>
                      <a:pt x="8920" y="239"/>
                    </a:lnTo>
                    <a:lnTo>
                      <a:pt x="8920" y="225"/>
                    </a:lnTo>
                    <a:lnTo>
                      <a:pt x="8921" y="211"/>
                    </a:lnTo>
                    <a:lnTo>
                      <a:pt x="8922" y="198"/>
                    </a:lnTo>
                    <a:lnTo>
                      <a:pt x="8923" y="185"/>
                    </a:lnTo>
                    <a:lnTo>
                      <a:pt x="8925" y="171"/>
                    </a:lnTo>
                    <a:lnTo>
                      <a:pt x="8926" y="155"/>
                    </a:lnTo>
                    <a:lnTo>
                      <a:pt x="8928" y="138"/>
                    </a:lnTo>
                    <a:lnTo>
                      <a:pt x="9038" y="114"/>
                    </a:lnTo>
                    <a:lnTo>
                      <a:pt x="9036" y="131"/>
                    </a:lnTo>
                    <a:lnTo>
                      <a:pt x="9034" y="147"/>
                    </a:lnTo>
                    <a:lnTo>
                      <a:pt x="9033" y="162"/>
                    </a:lnTo>
                    <a:lnTo>
                      <a:pt x="9031" y="177"/>
                    </a:lnTo>
                    <a:lnTo>
                      <a:pt x="9030" y="192"/>
                    </a:lnTo>
                    <a:lnTo>
                      <a:pt x="9029" y="206"/>
                    </a:lnTo>
                    <a:lnTo>
                      <a:pt x="9028" y="223"/>
                    </a:lnTo>
                    <a:lnTo>
                      <a:pt x="9027" y="239"/>
                    </a:lnTo>
                    <a:lnTo>
                      <a:pt x="9026" y="257"/>
                    </a:lnTo>
                    <a:lnTo>
                      <a:pt x="9025" y="273"/>
                    </a:lnTo>
                    <a:lnTo>
                      <a:pt x="9025" y="290"/>
                    </a:lnTo>
                    <a:lnTo>
                      <a:pt x="9025" y="307"/>
                    </a:lnTo>
                    <a:lnTo>
                      <a:pt x="9193" y="307"/>
                    </a:lnTo>
                    <a:lnTo>
                      <a:pt x="9160" y="386"/>
                    </a:lnTo>
                    <a:close/>
                    <a:moveTo>
                      <a:pt x="9672" y="635"/>
                    </a:moveTo>
                    <a:lnTo>
                      <a:pt x="9658" y="634"/>
                    </a:lnTo>
                    <a:lnTo>
                      <a:pt x="9645" y="633"/>
                    </a:lnTo>
                    <a:lnTo>
                      <a:pt x="9633" y="633"/>
                    </a:lnTo>
                    <a:lnTo>
                      <a:pt x="9619" y="632"/>
                    </a:lnTo>
                    <a:lnTo>
                      <a:pt x="9589" y="633"/>
                    </a:lnTo>
                    <a:lnTo>
                      <a:pt x="9560" y="635"/>
                    </a:lnTo>
                    <a:lnTo>
                      <a:pt x="9535" y="638"/>
                    </a:lnTo>
                    <a:lnTo>
                      <a:pt x="9512" y="644"/>
                    </a:lnTo>
                    <a:lnTo>
                      <a:pt x="9491" y="649"/>
                    </a:lnTo>
                    <a:lnTo>
                      <a:pt x="9472" y="656"/>
                    </a:lnTo>
                    <a:lnTo>
                      <a:pt x="9455" y="665"/>
                    </a:lnTo>
                    <a:lnTo>
                      <a:pt x="9441" y="674"/>
                    </a:lnTo>
                    <a:lnTo>
                      <a:pt x="9434" y="679"/>
                    </a:lnTo>
                    <a:lnTo>
                      <a:pt x="9428" y="685"/>
                    </a:lnTo>
                    <a:lnTo>
                      <a:pt x="9423" y="691"/>
                    </a:lnTo>
                    <a:lnTo>
                      <a:pt x="9418" y="697"/>
                    </a:lnTo>
                    <a:lnTo>
                      <a:pt x="9412" y="703"/>
                    </a:lnTo>
                    <a:lnTo>
                      <a:pt x="9409" y="710"/>
                    </a:lnTo>
                    <a:lnTo>
                      <a:pt x="9405" y="717"/>
                    </a:lnTo>
                    <a:lnTo>
                      <a:pt x="9402" y="724"/>
                    </a:lnTo>
                    <a:lnTo>
                      <a:pt x="9397" y="740"/>
                    </a:lnTo>
                    <a:lnTo>
                      <a:pt x="9392" y="756"/>
                    </a:lnTo>
                    <a:lnTo>
                      <a:pt x="9390" y="774"/>
                    </a:lnTo>
                    <a:lnTo>
                      <a:pt x="9389" y="791"/>
                    </a:lnTo>
                    <a:lnTo>
                      <a:pt x="9390" y="807"/>
                    </a:lnTo>
                    <a:lnTo>
                      <a:pt x="9391" y="821"/>
                    </a:lnTo>
                    <a:lnTo>
                      <a:pt x="9393" y="833"/>
                    </a:lnTo>
                    <a:lnTo>
                      <a:pt x="9397" y="845"/>
                    </a:lnTo>
                    <a:lnTo>
                      <a:pt x="9401" y="857"/>
                    </a:lnTo>
                    <a:lnTo>
                      <a:pt x="9406" y="866"/>
                    </a:lnTo>
                    <a:lnTo>
                      <a:pt x="9411" y="875"/>
                    </a:lnTo>
                    <a:lnTo>
                      <a:pt x="9419" y="884"/>
                    </a:lnTo>
                    <a:lnTo>
                      <a:pt x="9426" y="891"/>
                    </a:lnTo>
                    <a:lnTo>
                      <a:pt x="9434" y="896"/>
                    </a:lnTo>
                    <a:lnTo>
                      <a:pt x="9444" y="902"/>
                    </a:lnTo>
                    <a:lnTo>
                      <a:pt x="9454" y="907"/>
                    </a:lnTo>
                    <a:lnTo>
                      <a:pt x="9466" y="910"/>
                    </a:lnTo>
                    <a:lnTo>
                      <a:pt x="9477" y="912"/>
                    </a:lnTo>
                    <a:lnTo>
                      <a:pt x="9491" y="913"/>
                    </a:lnTo>
                    <a:lnTo>
                      <a:pt x="9505" y="914"/>
                    </a:lnTo>
                    <a:lnTo>
                      <a:pt x="9517" y="913"/>
                    </a:lnTo>
                    <a:lnTo>
                      <a:pt x="9530" y="912"/>
                    </a:lnTo>
                    <a:lnTo>
                      <a:pt x="9542" y="910"/>
                    </a:lnTo>
                    <a:lnTo>
                      <a:pt x="9554" y="907"/>
                    </a:lnTo>
                    <a:lnTo>
                      <a:pt x="9566" y="903"/>
                    </a:lnTo>
                    <a:lnTo>
                      <a:pt x="9578" y="897"/>
                    </a:lnTo>
                    <a:lnTo>
                      <a:pt x="9589" y="892"/>
                    </a:lnTo>
                    <a:lnTo>
                      <a:pt x="9600" y="885"/>
                    </a:lnTo>
                    <a:lnTo>
                      <a:pt x="9611" y="877"/>
                    </a:lnTo>
                    <a:lnTo>
                      <a:pt x="9621" y="870"/>
                    </a:lnTo>
                    <a:lnTo>
                      <a:pt x="9631" y="861"/>
                    </a:lnTo>
                    <a:lnTo>
                      <a:pt x="9639" y="852"/>
                    </a:lnTo>
                    <a:lnTo>
                      <a:pt x="9647" y="842"/>
                    </a:lnTo>
                    <a:lnTo>
                      <a:pt x="9655" y="831"/>
                    </a:lnTo>
                    <a:lnTo>
                      <a:pt x="9661" y="821"/>
                    </a:lnTo>
                    <a:lnTo>
                      <a:pt x="9667" y="809"/>
                    </a:lnTo>
                    <a:lnTo>
                      <a:pt x="9672" y="635"/>
                    </a:lnTo>
                    <a:close/>
                    <a:moveTo>
                      <a:pt x="9772" y="1000"/>
                    </a:moveTo>
                    <a:lnTo>
                      <a:pt x="9763" y="997"/>
                    </a:lnTo>
                    <a:lnTo>
                      <a:pt x="9756" y="994"/>
                    </a:lnTo>
                    <a:lnTo>
                      <a:pt x="9747" y="990"/>
                    </a:lnTo>
                    <a:lnTo>
                      <a:pt x="9740" y="986"/>
                    </a:lnTo>
                    <a:lnTo>
                      <a:pt x="9733" y="980"/>
                    </a:lnTo>
                    <a:lnTo>
                      <a:pt x="9726" y="975"/>
                    </a:lnTo>
                    <a:lnTo>
                      <a:pt x="9720" y="969"/>
                    </a:lnTo>
                    <a:lnTo>
                      <a:pt x="9714" y="962"/>
                    </a:lnTo>
                    <a:lnTo>
                      <a:pt x="9708" y="956"/>
                    </a:lnTo>
                    <a:lnTo>
                      <a:pt x="9703" y="949"/>
                    </a:lnTo>
                    <a:lnTo>
                      <a:pt x="9698" y="943"/>
                    </a:lnTo>
                    <a:lnTo>
                      <a:pt x="9694" y="934"/>
                    </a:lnTo>
                    <a:lnTo>
                      <a:pt x="9689" y="927"/>
                    </a:lnTo>
                    <a:lnTo>
                      <a:pt x="9686" y="918"/>
                    </a:lnTo>
                    <a:lnTo>
                      <a:pt x="9683" y="910"/>
                    </a:lnTo>
                    <a:lnTo>
                      <a:pt x="9681" y="902"/>
                    </a:lnTo>
                    <a:lnTo>
                      <a:pt x="9668" y="913"/>
                    </a:lnTo>
                    <a:lnTo>
                      <a:pt x="9657" y="925"/>
                    </a:lnTo>
                    <a:lnTo>
                      <a:pt x="9645" y="934"/>
                    </a:lnTo>
                    <a:lnTo>
                      <a:pt x="9634" y="944"/>
                    </a:lnTo>
                    <a:lnTo>
                      <a:pt x="9622" y="952"/>
                    </a:lnTo>
                    <a:lnTo>
                      <a:pt x="9611" y="959"/>
                    </a:lnTo>
                    <a:lnTo>
                      <a:pt x="9600" y="966"/>
                    </a:lnTo>
                    <a:lnTo>
                      <a:pt x="9589" y="971"/>
                    </a:lnTo>
                    <a:lnTo>
                      <a:pt x="9578" y="976"/>
                    </a:lnTo>
                    <a:lnTo>
                      <a:pt x="9567" y="980"/>
                    </a:lnTo>
                    <a:lnTo>
                      <a:pt x="9554" y="983"/>
                    </a:lnTo>
                    <a:lnTo>
                      <a:pt x="9541" y="987"/>
                    </a:lnTo>
                    <a:lnTo>
                      <a:pt x="9529" y="989"/>
                    </a:lnTo>
                    <a:lnTo>
                      <a:pt x="9515" y="991"/>
                    </a:lnTo>
                    <a:lnTo>
                      <a:pt x="9502" y="992"/>
                    </a:lnTo>
                    <a:lnTo>
                      <a:pt x="9488" y="992"/>
                    </a:lnTo>
                    <a:lnTo>
                      <a:pt x="9472" y="992"/>
                    </a:lnTo>
                    <a:lnTo>
                      <a:pt x="9457" y="991"/>
                    </a:lnTo>
                    <a:lnTo>
                      <a:pt x="9444" y="990"/>
                    </a:lnTo>
                    <a:lnTo>
                      <a:pt x="9431" y="988"/>
                    </a:lnTo>
                    <a:lnTo>
                      <a:pt x="9419" y="984"/>
                    </a:lnTo>
                    <a:lnTo>
                      <a:pt x="9406" y="982"/>
                    </a:lnTo>
                    <a:lnTo>
                      <a:pt x="9394" y="978"/>
                    </a:lnTo>
                    <a:lnTo>
                      <a:pt x="9384" y="974"/>
                    </a:lnTo>
                    <a:lnTo>
                      <a:pt x="9364" y="965"/>
                    </a:lnTo>
                    <a:lnTo>
                      <a:pt x="9347" y="954"/>
                    </a:lnTo>
                    <a:lnTo>
                      <a:pt x="9339" y="949"/>
                    </a:lnTo>
                    <a:lnTo>
                      <a:pt x="9331" y="943"/>
                    </a:lnTo>
                    <a:lnTo>
                      <a:pt x="9324" y="936"/>
                    </a:lnTo>
                    <a:lnTo>
                      <a:pt x="9318" y="930"/>
                    </a:lnTo>
                    <a:lnTo>
                      <a:pt x="9311" y="924"/>
                    </a:lnTo>
                    <a:lnTo>
                      <a:pt x="9306" y="916"/>
                    </a:lnTo>
                    <a:lnTo>
                      <a:pt x="9301" y="909"/>
                    </a:lnTo>
                    <a:lnTo>
                      <a:pt x="9297" y="902"/>
                    </a:lnTo>
                    <a:lnTo>
                      <a:pt x="9293" y="893"/>
                    </a:lnTo>
                    <a:lnTo>
                      <a:pt x="9288" y="886"/>
                    </a:lnTo>
                    <a:lnTo>
                      <a:pt x="9285" y="877"/>
                    </a:lnTo>
                    <a:lnTo>
                      <a:pt x="9283" y="869"/>
                    </a:lnTo>
                    <a:lnTo>
                      <a:pt x="9279" y="852"/>
                    </a:lnTo>
                    <a:lnTo>
                      <a:pt x="9276" y="836"/>
                    </a:lnTo>
                    <a:lnTo>
                      <a:pt x="9274" y="818"/>
                    </a:lnTo>
                    <a:lnTo>
                      <a:pt x="9273" y="801"/>
                    </a:lnTo>
                    <a:lnTo>
                      <a:pt x="9274" y="787"/>
                    </a:lnTo>
                    <a:lnTo>
                      <a:pt x="9275" y="774"/>
                    </a:lnTo>
                    <a:lnTo>
                      <a:pt x="9276" y="760"/>
                    </a:lnTo>
                    <a:lnTo>
                      <a:pt x="9279" y="747"/>
                    </a:lnTo>
                    <a:lnTo>
                      <a:pt x="9282" y="735"/>
                    </a:lnTo>
                    <a:lnTo>
                      <a:pt x="9286" y="723"/>
                    </a:lnTo>
                    <a:lnTo>
                      <a:pt x="9290" y="712"/>
                    </a:lnTo>
                    <a:lnTo>
                      <a:pt x="9296" y="700"/>
                    </a:lnTo>
                    <a:lnTo>
                      <a:pt x="9302" y="690"/>
                    </a:lnTo>
                    <a:lnTo>
                      <a:pt x="9309" y="679"/>
                    </a:lnTo>
                    <a:lnTo>
                      <a:pt x="9317" y="669"/>
                    </a:lnTo>
                    <a:lnTo>
                      <a:pt x="9325" y="659"/>
                    </a:lnTo>
                    <a:lnTo>
                      <a:pt x="9334" y="650"/>
                    </a:lnTo>
                    <a:lnTo>
                      <a:pt x="9344" y="641"/>
                    </a:lnTo>
                    <a:lnTo>
                      <a:pt x="9355" y="633"/>
                    </a:lnTo>
                    <a:lnTo>
                      <a:pt x="9365" y="625"/>
                    </a:lnTo>
                    <a:lnTo>
                      <a:pt x="9378" y="617"/>
                    </a:lnTo>
                    <a:lnTo>
                      <a:pt x="9390" y="610"/>
                    </a:lnTo>
                    <a:lnTo>
                      <a:pt x="9403" y="603"/>
                    </a:lnTo>
                    <a:lnTo>
                      <a:pt x="9416" y="597"/>
                    </a:lnTo>
                    <a:lnTo>
                      <a:pt x="9431" y="591"/>
                    </a:lnTo>
                    <a:lnTo>
                      <a:pt x="9446" y="586"/>
                    </a:lnTo>
                    <a:lnTo>
                      <a:pt x="9461" y="582"/>
                    </a:lnTo>
                    <a:lnTo>
                      <a:pt x="9477" y="578"/>
                    </a:lnTo>
                    <a:lnTo>
                      <a:pt x="9494" y="573"/>
                    </a:lnTo>
                    <a:lnTo>
                      <a:pt x="9511" y="570"/>
                    </a:lnTo>
                    <a:lnTo>
                      <a:pt x="9529" y="568"/>
                    </a:lnTo>
                    <a:lnTo>
                      <a:pt x="9548" y="565"/>
                    </a:lnTo>
                    <a:lnTo>
                      <a:pt x="9586" y="563"/>
                    </a:lnTo>
                    <a:lnTo>
                      <a:pt x="9628" y="562"/>
                    </a:lnTo>
                    <a:lnTo>
                      <a:pt x="9638" y="562"/>
                    </a:lnTo>
                    <a:lnTo>
                      <a:pt x="9650" y="562"/>
                    </a:lnTo>
                    <a:lnTo>
                      <a:pt x="9661" y="562"/>
                    </a:lnTo>
                    <a:lnTo>
                      <a:pt x="9674" y="563"/>
                    </a:lnTo>
                    <a:lnTo>
                      <a:pt x="9674" y="516"/>
                    </a:lnTo>
                    <a:lnTo>
                      <a:pt x="9674" y="496"/>
                    </a:lnTo>
                    <a:lnTo>
                      <a:pt x="9673" y="477"/>
                    </a:lnTo>
                    <a:lnTo>
                      <a:pt x="9672" y="462"/>
                    </a:lnTo>
                    <a:lnTo>
                      <a:pt x="9671" y="450"/>
                    </a:lnTo>
                    <a:lnTo>
                      <a:pt x="9668" y="439"/>
                    </a:lnTo>
                    <a:lnTo>
                      <a:pt x="9664" y="429"/>
                    </a:lnTo>
                    <a:lnTo>
                      <a:pt x="9659" y="420"/>
                    </a:lnTo>
                    <a:lnTo>
                      <a:pt x="9653" y="412"/>
                    </a:lnTo>
                    <a:lnTo>
                      <a:pt x="9644" y="402"/>
                    </a:lnTo>
                    <a:lnTo>
                      <a:pt x="9635" y="395"/>
                    </a:lnTo>
                    <a:lnTo>
                      <a:pt x="9625" y="389"/>
                    </a:lnTo>
                    <a:lnTo>
                      <a:pt x="9615" y="383"/>
                    </a:lnTo>
                    <a:lnTo>
                      <a:pt x="9603" y="380"/>
                    </a:lnTo>
                    <a:lnTo>
                      <a:pt x="9591" y="377"/>
                    </a:lnTo>
                    <a:lnTo>
                      <a:pt x="9577" y="376"/>
                    </a:lnTo>
                    <a:lnTo>
                      <a:pt x="9562" y="375"/>
                    </a:lnTo>
                    <a:lnTo>
                      <a:pt x="9549" y="376"/>
                    </a:lnTo>
                    <a:lnTo>
                      <a:pt x="9534" y="377"/>
                    </a:lnTo>
                    <a:lnTo>
                      <a:pt x="9519" y="379"/>
                    </a:lnTo>
                    <a:lnTo>
                      <a:pt x="9504" y="382"/>
                    </a:lnTo>
                    <a:lnTo>
                      <a:pt x="9488" y="386"/>
                    </a:lnTo>
                    <a:lnTo>
                      <a:pt x="9473" y="390"/>
                    </a:lnTo>
                    <a:lnTo>
                      <a:pt x="9458" y="395"/>
                    </a:lnTo>
                    <a:lnTo>
                      <a:pt x="9444" y="400"/>
                    </a:lnTo>
                    <a:lnTo>
                      <a:pt x="9430" y="405"/>
                    </a:lnTo>
                    <a:lnTo>
                      <a:pt x="9416" y="412"/>
                    </a:lnTo>
                    <a:lnTo>
                      <a:pt x="9403" y="419"/>
                    </a:lnTo>
                    <a:lnTo>
                      <a:pt x="9390" y="425"/>
                    </a:lnTo>
                    <a:lnTo>
                      <a:pt x="9379" y="433"/>
                    </a:lnTo>
                    <a:lnTo>
                      <a:pt x="9367" y="440"/>
                    </a:lnTo>
                    <a:lnTo>
                      <a:pt x="9358" y="447"/>
                    </a:lnTo>
                    <a:lnTo>
                      <a:pt x="9349" y="455"/>
                    </a:lnTo>
                    <a:lnTo>
                      <a:pt x="9297" y="379"/>
                    </a:lnTo>
                    <a:lnTo>
                      <a:pt x="9314" y="369"/>
                    </a:lnTo>
                    <a:lnTo>
                      <a:pt x="9330" y="358"/>
                    </a:lnTo>
                    <a:lnTo>
                      <a:pt x="9347" y="349"/>
                    </a:lnTo>
                    <a:lnTo>
                      <a:pt x="9365" y="340"/>
                    </a:lnTo>
                    <a:lnTo>
                      <a:pt x="9382" y="332"/>
                    </a:lnTo>
                    <a:lnTo>
                      <a:pt x="9400" y="325"/>
                    </a:lnTo>
                    <a:lnTo>
                      <a:pt x="9416" y="317"/>
                    </a:lnTo>
                    <a:lnTo>
                      <a:pt x="9434" y="312"/>
                    </a:lnTo>
                    <a:lnTo>
                      <a:pt x="9452" y="307"/>
                    </a:lnTo>
                    <a:lnTo>
                      <a:pt x="9469" y="302"/>
                    </a:lnTo>
                    <a:lnTo>
                      <a:pt x="9487" y="299"/>
                    </a:lnTo>
                    <a:lnTo>
                      <a:pt x="9505" y="295"/>
                    </a:lnTo>
                    <a:lnTo>
                      <a:pt x="9523" y="292"/>
                    </a:lnTo>
                    <a:lnTo>
                      <a:pt x="9541" y="291"/>
                    </a:lnTo>
                    <a:lnTo>
                      <a:pt x="9559" y="290"/>
                    </a:lnTo>
                    <a:lnTo>
                      <a:pt x="9577" y="289"/>
                    </a:lnTo>
                    <a:lnTo>
                      <a:pt x="9595" y="290"/>
                    </a:lnTo>
                    <a:lnTo>
                      <a:pt x="9612" y="291"/>
                    </a:lnTo>
                    <a:lnTo>
                      <a:pt x="9628" y="293"/>
                    </a:lnTo>
                    <a:lnTo>
                      <a:pt x="9642" y="296"/>
                    </a:lnTo>
                    <a:lnTo>
                      <a:pt x="9657" y="300"/>
                    </a:lnTo>
                    <a:lnTo>
                      <a:pt x="9671" y="304"/>
                    </a:lnTo>
                    <a:lnTo>
                      <a:pt x="9683" y="309"/>
                    </a:lnTo>
                    <a:lnTo>
                      <a:pt x="9695" y="315"/>
                    </a:lnTo>
                    <a:lnTo>
                      <a:pt x="9706" y="323"/>
                    </a:lnTo>
                    <a:lnTo>
                      <a:pt x="9717" y="330"/>
                    </a:lnTo>
                    <a:lnTo>
                      <a:pt x="9726" y="339"/>
                    </a:lnTo>
                    <a:lnTo>
                      <a:pt x="9735" y="348"/>
                    </a:lnTo>
                    <a:lnTo>
                      <a:pt x="9743" y="358"/>
                    </a:lnTo>
                    <a:lnTo>
                      <a:pt x="9750" y="370"/>
                    </a:lnTo>
                    <a:lnTo>
                      <a:pt x="9757" y="381"/>
                    </a:lnTo>
                    <a:lnTo>
                      <a:pt x="9763" y="394"/>
                    </a:lnTo>
                    <a:lnTo>
                      <a:pt x="9767" y="408"/>
                    </a:lnTo>
                    <a:lnTo>
                      <a:pt x="9771" y="423"/>
                    </a:lnTo>
                    <a:lnTo>
                      <a:pt x="9775" y="440"/>
                    </a:lnTo>
                    <a:lnTo>
                      <a:pt x="9776" y="458"/>
                    </a:lnTo>
                    <a:lnTo>
                      <a:pt x="9777" y="478"/>
                    </a:lnTo>
                    <a:lnTo>
                      <a:pt x="9778" y="498"/>
                    </a:lnTo>
                    <a:lnTo>
                      <a:pt x="9778" y="519"/>
                    </a:lnTo>
                    <a:lnTo>
                      <a:pt x="9778" y="542"/>
                    </a:lnTo>
                    <a:lnTo>
                      <a:pt x="9772" y="761"/>
                    </a:lnTo>
                    <a:lnTo>
                      <a:pt x="9771" y="781"/>
                    </a:lnTo>
                    <a:lnTo>
                      <a:pt x="9771" y="798"/>
                    </a:lnTo>
                    <a:lnTo>
                      <a:pt x="9771" y="814"/>
                    </a:lnTo>
                    <a:lnTo>
                      <a:pt x="9772" y="828"/>
                    </a:lnTo>
                    <a:lnTo>
                      <a:pt x="9772" y="841"/>
                    </a:lnTo>
                    <a:lnTo>
                      <a:pt x="9775" y="853"/>
                    </a:lnTo>
                    <a:lnTo>
                      <a:pt x="9777" y="864"/>
                    </a:lnTo>
                    <a:lnTo>
                      <a:pt x="9780" y="873"/>
                    </a:lnTo>
                    <a:lnTo>
                      <a:pt x="9783" y="882"/>
                    </a:lnTo>
                    <a:lnTo>
                      <a:pt x="9786" y="890"/>
                    </a:lnTo>
                    <a:lnTo>
                      <a:pt x="9791" y="896"/>
                    </a:lnTo>
                    <a:lnTo>
                      <a:pt x="9797" y="904"/>
                    </a:lnTo>
                    <a:lnTo>
                      <a:pt x="9802" y="909"/>
                    </a:lnTo>
                    <a:lnTo>
                      <a:pt x="9809" y="914"/>
                    </a:lnTo>
                    <a:lnTo>
                      <a:pt x="9817" y="919"/>
                    </a:lnTo>
                    <a:lnTo>
                      <a:pt x="9826" y="925"/>
                    </a:lnTo>
                    <a:lnTo>
                      <a:pt x="9772" y="1000"/>
                    </a:lnTo>
                    <a:close/>
                    <a:moveTo>
                      <a:pt x="10195" y="973"/>
                    </a:moveTo>
                    <a:lnTo>
                      <a:pt x="10185" y="977"/>
                    </a:lnTo>
                    <a:lnTo>
                      <a:pt x="10177" y="980"/>
                    </a:lnTo>
                    <a:lnTo>
                      <a:pt x="10168" y="983"/>
                    </a:lnTo>
                    <a:lnTo>
                      <a:pt x="10162" y="984"/>
                    </a:lnTo>
                    <a:lnTo>
                      <a:pt x="10155" y="987"/>
                    </a:lnTo>
                    <a:lnTo>
                      <a:pt x="10147" y="987"/>
                    </a:lnTo>
                    <a:lnTo>
                      <a:pt x="10138" y="988"/>
                    </a:lnTo>
                    <a:lnTo>
                      <a:pt x="10127" y="988"/>
                    </a:lnTo>
                    <a:lnTo>
                      <a:pt x="10116" y="988"/>
                    </a:lnTo>
                    <a:lnTo>
                      <a:pt x="10104" y="986"/>
                    </a:lnTo>
                    <a:lnTo>
                      <a:pt x="10093" y="983"/>
                    </a:lnTo>
                    <a:lnTo>
                      <a:pt x="10083" y="980"/>
                    </a:lnTo>
                    <a:lnTo>
                      <a:pt x="10073" y="977"/>
                    </a:lnTo>
                    <a:lnTo>
                      <a:pt x="10064" y="972"/>
                    </a:lnTo>
                    <a:lnTo>
                      <a:pt x="10056" y="967"/>
                    </a:lnTo>
                    <a:lnTo>
                      <a:pt x="10049" y="959"/>
                    </a:lnTo>
                    <a:lnTo>
                      <a:pt x="10041" y="952"/>
                    </a:lnTo>
                    <a:lnTo>
                      <a:pt x="10034" y="943"/>
                    </a:lnTo>
                    <a:lnTo>
                      <a:pt x="10029" y="933"/>
                    </a:lnTo>
                    <a:lnTo>
                      <a:pt x="10024" y="923"/>
                    </a:lnTo>
                    <a:lnTo>
                      <a:pt x="10020" y="911"/>
                    </a:lnTo>
                    <a:lnTo>
                      <a:pt x="10018" y="897"/>
                    </a:lnTo>
                    <a:lnTo>
                      <a:pt x="10017" y="882"/>
                    </a:lnTo>
                    <a:lnTo>
                      <a:pt x="10016" y="864"/>
                    </a:lnTo>
                    <a:lnTo>
                      <a:pt x="10016" y="157"/>
                    </a:lnTo>
                    <a:lnTo>
                      <a:pt x="10015" y="123"/>
                    </a:lnTo>
                    <a:lnTo>
                      <a:pt x="10012" y="90"/>
                    </a:lnTo>
                    <a:lnTo>
                      <a:pt x="10007" y="55"/>
                    </a:lnTo>
                    <a:lnTo>
                      <a:pt x="10000" y="21"/>
                    </a:lnTo>
                    <a:lnTo>
                      <a:pt x="10104" y="0"/>
                    </a:lnTo>
                    <a:lnTo>
                      <a:pt x="10108" y="21"/>
                    </a:lnTo>
                    <a:lnTo>
                      <a:pt x="10113" y="40"/>
                    </a:lnTo>
                    <a:lnTo>
                      <a:pt x="10116" y="60"/>
                    </a:lnTo>
                    <a:lnTo>
                      <a:pt x="10118" y="80"/>
                    </a:lnTo>
                    <a:lnTo>
                      <a:pt x="10120" y="100"/>
                    </a:lnTo>
                    <a:lnTo>
                      <a:pt x="10121" y="119"/>
                    </a:lnTo>
                    <a:lnTo>
                      <a:pt x="10122" y="139"/>
                    </a:lnTo>
                    <a:lnTo>
                      <a:pt x="10122" y="158"/>
                    </a:lnTo>
                    <a:lnTo>
                      <a:pt x="10122" y="840"/>
                    </a:lnTo>
                    <a:lnTo>
                      <a:pt x="10122" y="859"/>
                    </a:lnTo>
                    <a:lnTo>
                      <a:pt x="10124" y="873"/>
                    </a:lnTo>
                    <a:lnTo>
                      <a:pt x="10126" y="885"/>
                    </a:lnTo>
                    <a:lnTo>
                      <a:pt x="10129" y="893"/>
                    </a:lnTo>
                    <a:lnTo>
                      <a:pt x="10132" y="896"/>
                    </a:lnTo>
                    <a:lnTo>
                      <a:pt x="10134" y="900"/>
                    </a:lnTo>
                    <a:lnTo>
                      <a:pt x="10137" y="902"/>
                    </a:lnTo>
                    <a:lnTo>
                      <a:pt x="10141" y="904"/>
                    </a:lnTo>
                    <a:lnTo>
                      <a:pt x="10145" y="905"/>
                    </a:lnTo>
                    <a:lnTo>
                      <a:pt x="10149" y="907"/>
                    </a:lnTo>
                    <a:lnTo>
                      <a:pt x="10155" y="907"/>
                    </a:lnTo>
                    <a:lnTo>
                      <a:pt x="10160" y="907"/>
                    </a:lnTo>
                    <a:lnTo>
                      <a:pt x="10164" y="907"/>
                    </a:lnTo>
                    <a:lnTo>
                      <a:pt x="10174" y="905"/>
                    </a:lnTo>
                    <a:lnTo>
                      <a:pt x="10195" y="973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  <p:sp>
            <p:nvSpPr>
              <p:cNvPr id="12" name="Freeform 1629"/>
              <p:cNvSpPr>
                <a:spLocks noEditPoints="1"/>
              </p:cNvSpPr>
              <p:nvPr userDrawn="1"/>
            </p:nvSpPr>
            <p:spPr bwMode="auto">
              <a:xfrm>
                <a:off x="4558" y="453"/>
                <a:ext cx="524" cy="104"/>
              </a:xfrm>
              <a:custGeom>
                <a:avLst/>
                <a:gdLst/>
                <a:ahLst/>
                <a:cxnLst>
                  <a:cxn ang="0">
                    <a:pos x="1186" y="418"/>
                  </a:cxn>
                  <a:cxn ang="0">
                    <a:pos x="931" y="536"/>
                  </a:cxn>
                  <a:cxn ang="0">
                    <a:pos x="1075" y="903"/>
                  </a:cxn>
                  <a:cxn ang="0">
                    <a:pos x="1253" y="962"/>
                  </a:cxn>
                  <a:cxn ang="0">
                    <a:pos x="894" y="912"/>
                  </a:cxn>
                  <a:cxn ang="0">
                    <a:pos x="825" y="498"/>
                  </a:cxn>
                  <a:cxn ang="0">
                    <a:pos x="1100" y="296"/>
                  </a:cxn>
                  <a:cxn ang="0">
                    <a:pos x="1335" y="506"/>
                  </a:cxn>
                  <a:cxn ang="0">
                    <a:pos x="1627" y="179"/>
                  </a:cxn>
                  <a:cxn ang="0">
                    <a:pos x="1513" y="76"/>
                  </a:cxn>
                  <a:cxn ang="0">
                    <a:pos x="1667" y="82"/>
                  </a:cxn>
                  <a:cxn ang="0">
                    <a:pos x="2078" y="394"/>
                  </a:cxn>
                  <a:cxn ang="0">
                    <a:pos x="1970" y="790"/>
                  </a:cxn>
                  <a:cxn ang="0">
                    <a:pos x="2231" y="869"/>
                  </a:cxn>
                  <a:cxn ang="0">
                    <a:pos x="2143" y="988"/>
                  </a:cxn>
                  <a:cxn ang="0">
                    <a:pos x="1864" y="810"/>
                  </a:cxn>
                  <a:cxn ang="0">
                    <a:pos x="1980" y="342"/>
                  </a:cxn>
                  <a:cxn ang="0">
                    <a:pos x="2290" y="380"/>
                  </a:cxn>
                  <a:cxn ang="0">
                    <a:pos x="3015" y="514"/>
                  </a:cxn>
                  <a:cxn ang="0">
                    <a:pos x="2779" y="406"/>
                  </a:cxn>
                  <a:cxn ang="0">
                    <a:pos x="2778" y="864"/>
                  </a:cxn>
                  <a:cxn ang="0">
                    <a:pos x="3068" y="852"/>
                  </a:cxn>
                  <a:cxn ang="0">
                    <a:pos x="2780" y="977"/>
                  </a:cxn>
                  <a:cxn ang="0">
                    <a:pos x="2594" y="640"/>
                  </a:cxn>
                  <a:cxn ang="0">
                    <a:pos x="2777" y="313"/>
                  </a:cxn>
                  <a:cxn ang="0">
                    <a:pos x="3076" y="391"/>
                  </a:cxn>
                  <a:cxn ang="0">
                    <a:pos x="3431" y="994"/>
                  </a:cxn>
                  <a:cxn ang="0">
                    <a:pos x="3419" y="66"/>
                  </a:cxn>
                  <a:cxn ang="0">
                    <a:pos x="4091" y="545"/>
                  </a:cxn>
                  <a:cxn ang="0">
                    <a:pos x="3836" y="418"/>
                  </a:cxn>
                  <a:cxn ang="0">
                    <a:pos x="3929" y="903"/>
                  </a:cxn>
                  <a:cxn ang="0">
                    <a:pos x="4212" y="677"/>
                  </a:cxn>
                  <a:cxn ang="0">
                    <a:pos x="4019" y="986"/>
                  </a:cxn>
                  <a:cxn ang="0">
                    <a:pos x="3759" y="944"/>
                  </a:cxn>
                  <a:cxn ang="0">
                    <a:pos x="3761" y="81"/>
                  </a:cxn>
                  <a:cxn ang="0">
                    <a:pos x="3955" y="298"/>
                  </a:cxn>
                  <a:cxn ang="0">
                    <a:pos x="4200" y="512"/>
                  </a:cxn>
                  <a:cxn ang="0">
                    <a:pos x="4712" y="389"/>
                  </a:cxn>
                  <a:cxn ang="0">
                    <a:pos x="4496" y="703"/>
                  </a:cxn>
                  <a:cxn ang="0">
                    <a:pos x="4738" y="904"/>
                  </a:cxn>
                  <a:cxn ang="0">
                    <a:pos x="4734" y="989"/>
                  </a:cxn>
                  <a:cxn ang="0">
                    <a:pos x="4412" y="834"/>
                  </a:cxn>
                  <a:cxn ang="0">
                    <a:pos x="4435" y="414"/>
                  </a:cxn>
                  <a:cxn ang="0">
                    <a:pos x="4745" y="310"/>
                  </a:cxn>
                  <a:cxn ang="0">
                    <a:pos x="4913" y="650"/>
                  </a:cxn>
                  <a:cxn ang="0">
                    <a:pos x="5101" y="980"/>
                  </a:cxn>
                  <a:cxn ang="0">
                    <a:pos x="5255" y="349"/>
                  </a:cxn>
                  <a:cxn ang="0">
                    <a:pos x="5808" y="418"/>
                  </a:cxn>
                  <a:cxn ang="0">
                    <a:pos x="5588" y="538"/>
                  </a:cxn>
                  <a:cxn ang="0">
                    <a:pos x="5820" y="602"/>
                  </a:cxn>
                  <a:cxn ang="0">
                    <a:pos x="5956" y="487"/>
                  </a:cxn>
                  <a:cxn ang="0">
                    <a:pos x="5753" y="730"/>
                  </a:cxn>
                  <a:cxn ang="0">
                    <a:pos x="5850" y="846"/>
                  </a:cxn>
                  <a:cxn ang="0">
                    <a:pos x="6006" y="1070"/>
                  </a:cxn>
                  <a:cxn ang="0">
                    <a:pos x="5655" y="1224"/>
                  </a:cxn>
                  <a:cxn ang="0">
                    <a:pos x="5454" y="1060"/>
                  </a:cxn>
                  <a:cxn ang="0">
                    <a:pos x="5626" y="1130"/>
                  </a:cxn>
                  <a:cxn ang="0">
                    <a:pos x="5891" y="994"/>
                  </a:cxn>
                  <a:cxn ang="0">
                    <a:pos x="5571" y="921"/>
                  </a:cxn>
                  <a:cxn ang="0">
                    <a:pos x="5574" y="735"/>
                  </a:cxn>
                  <a:cxn ang="0">
                    <a:pos x="5480" y="455"/>
                  </a:cxn>
                  <a:cxn ang="0">
                    <a:pos x="5734" y="300"/>
                  </a:cxn>
                </a:cxnLst>
                <a:rect l="0" t="0" r="r" b="b"/>
                <a:pathLst>
                  <a:path w="6077" h="1230">
                    <a:moveTo>
                      <a:pt x="495" y="980"/>
                    </a:moveTo>
                    <a:lnTo>
                      <a:pt x="495" y="535"/>
                    </a:lnTo>
                    <a:lnTo>
                      <a:pt x="107" y="535"/>
                    </a:lnTo>
                    <a:lnTo>
                      <a:pt x="107" y="980"/>
                    </a:lnTo>
                    <a:lnTo>
                      <a:pt x="0" y="980"/>
                    </a:lnTo>
                    <a:lnTo>
                      <a:pt x="0" y="61"/>
                    </a:lnTo>
                    <a:lnTo>
                      <a:pt x="107" y="61"/>
                    </a:lnTo>
                    <a:lnTo>
                      <a:pt x="107" y="445"/>
                    </a:lnTo>
                    <a:lnTo>
                      <a:pt x="495" y="445"/>
                    </a:lnTo>
                    <a:lnTo>
                      <a:pt x="495" y="61"/>
                    </a:lnTo>
                    <a:lnTo>
                      <a:pt x="604" y="61"/>
                    </a:lnTo>
                    <a:lnTo>
                      <a:pt x="604" y="980"/>
                    </a:lnTo>
                    <a:lnTo>
                      <a:pt x="495" y="980"/>
                    </a:lnTo>
                    <a:close/>
                    <a:moveTo>
                      <a:pt x="1232" y="585"/>
                    </a:moveTo>
                    <a:lnTo>
                      <a:pt x="1231" y="558"/>
                    </a:lnTo>
                    <a:lnTo>
                      <a:pt x="1230" y="535"/>
                    </a:lnTo>
                    <a:lnTo>
                      <a:pt x="1227" y="514"/>
                    </a:lnTo>
                    <a:lnTo>
                      <a:pt x="1224" y="495"/>
                    </a:lnTo>
                    <a:lnTo>
                      <a:pt x="1220" y="479"/>
                    </a:lnTo>
                    <a:lnTo>
                      <a:pt x="1214" y="463"/>
                    </a:lnTo>
                    <a:lnTo>
                      <a:pt x="1209" y="449"/>
                    </a:lnTo>
                    <a:lnTo>
                      <a:pt x="1202" y="437"/>
                    </a:lnTo>
                    <a:lnTo>
                      <a:pt x="1198" y="429"/>
                    </a:lnTo>
                    <a:lnTo>
                      <a:pt x="1192" y="423"/>
                    </a:lnTo>
                    <a:lnTo>
                      <a:pt x="1186" y="418"/>
                    </a:lnTo>
                    <a:lnTo>
                      <a:pt x="1181" y="413"/>
                    </a:lnTo>
                    <a:lnTo>
                      <a:pt x="1175" y="407"/>
                    </a:lnTo>
                    <a:lnTo>
                      <a:pt x="1167" y="402"/>
                    </a:lnTo>
                    <a:lnTo>
                      <a:pt x="1160" y="398"/>
                    </a:lnTo>
                    <a:lnTo>
                      <a:pt x="1153" y="394"/>
                    </a:lnTo>
                    <a:lnTo>
                      <a:pt x="1144" y="389"/>
                    </a:lnTo>
                    <a:lnTo>
                      <a:pt x="1136" y="386"/>
                    </a:lnTo>
                    <a:lnTo>
                      <a:pt x="1127" y="383"/>
                    </a:lnTo>
                    <a:lnTo>
                      <a:pt x="1118" y="381"/>
                    </a:lnTo>
                    <a:lnTo>
                      <a:pt x="1100" y="378"/>
                    </a:lnTo>
                    <a:lnTo>
                      <a:pt x="1081" y="377"/>
                    </a:lnTo>
                    <a:lnTo>
                      <a:pt x="1063" y="378"/>
                    </a:lnTo>
                    <a:lnTo>
                      <a:pt x="1046" y="380"/>
                    </a:lnTo>
                    <a:lnTo>
                      <a:pt x="1031" y="384"/>
                    </a:lnTo>
                    <a:lnTo>
                      <a:pt x="1016" y="391"/>
                    </a:lnTo>
                    <a:lnTo>
                      <a:pt x="1003" y="398"/>
                    </a:lnTo>
                    <a:lnTo>
                      <a:pt x="991" y="406"/>
                    </a:lnTo>
                    <a:lnTo>
                      <a:pt x="979" y="417"/>
                    </a:lnTo>
                    <a:lnTo>
                      <a:pt x="970" y="429"/>
                    </a:lnTo>
                    <a:lnTo>
                      <a:pt x="960" y="443"/>
                    </a:lnTo>
                    <a:lnTo>
                      <a:pt x="952" y="459"/>
                    </a:lnTo>
                    <a:lnTo>
                      <a:pt x="946" y="475"/>
                    </a:lnTo>
                    <a:lnTo>
                      <a:pt x="939" y="494"/>
                    </a:lnTo>
                    <a:lnTo>
                      <a:pt x="934" y="514"/>
                    </a:lnTo>
                    <a:lnTo>
                      <a:pt x="931" y="536"/>
                    </a:lnTo>
                    <a:lnTo>
                      <a:pt x="928" y="559"/>
                    </a:lnTo>
                    <a:lnTo>
                      <a:pt x="927" y="585"/>
                    </a:lnTo>
                    <a:lnTo>
                      <a:pt x="1232" y="585"/>
                    </a:lnTo>
                    <a:close/>
                    <a:moveTo>
                      <a:pt x="927" y="664"/>
                    </a:moveTo>
                    <a:lnTo>
                      <a:pt x="927" y="680"/>
                    </a:lnTo>
                    <a:lnTo>
                      <a:pt x="927" y="703"/>
                    </a:lnTo>
                    <a:lnTo>
                      <a:pt x="929" y="724"/>
                    </a:lnTo>
                    <a:lnTo>
                      <a:pt x="931" y="744"/>
                    </a:lnTo>
                    <a:lnTo>
                      <a:pt x="933" y="763"/>
                    </a:lnTo>
                    <a:lnTo>
                      <a:pt x="937" y="781"/>
                    </a:lnTo>
                    <a:lnTo>
                      <a:pt x="943" y="797"/>
                    </a:lnTo>
                    <a:lnTo>
                      <a:pt x="950" y="812"/>
                    </a:lnTo>
                    <a:lnTo>
                      <a:pt x="957" y="826"/>
                    </a:lnTo>
                    <a:lnTo>
                      <a:pt x="965" y="836"/>
                    </a:lnTo>
                    <a:lnTo>
                      <a:pt x="973" y="846"/>
                    </a:lnTo>
                    <a:lnTo>
                      <a:pt x="981" y="855"/>
                    </a:lnTo>
                    <a:lnTo>
                      <a:pt x="990" y="864"/>
                    </a:lnTo>
                    <a:lnTo>
                      <a:pt x="999" y="871"/>
                    </a:lnTo>
                    <a:lnTo>
                      <a:pt x="1009" y="877"/>
                    </a:lnTo>
                    <a:lnTo>
                      <a:pt x="1019" y="883"/>
                    </a:lnTo>
                    <a:lnTo>
                      <a:pt x="1030" y="889"/>
                    </a:lnTo>
                    <a:lnTo>
                      <a:pt x="1040" y="893"/>
                    </a:lnTo>
                    <a:lnTo>
                      <a:pt x="1052" y="897"/>
                    </a:lnTo>
                    <a:lnTo>
                      <a:pt x="1063" y="900"/>
                    </a:lnTo>
                    <a:lnTo>
                      <a:pt x="1075" y="903"/>
                    </a:lnTo>
                    <a:lnTo>
                      <a:pt x="1086" y="906"/>
                    </a:lnTo>
                    <a:lnTo>
                      <a:pt x="1099" y="907"/>
                    </a:lnTo>
                    <a:lnTo>
                      <a:pt x="1112" y="908"/>
                    </a:lnTo>
                    <a:lnTo>
                      <a:pt x="1124" y="908"/>
                    </a:lnTo>
                    <a:lnTo>
                      <a:pt x="1147" y="907"/>
                    </a:lnTo>
                    <a:lnTo>
                      <a:pt x="1170" y="904"/>
                    </a:lnTo>
                    <a:lnTo>
                      <a:pt x="1181" y="901"/>
                    </a:lnTo>
                    <a:lnTo>
                      <a:pt x="1191" y="899"/>
                    </a:lnTo>
                    <a:lnTo>
                      <a:pt x="1202" y="896"/>
                    </a:lnTo>
                    <a:lnTo>
                      <a:pt x="1212" y="892"/>
                    </a:lnTo>
                    <a:lnTo>
                      <a:pt x="1223" y="888"/>
                    </a:lnTo>
                    <a:lnTo>
                      <a:pt x="1232" y="883"/>
                    </a:lnTo>
                    <a:lnTo>
                      <a:pt x="1242" y="878"/>
                    </a:lnTo>
                    <a:lnTo>
                      <a:pt x="1251" y="873"/>
                    </a:lnTo>
                    <a:lnTo>
                      <a:pt x="1261" y="867"/>
                    </a:lnTo>
                    <a:lnTo>
                      <a:pt x="1270" y="859"/>
                    </a:lnTo>
                    <a:lnTo>
                      <a:pt x="1279" y="852"/>
                    </a:lnTo>
                    <a:lnTo>
                      <a:pt x="1288" y="845"/>
                    </a:lnTo>
                    <a:lnTo>
                      <a:pt x="1328" y="912"/>
                    </a:lnTo>
                    <a:lnTo>
                      <a:pt x="1316" y="921"/>
                    </a:lnTo>
                    <a:lnTo>
                      <a:pt x="1305" y="931"/>
                    </a:lnTo>
                    <a:lnTo>
                      <a:pt x="1292" y="939"/>
                    </a:lnTo>
                    <a:lnTo>
                      <a:pt x="1281" y="947"/>
                    </a:lnTo>
                    <a:lnTo>
                      <a:pt x="1267" y="955"/>
                    </a:lnTo>
                    <a:lnTo>
                      <a:pt x="1253" y="962"/>
                    </a:lnTo>
                    <a:lnTo>
                      <a:pt x="1240" y="968"/>
                    </a:lnTo>
                    <a:lnTo>
                      <a:pt x="1225" y="974"/>
                    </a:lnTo>
                    <a:lnTo>
                      <a:pt x="1210" y="979"/>
                    </a:lnTo>
                    <a:lnTo>
                      <a:pt x="1196" y="983"/>
                    </a:lnTo>
                    <a:lnTo>
                      <a:pt x="1181" y="986"/>
                    </a:lnTo>
                    <a:lnTo>
                      <a:pt x="1165" y="989"/>
                    </a:lnTo>
                    <a:lnTo>
                      <a:pt x="1149" y="992"/>
                    </a:lnTo>
                    <a:lnTo>
                      <a:pt x="1135" y="994"/>
                    </a:lnTo>
                    <a:lnTo>
                      <a:pt x="1119" y="995"/>
                    </a:lnTo>
                    <a:lnTo>
                      <a:pt x="1102" y="995"/>
                    </a:lnTo>
                    <a:lnTo>
                      <a:pt x="1085" y="995"/>
                    </a:lnTo>
                    <a:lnTo>
                      <a:pt x="1069" y="994"/>
                    </a:lnTo>
                    <a:lnTo>
                      <a:pt x="1053" y="992"/>
                    </a:lnTo>
                    <a:lnTo>
                      <a:pt x="1037" y="989"/>
                    </a:lnTo>
                    <a:lnTo>
                      <a:pt x="1021" y="986"/>
                    </a:lnTo>
                    <a:lnTo>
                      <a:pt x="1007" y="982"/>
                    </a:lnTo>
                    <a:lnTo>
                      <a:pt x="992" y="977"/>
                    </a:lnTo>
                    <a:lnTo>
                      <a:pt x="978" y="972"/>
                    </a:lnTo>
                    <a:lnTo>
                      <a:pt x="965" y="965"/>
                    </a:lnTo>
                    <a:lnTo>
                      <a:pt x="952" y="958"/>
                    </a:lnTo>
                    <a:lnTo>
                      <a:pt x="939" y="951"/>
                    </a:lnTo>
                    <a:lnTo>
                      <a:pt x="928" y="942"/>
                    </a:lnTo>
                    <a:lnTo>
                      <a:pt x="916" y="933"/>
                    </a:lnTo>
                    <a:lnTo>
                      <a:pt x="905" y="922"/>
                    </a:lnTo>
                    <a:lnTo>
                      <a:pt x="894" y="912"/>
                    </a:lnTo>
                    <a:lnTo>
                      <a:pt x="885" y="900"/>
                    </a:lnTo>
                    <a:lnTo>
                      <a:pt x="875" y="889"/>
                    </a:lnTo>
                    <a:lnTo>
                      <a:pt x="866" y="876"/>
                    </a:lnTo>
                    <a:lnTo>
                      <a:pt x="857" y="863"/>
                    </a:lnTo>
                    <a:lnTo>
                      <a:pt x="850" y="849"/>
                    </a:lnTo>
                    <a:lnTo>
                      <a:pt x="843" y="834"/>
                    </a:lnTo>
                    <a:lnTo>
                      <a:pt x="836" y="820"/>
                    </a:lnTo>
                    <a:lnTo>
                      <a:pt x="831" y="804"/>
                    </a:lnTo>
                    <a:lnTo>
                      <a:pt x="826" y="788"/>
                    </a:lnTo>
                    <a:lnTo>
                      <a:pt x="821" y="771"/>
                    </a:lnTo>
                    <a:lnTo>
                      <a:pt x="817" y="754"/>
                    </a:lnTo>
                    <a:lnTo>
                      <a:pt x="813" y="737"/>
                    </a:lnTo>
                    <a:lnTo>
                      <a:pt x="811" y="719"/>
                    </a:lnTo>
                    <a:lnTo>
                      <a:pt x="809" y="700"/>
                    </a:lnTo>
                    <a:lnTo>
                      <a:pt x="807" y="680"/>
                    </a:lnTo>
                    <a:lnTo>
                      <a:pt x="806" y="660"/>
                    </a:lnTo>
                    <a:lnTo>
                      <a:pt x="806" y="640"/>
                    </a:lnTo>
                    <a:lnTo>
                      <a:pt x="806" y="619"/>
                    </a:lnTo>
                    <a:lnTo>
                      <a:pt x="807" y="599"/>
                    </a:lnTo>
                    <a:lnTo>
                      <a:pt x="808" y="580"/>
                    </a:lnTo>
                    <a:lnTo>
                      <a:pt x="810" y="561"/>
                    </a:lnTo>
                    <a:lnTo>
                      <a:pt x="813" y="545"/>
                    </a:lnTo>
                    <a:lnTo>
                      <a:pt x="817" y="528"/>
                    </a:lnTo>
                    <a:lnTo>
                      <a:pt x="821" y="512"/>
                    </a:lnTo>
                    <a:lnTo>
                      <a:pt x="825" y="498"/>
                    </a:lnTo>
                    <a:lnTo>
                      <a:pt x="830" y="483"/>
                    </a:lnTo>
                    <a:lnTo>
                      <a:pt x="835" y="468"/>
                    </a:lnTo>
                    <a:lnTo>
                      <a:pt x="842" y="455"/>
                    </a:lnTo>
                    <a:lnTo>
                      <a:pt x="850" y="441"/>
                    </a:lnTo>
                    <a:lnTo>
                      <a:pt x="857" y="427"/>
                    </a:lnTo>
                    <a:lnTo>
                      <a:pt x="867" y="414"/>
                    </a:lnTo>
                    <a:lnTo>
                      <a:pt x="876" y="401"/>
                    </a:lnTo>
                    <a:lnTo>
                      <a:pt x="887" y="388"/>
                    </a:lnTo>
                    <a:lnTo>
                      <a:pt x="896" y="377"/>
                    </a:lnTo>
                    <a:lnTo>
                      <a:pt x="907" y="366"/>
                    </a:lnTo>
                    <a:lnTo>
                      <a:pt x="917" y="357"/>
                    </a:lnTo>
                    <a:lnTo>
                      <a:pt x="929" y="348"/>
                    </a:lnTo>
                    <a:lnTo>
                      <a:pt x="940" y="339"/>
                    </a:lnTo>
                    <a:lnTo>
                      <a:pt x="952" y="332"/>
                    </a:lnTo>
                    <a:lnTo>
                      <a:pt x="964" y="324"/>
                    </a:lnTo>
                    <a:lnTo>
                      <a:pt x="976" y="318"/>
                    </a:lnTo>
                    <a:lnTo>
                      <a:pt x="989" y="313"/>
                    </a:lnTo>
                    <a:lnTo>
                      <a:pt x="1001" y="309"/>
                    </a:lnTo>
                    <a:lnTo>
                      <a:pt x="1015" y="305"/>
                    </a:lnTo>
                    <a:lnTo>
                      <a:pt x="1029" y="301"/>
                    </a:lnTo>
                    <a:lnTo>
                      <a:pt x="1042" y="298"/>
                    </a:lnTo>
                    <a:lnTo>
                      <a:pt x="1057" y="297"/>
                    </a:lnTo>
                    <a:lnTo>
                      <a:pt x="1072" y="296"/>
                    </a:lnTo>
                    <a:lnTo>
                      <a:pt x="1086" y="295"/>
                    </a:lnTo>
                    <a:lnTo>
                      <a:pt x="1100" y="296"/>
                    </a:lnTo>
                    <a:lnTo>
                      <a:pt x="1114" y="296"/>
                    </a:lnTo>
                    <a:lnTo>
                      <a:pt x="1126" y="298"/>
                    </a:lnTo>
                    <a:lnTo>
                      <a:pt x="1140" y="300"/>
                    </a:lnTo>
                    <a:lnTo>
                      <a:pt x="1151" y="302"/>
                    </a:lnTo>
                    <a:lnTo>
                      <a:pt x="1164" y="306"/>
                    </a:lnTo>
                    <a:lnTo>
                      <a:pt x="1176" y="310"/>
                    </a:lnTo>
                    <a:lnTo>
                      <a:pt x="1187" y="314"/>
                    </a:lnTo>
                    <a:lnTo>
                      <a:pt x="1199" y="318"/>
                    </a:lnTo>
                    <a:lnTo>
                      <a:pt x="1209" y="323"/>
                    </a:lnTo>
                    <a:lnTo>
                      <a:pt x="1220" y="330"/>
                    </a:lnTo>
                    <a:lnTo>
                      <a:pt x="1230" y="336"/>
                    </a:lnTo>
                    <a:lnTo>
                      <a:pt x="1240" y="343"/>
                    </a:lnTo>
                    <a:lnTo>
                      <a:pt x="1249" y="351"/>
                    </a:lnTo>
                    <a:lnTo>
                      <a:pt x="1259" y="359"/>
                    </a:lnTo>
                    <a:lnTo>
                      <a:pt x="1268" y="367"/>
                    </a:lnTo>
                    <a:lnTo>
                      <a:pt x="1277" y="379"/>
                    </a:lnTo>
                    <a:lnTo>
                      <a:pt x="1287" y="391"/>
                    </a:lnTo>
                    <a:lnTo>
                      <a:pt x="1296" y="403"/>
                    </a:lnTo>
                    <a:lnTo>
                      <a:pt x="1304" y="415"/>
                    </a:lnTo>
                    <a:lnTo>
                      <a:pt x="1311" y="427"/>
                    </a:lnTo>
                    <a:lnTo>
                      <a:pt x="1317" y="441"/>
                    </a:lnTo>
                    <a:lnTo>
                      <a:pt x="1323" y="456"/>
                    </a:lnTo>
                    <a:lnTo>
                      <a:pt x="1327" y="471"/>
                    </a:lnTo>
                    <a:lnTo>
                      <a:pt x="1331" y="488"/>
                    </a:lnTo>
                    <a:lnTo>
                      <a:pt x="1335" y="506"/>
                    </a:lnTo>
                    <a:lnTo>
                      <a:pt x="1337" y="526"/>
                    </a:lnTo>
                    <a:lnTo>
                      <a:pt x="1340" y="546"/>
                    </a:lnTo>
                    <a:lnTo>
                      <a:pt x="1342" y="569"/>
                    </a:lnTo>
                    <a:lnTo>
                      <a:pt x="1343" y="593"/>
                    </a:lnTo>
                    <a:lnTo>
                      <a:pt x="1344" y="620"/>
                    </a:lnTo>
                    <a:lnTo>
                      <a:pt x="1344" y="650"/>
                    </a:lnTo>
                    <a:lnTo>
                      <a:pt x="1344" y="664"/>
                    </a:lnTo>
                    <a:lnTo>
                      <a:pt x="927" y="664"/>
                    </a:lnTo>
                    <a:close/>
                    <a:moveTo>
                      <a:pt x="1532" y="980"/>
                    </a:moveTo>
                    <a:lnTo>
                      <a:pt x="1532" y="316"/>
                    </a:lnTo>
                    <a:lnTo>
                      <a:pt x="1641" y="298"/>
                    </a:lnTo>
                    <a:lnTo>
                      <a:pt x="1641" y="980"/>
                    </a:lnTo>
                    <a:lnTo>
                      <a:pt x="1532" y="980"/>
                    </a:lnTo>
                    <a:close/>
                    <a:moveTo>
                      <a:pt x="1670" y="106"/>
                    </a:moveTo>
                    <a:lnTo>
                      <a:pt x="1669" y="115"/>
                    </a:lnTo>
                    <a:lnTo>
                      <a:pt x="1668" y="123"/>
                    </a:lnTo>
                    <a:lnTo>
                      <a:pt x="1667" y="131"/>
                    </a:lnTo>
                    <a:lnTo>
                      <a:pt x="1664" y="139"/>
                    </a:lnTo>
                    <a:lnTo>
                      <a:pt x="1661" y="146"/>
                    </a:lnTo>
                    <a:lnTo>
                      <a:pt x="1657" y="152"/>
                    </a:lnTo>
                    <a:lnTo>
                      <a:pt x="1652" y="159"/>
                    </a:lnTo>
                    <a:lnTo>
                      <a:pt x="1646" y="165"/>
                    </a:lnTo>
                    <a:lnTo>
                      <a:pt x="1641" y="170"/>
                    </a:lnTo>
                    <a:lnTo>
                      <a:pt x="1634" y="175"/>
                    </a:lnTo>
                    <a:lnTo>
                      <a:pt x="1627" y="179"/>
                    </a:lnTo>
                    <a:lnTo>
                      <a:pt x="1620" y="183"/>
                    </a:lnTo>
                    <a:lnTo>
                      <a:pt x="1612" y="185"/>
                    </a:lnTo>
                    <a:lnTo>
                      <a:pt x="1605" y="187"/>
                    </a:lnTo>
                    <a:lnTo>
                      <a:pt x="1597" y="188"/>
                    </a:lnTo>
                    <a:lnTo>
                      <a:pt x="1588" y="188"/>
                    </a:lnTo>
                    <a:lnTo>
                      <a:pt x="1580" y="188"/>
                    </a:lnTo>
                    <a:lnTo>
                      <a:pt x="1571" y="187"/>
                    </a:lnTo>
                    <a:lnTo>
                      <a:pt x="1563" y="185"/>
                    </a:lnTo>
                    <a:lnTo>
                      <a:pt x="1556" y="183"/>
                    </a:lnTo>
                    <a:lnTo>
                      <a:pt x="1549" y="179"/>
                    </a:lnTo>
                    <a:lnTo>
                      <a:pt x="1542" y="175"/>
                    </a:lnTo>
                    <a:lnTo>
                      <a:pt x="1536" y="170"/>
                    </a:lnTo>
                    <a:lnTo>
                      <a:pt x="1529" y="165"/>
                    </a:lnTo>
                    <a:lnTo>
                      <a:pt x="1524" y="159"/>
                    </a:lnTo>
                    <a:lnTo>
                      <a:pt x="1519" y="152"/>
                    </a:lnTo>
                    <a:lnTo>
                      <a:pt x="1516" y="146"/>
                    </a:lnTo>
                    <a:lnTo>
                      <a:pt x="1513" y="139"/>
                    </a:lnTo>
                    <a:lnTo>
                      <a:pt x="1510" y="131"/>
                    </a:lnTo>
                    <a:lnTo>
                      <a:pt x="1507" y="124"/>
                    </a:lnTo>
                    <a:lnTo>
                      <a:pt x="1506" y="116"/>
                    </a:lnTo>
                    <a:lnTo>
                      <a:pt x="1506" y="107"/>
                    </a:lnTo>
                    <a:lnTo>
                      <a:pt x="1506" y="99"/>
                    </a:lnTo>
                    <a:lnTo>
                      <a:pt x="1507" y="92"/>
                    </a:lnTo>
                    <a:lnTo>
                      <a:pt x="1510" y="83"/>
                    </a:lnTo>
                    <a:lnTo>
                      <a:pt x="1513" y="76"/>
                    </a:lnTo>
                    <a:lnTo>
                      <a:pt x="1516" y="69"/>
                    </a:lnTo>
                    <a:lnTo>
                      <a:pt x="1519" y="61"/>
                    </a:lnTo>
                    <a:lnTo>
                      <a:pt x="1524" y="55"/>
                    </a:lnTo>
                    <a:lnTo>
                      <a:pt x="1529" y="49"/>
                    </a:lnTo>
                    <a:lnTo>
                      <a:pt x="1536" y="43"/>
                    </a:lnTo>
                    <a:lnTo>
                      <a:pt x="1542" y="38"/>
                    </a:lnTo>
                    <a:lnTo>
                      <a:pt x="1549" y="34"/>
                    </a:lnTo>
                    <a:lnTo>
                      <a:pt x="1556" y="31"/>
                    </a:lnTo>
                    <a:lnTo>
                      <a:pt x="1563" y="29"/>
                    </a:lnTo>
                    <a:lnTo>
                      <a:pt x="1571" y="27"/>
                    </a:lnTo>
                    <a:lnTo>
                      <a:pt x="1580" y="26"/>
                    </a:lnTo>
                    <a:lnTo>
                      <a:pt x="1588" y="24"/>
                    </a:lnTo>
                    <a:lnTo>
                      <a:pt x="1597" y="26"/>
                    </a:lnTo>
                    <a:lnTo>
                      <a:pt x="1605" y="27"/>
                    </a:lnTo>
                    <a:lnTo>
                      <a:pt x="1612" y="28"/>
                    </a:lnTo>
                    <a:lnTo>
                      <a:pt x="1620" y="31"/>
                    </a:lnTo>
                    <a:lnTo>
                      <a:pt x="1627" y="34"/>
                    </a:lnTo>
                    <a:lnTo>
                      <a:pt x="1634" y="38"/>
                    </a:lnTo>
                    <a:lnTo>
                      <a:pt x="1641" y="42"/>
                    </a:lnTo>
                    <a:lnTo>
                      <a:pt x="1646" y="49"/>
                    </a:lnTo>
                    <a:lnTo>
                      <a:pt x="1652" y="54"/>
                    </a:lnTo>
                    <a:lnTo>
                      <a:pt x="1657" y="60"/>
                    </a:lnTo>
                    <a:lnTo>
                      <a:pt x="1661" y="67"/>
                    </a:lnTo>
                    <a:lnTo>
                      <a:pt x="1664" y="75"/>
                    </a:lnTo>
                    <a:lnTo>
                      <a:pt x="1667" y="82"/>
                    </a:lnTo>
                    <a:lnTo>
                      <a:pt x="1668" y="89"/>
                    </a:lnTo>
                    <a:lnTo>
                      <a:pt x="1669" y="98"/>
                    </a:lnTo>
                    <a:lnTo>
                      <a:pt x="1670" y="106"/>
                    </a:lnTo>
                    <a:close/>
                    <a:moveTo>
                      <a:pt x="2288" y="457"/>
                    </a:moveTo>
                    <a:lnTo>
                      <a:pt x="2280" y="448"/>
                    </a:lnTo>
                    <a:lnTo>
                      <a:pt x="2274" y="440"/>
                    </a:lnTo>
                    <a:lnTo>
                      <a:pt x="2267" y="432"/>
                    </a:lnTo>
                    <a:lnTo>
                      <a:pt x="2258" y="426"/>
                    </a:lnTo>
                    <a:lnTo>
                      <a:pt x="2250" y="420"/>
                    </a:lnTo>
                    <a:lnTo>
                      <a:pt x="2241" y="414"/>
                    </a:lnTo>
                    <a:lnTo>
                      <a:pt x="2233" y="408"/>
                    </a:lnTo>
                    <a:lnTo>
                      <a:pt x="2224" y="404"/>
                    </a:lnTo>
                    <a:lnTo>
                      <a:pt x="2213" y="400"/>
                    </a:lnTo>
                    <a:lnTo>
                      <a:pt x="2203" y="397"/>
                    </a:lnTo>
                    <a:lnTo>
                      <a:pt x="2192" y="394"/>
                    </a:lnTo>
                    <a:lnTo>
                      <a:pt x="2179" y="391"/>
                    </a:lnTo>
                    <a:lnTo>
                      <a:pt x="2167" y="389"/>
                    </a:lnTo>
                    <a:lnTo>
                      <a:pt x="2153" y="387"/>
                    </a:lnTo>
                    <a:lnTo>
                      <a:pt x="2140" y="386"/>
                    </a:lnTo>
                    <a:lnTo>
                      <a:pt x="2125" y="386"/>
                    </a:lnTo>
                    <a:lnTo>
                      <a:pt x="2114" y="386"/>
                    </a:lnTo>
                    <a:lnTo>
                      <a:pt x="2105" y="387"/>
                    </a:lnTo>
                    <a:lnTo>
                      <a:pt x="2095" y="389"/>
                    </a:lnTo>
                    <a:lnTo>
                      <a:pt x="2086" y="391"/>
                    </a:lnTo>
                    <a:lnTo>
                      <a:pt x="2078" y="394"/>
                    </a:lnTo>
                    <a:lnTo>
                      <a:pt x="2069" y="397"/>
                    </a:lnTo>
                    <a:lnTo>
                      <a:pt x="2061" y="400"/>
                    </a:lnTo>
                    <a:lnTo>
                      <a:pt x="2052" y="404"/>
                    </a:lnTo>
                    <a:lnTo>
                      <a:pt x="2045" y="408"/>
                    </a:lnTo>
                    <a:lnTo>
                      <a:pt x="2038" y="414"/>
                    </a:lnTo>
                    <a:lnTo>
                      <a:pt x="2030" y="420"/>
                    </a:lnTo>
                    <a:lnTo>
                      <a:pt x="2024" y="426"/>
                    </a:lnTo>
                    <a:lnTo>
                      <a:pt x="2018" y="432"/>
                    </a:lnTo>
                    <a:lnTo>
                      <a:pt x="2011" y="440"/>
                    </a:lnTo>
                    <a:lnTo>
                      <a:pt x="2005" y="448"/>
                    </a:lnTo>
                    <a:lnTo>
                      <a:pt x="2000" y="457"/>
                    </a:lnTo>
                    <a:lnTo>
                      <a:pt x="1988" y="475"/>
                    </a:lnTo>
                    <a:lnTo>
                      <a:pt x="1980" y="495"/>
                    </a:lnTo>
                    <a:lnTo>
                      <a:pt x="1973" y="516"/>
                    </a:lnTo>
                    <a:lnTo>
                      <a:pt x="1966" y="536"/>
                    </a:lnTo>
                    <a:lnTo>
                      <a:pt x="1962" y="559"/>
                    </a:lnTo>
                    <a:lnTo>
                      <a:pt x="1959" y="586"/>
                    </a:lnTo>
                    <a:lnTo>
                      <a:pt x="1958" y="616"/>
                    </a:lnTo>
                    <a:lnTo>
                      <a:pt x="1957" y="650"/>
                    </a:lnTo>
                    <a:lnTo>
                      <a:pt x="1958" y="678"/>
                    </a:lnTo>
                    <a:lnTo>
                      <a:pt x="1959" y="704"/>
                    </a:lnTo>
                    <a:lnTo>
                      <a:pt x="1960" y="728"/>
                    </a:lnTo>
                    <a:lnTo>
                      <a:pt x="1962" y="751"/>
                    </a:lnTo>
                    <a:lnTo>
                      <a:pt x="1966" y="771"/>
                    </a:lnTo>
                    <a:lnTo>
                      <a:pt x="1970" y="790"/>
                    </a:lnTo>
                    <a:lnTo>
                      <a:pt x="1977" y="808"/>
                    </a:lnTo>
                    <a:lnTo>
                      <a:pt x="1984" y="824"/>
                    </a:lnTo>
                    <a:lnTo>
                      <a:pt x="1989" y="833"/>
                    </a:lnTo>
                    <a:lnTo>
                      <a:pt x="1996" y="843"/>
                    </a:lnTo>
                    <a:lnTo>
                      <a:pt x="2002" y="851"/>
                    </a:lnTo>
                    <a:lnTo>
                      <a:pt x="2009" y="859"/>
                    </a:lnTo>
                    <a:lnTo>
                      <a:pt x="2016" y="867"/>
                    </a:lnTo>
                    <a:lnTo>
                      <a:pt x="2023" y="873"/>
                    </a:lnTo>
                    <a:lnTo>
                      <a:pt x="2031" y="878"/>
                    </a:lnTo>
                    <a:lnTo>
                      <a:pt x="2039" y="883"/>
                    </a:lnTo>
                    <a:lnTo>
                      <a:pt x="2047" y="888"/>
                    </a:lnTo>
                    <a:lnTo>
                      <a:pt x="2056" y="891"/>
                    </a:lnTo>
                    <a:lnTo>
                      <a:pt x="2065" y="894"/>
                    </a:lnTo>
                    <a:lnTo>
                      <a:pt x="2074" y="897"/>
                    </a:lnTo>
                    <a:lnTo>
                      <a:pt x="2085" y="898"/>
                    </a:lnTo>
                    <a:lnTo>
                      <a:pt x="2095" y="900"/>
                    </a:lnTo>
                    <a:lnTo>
                      <a:pt x="2107" y="901"/>
                    </a:lnTo>
                    <a:lnTo>
                      <a:pt x="2119" y="901"/>
                    </a:lnTo>
                    <a:lnTo>
                      <a:pt x="2138" y="900"/>
                    </a:lnTo>
                    <a:lnTo>
                      <a:pt x="2156" y="898"/>
                    </a:lnTo>
                    <a:lnTo>
                      <a:pt x="2172" y="896"/>
                    </a:lnTo>
                    <a:lnTo>
                      <a:pt x="2187" y="891"/>
                    </a:lnTo>
                    <a:lnTo>
                      <a:pt x="2201" y="886"/>
                    </a:lnTo>
                    <a:lnTo>
                      <a:pt x="2216" y="878"/>
                    </a:lnTo>
                    <a:lnTo>
                      <a:pt x="2231" y="869"/>
                    </a:lnTo>
                    <a:lnTo>
                      <a:pt x="2247" y="858"/>
                    </a:lnTo>
                    <a:lnTo>
                      <a:pt x="2257" y="850"/>
                    </a:lnTo>
                    <a:lnTo>
                      <a:pt x="2268" y="838"/>
                    </a:lnTo>
                    <a:lnTo>
                      <a:pt x="2277" y="826"/>
                    </a:lnTo>
                    <a:lnTo>
                      <a:pt x="2288" y="810"/>
                    </a:lnTo>
                    <a:lnTo>
                      <a:pt x="2288" y="457"/>
                    </a:lnTo>
                    <a:close/>
                    <a:moveTo>
                      <a:pt x="2305" y="980"/>
                    </a:moveTo>
                    <a:lnTo>
                      <a:pt x="2300" y="960"/>
                    </a:lnTo>
                    <a:lnTo>
                      <a:pt x="2296" y="942"/>
                    </a:lnTo>
                    <a:lnTo>
                      <a:pt x="2293" y="927"/>
                    </a:lnTo>
                    <a:lnTo>
                      <a:pt x="2291" y="912"/>
                    </a:lnTo>
                    <a:lnTo>
                      <a:pt x="2282" y="922"/>
                    </a:lnTo>
                    <a:lnTo>
                      <a:pt x="2273" y="932"/>
                    </a:lnTo>
                    <a:lnTo>
                      <a:pt x="2263" y="940"/>
                    </a:lnTo>
                    <a:lnTo>
                      <a:pt x="2254" y="947"/>
                    </a:lnTo>
                    <a:lnTo>
                      <a:pt x="2245" y="955"/>
                    </a:lnTo>
                    <a:lnTo>
                      <a:pt x="2234" y="961"/>
                    </a:lnTo>
                    <a:lnTo>
                      <a:pt x="2225" y="966"/>
                    </a:lnTo>
                    <a:lnTo>
                      <a:pt x="2214" y="972"/>
                    </a:lnTo>
                    <a:lnTo>
                      <a:pt x="2204" y="976"/>
                    </a:lnTo>
                    <a:lnTo>
                      <a:pt x="2192" y="980"/>
                    </a:lnTo>
                    <a:lnTo>
                      <a:pt x="2180" y="983"/>
                    </a:lnTo>
                    <a:lnTo>
                      <a:pt x="2169" y="985"/>
                    </a:lnTo>
                    <a:lnTo>
                      <a:pt x="2155" y="987"/>
                    </a:lnTo>
                    <a:lnTo>
                      <a:pt x="2143" y="988"/>
                    </a:lnTo>
                    <a:lnTo>
                      <a:pt x="2129" y="989"/>
                    </a:lnTo>
                    <a:lnTo>
                      <a:pt x="2114" y="989"/>
                    </a:lnTo>
                    <a:lnTo>
                      <a:pt x="2098" y="989"/>
                    </a:lnTo>
                    <a:lnTo>
                      <a:pt x="2083" y="988"/>
                    </a:lnTo>
                    <a:lnTo>
                      <a:pt x="2067" y="986"/>
                    </a:lnTo>
                    <a:lnTo>
                      <a:pt x="2052" y="984"/>
                    </a:lnTo>
                    <a:lnTo>
                      <a:pt x="2039" y="981"/>
                    </a:lnTo>
                    <a:lnTo>
                      <a:pt x="2025" y="977"/>
                    </a:lnTo>
                    <a:lnTo>
                      <a:pt x="2011" y="973"/>
                    </a:lnTo>
                    <a:lnTo>
                      <a:pt x="1999" y="967"/>
                    </a:lnTo>
                    <a:lnTo>
                      <a:pt x="1986" y="962"/>
                    </a:lnTo>
                    <a:lnTo>
                      <a:pt x="1975" y="955"/>
                    </a:lnTo>
                    <a:lnTo>
                      <a:pt x="1963" y="947"/>
                    </a:lnTo>
                    <a:lnTo>
                      <a:pt x="1952" y="940"/>
                    </a:lnTo>
                    <a:lnTo>
                      <a:pt x="1941" y="932"/>
                    </a:lnTo>
                    <a:lnTo>
                      <a:pt x="1932" y="922"/>
                    </a:lnTo>
                    <a:lnTo>
                      <a:pt x="1922" y="912"/>
                    </a:lnTo>
                    <a:lnTo>
                      <a:pt x="1913" y="901"/>
                    </a:lnTo>
                    <a:lnTo>
                      <a:pt x="1904" y="890"/>
                    </a:lnTo>
                    <a:lnTo>
                      <a:pt x="1896" y="878"/>
                    </a:lnTo>
                    <a:lnTo>
                      <a:pt x="1889" y="866"/>
                    </a:lnTo>
                    <a:lnTo>
                      <a:pt x="1881" y="852"/>
                    </a:lnTo>
                    <a:lnTo>
                      <a:pt x="1875" y="838"/>
                    </a:lnTo>
                    <a:lnTo>
                      <a:pt x="1870" y="825"/>
                    </a:lnTo>
                    <a:lnTo>
                      <a:pt x="1864" y="810"/>
                    </a:lnTo>
                    <a:lnTo>
                      <a:pt x="1859" y="794"/>
                    </a:lnTo>
                    <a:lnTo>
                      <a:pt x="1855" y="779"/>
                    </a:lnTo>
                    <a:lnTo>
                      <a:pt x="1852" y="763"/>
                    </a:lnTo>
                    <a:lnTo>
                      <a:pt x="1849" y="745"/>
                    </a:lnTo>
                    <a:lnTo>
                      <a:pt x="1847" y="728"/>
                    </a:lnTo>
                    <a:lnTo>
                      <a:pt x="1844" y="709"/>
                    </a:lnTo>
                    <a:lnTo>
                      <a:pt x="1842" y="692"/>
                    </a:lnTo>
                    <a:lnTo>
                      <a:pt x="1842" y="672"/>
                    </a:lnTo>
                    <a:lnTo>
                      <a:pt x="1841" y="652"/>
                    </a:lnTo>
                    <a:lnTo>
                      <a:pt x="1842" y="625"/>
                    </a:lnTo>
                    <a:lnTo>
                      <a:pt x="1843" y="600"/>
                    </a:lnTo>
                    <a:lnTo>
                      <a:pt x="1847" y="576"/>
                    </a:lnTo>
                    <a:lnTo>
                      <a:pt x="1851" y="552"/>
                    </a:lnTo>
                    <a:lnTo>
                      <a:pt x="1855" y="530"/>
                    </a:lnTo>
                    <a:lnTo>
                      <a:pt x="1861" y="508"/>
                    </a:lnTo>
                    <a:lnTo>
                      <a:pt x="1868" y="487"/>
                    </a:lnTo>
                    <a:lnTo>
                      <a:pt x="1876" y="467"/>
                    </a:lnTo>
                    <a:lnTo>
                      <a:pt x="1885" y="448"/>
                    </a:lnTo>
                    <a:lnTo>
                      <a:pt x="1896" y="430"/>
                    </a:lnTo>
                    <a:lnTo>
                      <a:pt x="1906" y="414"/>
                    </a:lnTo>
                    <a:lnTo>
                      <a:pt x="1919" y="398"/>
                    </a:lnTo>
                    <a:lnTo>
                      <a:pt x="1933" y="382"/>
                    </a:lnTo>
                    <a:lnTo>
                      <a:pt x="1947" y="368"/>
                    </a:lnTo>
                    <a:lnTo>
                      <a:pt x="1963" y="355"/>
                    </a:lnTo>
                    <a:lnTo>
                      <a:pt x="1980" y="342"/>
                    </a:lnTo>
                    <a:lnTo>
                      <a:pt x="1996" y="332"/>
                    </a:lnTo>
                    <a:lnTo>
                      <a:pt x="2011" y="323"/>
                    </a:lnTo>
                    <a:lnTo>
                      <a:pt x="2027" y="316"/>
                    </a:lnTo>
                    <a:lnTo>
                      <a:pt x="2042" y="310"/>
                    </a:lnTo>
                    <a:lnTo>
                      <a:pt x="2058" y="307"/>
                    </a:lnTo>
                    <a:lnTo>
                      <a:pt x="2074" y="303"/>
                    </a:lnTo>
                    <a:lnTo>
                      <a:pt x="2091" y="301"/>
                    </a:lnTo>
                    <a:lnTo>
                      <a:pt x="2109" y="300"/>
                    </a:lnTo>
                    <a:lnTo>
                      <a:pt x="2123" y="301"/>
                    </a:lnTo>
                    <a:lnTo>
                      <a:pt x="2136" y="302"/>
                    </a:lnTo>
                    <a:lnTo>
                      <a:pt x="2150" y="303"/>
                    </a:lnTo>
                    <a:lnTo>
                      <a:pt x="2163" y="307"/>
                    </a:lnTo>
                    <a:lnTo>
                      <a:pt x="2175" y="310"/>
                    </a:lnTo>
                    <a:lnTo>
                      <a:pt x="2188" y="313"/>
                    </a:lnTo>
                    <a:lnTo>
                      <a:pt x="2200" y="318"/>
                    </a:lnTo>
                    <a:lnTo>
                      <a:pt x="2212" y="323"/>
                    </a:lnTo>
                    <a:lnTo>
                      <a:pt x="2224" y="329"/>
                    </a:lnTo>
                    <a:lnTo>
                      <a:pt x="2234" y="335"/>
                    </a:lnTo>
                    <a:lnTo>
                      <a:pt x="2245" y="342"/>
                    </a:lnTo>
                    <a:lnTo>
                      <a:pt x="2255" y="350"/>
                    </a:lnTo>
                    <a:lnTo>
                      <a:pt x="2264" y="358"/>
                    </a:lnTo>
                    <a:lnTo>
                      <a:pt x="2273" y="366"/>
                    </a:lnTo>
                    <a:lnTo>
                      <a:pt x="2281" y="376"/>
                    </a:lnTo>
                    <a:lnTo>
                      <a:pt x="2290" y="385"/>
                    </a:lnTo>
                    <a:lnTo>
                      <a:pt x="2290" y="380"/>
                    </a:lnTo>
                    <a:lnTo>
                      <a:pt x="2290" y="370"/>
                    </a:lnTo>
                    <a:lnTo>
                      <a:pt x="2290" y="362"/>
                    </a:lnTo>
                    <a:lnTo>
                      <a:pt x="2290" y="353"/>
                    </a:lnTo>
                    <a:lnTo>
                      <a:pt x="2290" y="342"/>
                    </a:lnTo>
                    <a:lnTo>
                      <a:pt x="2289" y="331"/>
                    </a:lnTo>
                    <a:lnTo>
                      <a:pt x="2289" y="318"/>
                    </a:lnTo>
                    <a:lnTo>
                      <a:pt x="2289" y="306"/>
                    </a:lnTo>
                    <a:lnTo>
                      <a:pt x="2289" y="294"/>
                    </a:lnTo>
                    <a:lnTo>
                      <a:pt x="2289" y="282"/>
                    </a:lnTo>
                    <a:lnTo>
                      <a:pt x="2289" y="2"/>
                    </a:lnTo>
                    <a:lnTo>
                      <a:pt x="2394" y="19"/>
                    </a:lnTo>
                    <a:lnTo>
                      <a:pt x="2394" y="765"/>
                    </a:lnTo>
                    <a:lnTo>
                      <a:pt x="2394" y="806"/>
                    </a:lnTo>
                    <a:lnTo>
                      <a:pt x="2395" y="843"/>
                    </a:lnTo>
                    <a:lnTo>
                      <a:pt x="2396" y="874"/>
                    </a:lnTo>
                    <a:lnTo>
                      <a:pt x="2398" y="901"/>
                    </a:lnTo>
                    <a:lnTo>
                      <a:pt x="2401" y="924"/>
                    </a:lnTo>
                    <a:lnTo>
                      <a:pt x="2404" y="945"/>
                    </a:lnTo>
                    <a:lnTo>
                      <a:pt x="2408" y="964"/>
                    </a:lnTo>
                    <a:lnTo>
                      <a:pt x="2414" y="980"/>
                    </a:lnTo>
                    <a:lnTo>
                      <a:pt x="2305" y="980"/>
                    </a:lnTo>
                    <a:close/>
                    <a:moveTo>
                      <a:pt x="3020" y="585"/>
                    </a:moveTo>
                    <a:lnTo>
                      <a:pt x="3019" y="558"/>
                    </a:lnTo>
                    <a:lnTo>
                      <a:pt x="3018" y="535"/>
                    </a:lnTo>
                    <a:lnTo>
                      <a:pt x="3015" y="514"/>
                    </a:lnTo>
                    <a:lnTo>
                      <a:pt x="3012" y="495"/>
                    </a:lnTo>
                    <a:lnTo>
                      <a:pt x="3008" y="479"/>
                    </a:lnTo>
                    <a:lnTo>
                      <a:pt x="3003" y="463"/>
                    </a:lnTo>
                    <a:lnTo>
                      <a:pt x="2997" y="449"/>
                    </a:lnTo>
                    <a:lnTo>
                      <a:pt x="2990" y="437"/>
                    </a:lnTo>
                    <a:lnTo>
                      <a:pt x="2986" y="429"/>
                    </a:lnTo>
                    <a:lnTo>
                      <a:pt x="2981" y="423"/>
                    </a:lnTo>
                    <a:lnTo>
                      <a:pt x="2975" y="418"/>
                    </a:lnTo>
                    <a:lnTo>
                      <a:pt x="2969" y="413"/>
                    </a:lnTo>
                    <a:lnTo>
                      <a:pt x="2963" y="407"/>
                    </a:lnTo>
                    <a:lnTo>
                      <a:pt x="2955" y="402"/>
                    </a:lnTo>
                    <a:lnTo>
                      <a:pt x="2948" y="398"/>
                    </a:lnTo>
                    <a:lnTo>
                      <a:pt x="2941" y="394"/>
                    </a:lnTo>
                    <a:lnTo>
                      <a:pt x="2932" y="389"/>
                    </a:lnTo>
                    <a:lnTo>
                      <a:pt x="2924" y="386"/>
                    </a:lnTo>
                    <a:lnTo>
                      <a:pt x="2915" y="383"/>
                    </a:lnTo>
                    <a:lnTo>
                      <a:pt x="2907" y="381"/>
                    </a:lnTo>
                    <a:lnTo>
                      <a:pt x="2888" y="378"/>
                    </a:lnTo>
                    <a:lnTo>
                      <a:pt x="2869" y="377"/>
                    </a:lnTo>
                    <a:lnTo>
                      <a:pt x="2851" y="378"/>
                    </a:lnTo>
                    <a:lnTo>
                      <a:pt x="2835" y="380"/>
                    </a:lnTo>
                    <a:lnTo>
                      <a:pt x="2819" y="384"/>
                    </a:lnTo>
                    <a:lnTo>
                      <a:pt x="2805" y="391"/>
                    </a:lnTo>
                    <a:lnTo>
                      <a:pt x="2792" y="398"/>
                    </a:lnTo>
                    <a:lnTo>
                      <a:pt x="2779" y="406"/>
                    </a:lnTo>
                    <a:lnTo>
                      <a:pt x="2767" y="417"/>
                    </a:lnTo>
                    <a:lnTo>
                      <a:pt x="2758" y="429"/>
                    </a:lnTo>
                    <a:lnTo>
                      <a:pt x="2749" y="443"/>
                    </a:lnTo>
                    <a:lnTo>
                      <a:pt x="2740" y="459"/>
                    </a:lnTo>
                    <a:lnTo>
                      <a:pt x="2734" y="475"/>
                    </a:lnTo>
                    <a:lnTo>
                      <a:pt x="2728" y="494"/>
                    </a:lnTo>
                    <a:lnTo>
                      <a:pt x="2723" y="514"/>
                    </a:lnTo>
                    <a:lnTo>
                      <a:pt x="2719" y="536"/>
                    </a:lnTo>
                    <a:lnTo>
                      <a:pt x="2717" y="559"/>
                    </a:lnTo>
                    <a:lnTo>
                      <a:pt x="2715" y="585"/>
                    </a:lnTo>
                    <a:lnTo>
                      <a:pt x="3020" y="585"/>
                    </a:lnTo>
                    <a:close/>
                    <a:moveTo>
                      <a:pt x="2715" y="664"/>
                    </a:moveTo>
                    <a:lnTo>
                      <a:pt x="2715" y="680"/>
                    </a:lnTo>
                    <a:lnTo>
                      <a:pt x="2716" y="703"/>
                    </a:lnTo>
                    <a:lnTo>
                      <a:pt x="2717" y="724"/>
                    </a:lnTo>
                    <a:lnTo>
                      <a:pt x="2719" y="744"/>
                    </a:lnTo>
                    <a:lnTo>
                      <a:pt x="2722" y="763"/>
                    </a:lnTo>
                    <a:lnTo>
                      <a:pt x="2725" y="781"/>
                    </a:lnTo>
                    <a:lnTo>
                      <a:pt x="2731" y="797"/>
                    </a:lnTo>
                    <a:lnTo>
                      <a:pt x="2738" y="812"/>
                    </a:lnTo>
                    <a:lnTo>
                      <a:pt x="2746" y="826"/>
                    </a:lnTo>
                    <a:lnTo>
                      <a:pt x="2753" y="836"/>
                    </a:lnTo>
                    <a:lnTo>
                      <a:pt x="2761" y="846"/>
                    </a:lnTo>
                    <a:lnTo>
                      <a:pt x="2770" y="855"/>
                    </a:lnTo>
                    <a:lnTo>
                      <a:pt x="2778" y="864"/>
                    </a:lnTo>
                    <a:lnTo>
                      <a:pt x="2787" y="871"/>
                    </a:lnTo>
                    <a:lnTo>
                      <a:pt x="2797" y="877"/>
                    </a:lnTo>
                    <a:lnTo>
                      <a:pt x="2807" y="883"/>
                    </a:lnTo>
                    <a:lnTo>
                      <a:pt x="2818" y="889"/>
                    </a:lnTo>
                    <a:lnTo>
                      <a:pt x="2828" y="893"/>
                    </a:lnTo>
                    <a:lnTo>
                      <a:pt x="2840" y="897"/>
                    </a:lnTo>
                    <a:lnTo>
                      <a:pt x="2851" y="900"/>
                    </a:lnTo>
                    <a:lnTo>
                      <a:pt x="2863" y="903"/>
                    </a:lnTo>
                    <a:lnTo>
                      <a:pt x="2875" y="906"/>
                    </a:lnTo>
                    <a:lnTo>
                      <a:pt x="2887" y="907"/>
                    </a:lnTo>
                    <a:lnTo>
                      <a:pt x="2900" y="908"/>
                    </a:lnTo>
                    <a:lnTo>
                      <a:pt x="2912" y="908"/>
                    </a:lnTo>
                    <a:lnTo>
                      <a:pt x="2935" y="907"/>
                    </a:lnTo>
                    <a:lnTo>
                      <a:pt x="2959" y="904"/>
                    </a:lnTo>
                    <a:lnTo>
                      <a:pt x="2969" y="901"/>
                    </a:lnTo>
                    <a:lnTo>
                      <a:pt x="2980" y="899"/>
                    </a:lnTo>
                    <a:lnTo>
                      <a:pt x="2990" y="896"/>
                    </a:lnTo>
                    <a:lnTo>
                      <a:pt x="3001" y="892"/>
                    </a:lnTo>
                    <a:lnTo>
                      <a:pt x="3011" y="888"/>
                    </a:lnTo>
                    <a:lnTo>
                      <a:pt x="3020" y="883"/>
                    </a:lnTo>
                    <a:lnTo>
                      <a:pt x="3031" y="878"/>
                    </a:lnTo>
                    <a:lnTo>
                      <a:pt x="3040" y="873"/>
                    </a:lnTo>
                    <a:lnTo>
                      <a:pt x="3049" y="867"/>
                    </a:lnTo>
                    <a:lnTo>
                      <a:pt x="3058" y="859"/>
                    </a:lnTo>
                    <a:lnTo>
                      <a:pt x="3068" y="852"/>
                    </a:lnTo>
                    <a:lnTo>
                      <a:pt x="3076" y="845"/>
                    </a:lnTo>
                    <a:lnTo>
                      <a:pt x="3116" y="912"/>
                    </a:lnTo>
                    <a:lnTo>
                      <a:pt x="3104" y="921"/>
                    </a:lnTo>
                    <a:lnTo>
                      <a:pt x="3093" y="931"/>
                    </a:lnTo>
                    <a:lnTo>
                      <a:pt x="3081" y="939"/>
                    </a:lnTo>
                    <a:lnTo>
                      <a:pt x="3069" y="947"/>
                    </a:lnTo>
                    <a:lnTo>
                      <a:pt x="3055" y="955"/>
                    </a:lnTo>
                    <a:lnTo>
                      <a:pt x="3041" y="962"/>
                    </a:lnTo>
                    <a:lnTo>
                      <a:pt x="3028" y="968"/>
                    </a:lnTo>
                    <a:lnTo>
                      <a:pt x="3013" y="974"/>
                    </a:lnTo>
                    <a:lnTo>
                      <a:pt x="2998" y="979"/>
                    </a:lnTo>
                    <a:lnTo>
                      <a:pt x="2984" y="983"/>
                    </a:lnTo>
                    <a:lnTo>
                      <a:pt x="2969" y="986"/>
                    </a:lnTo>
                    <a:lnTo>
                      <a:pt x="2953" y="989"/>
                    </a:lnTo>
                    <a:lnTo>
                      <a:pt x="2939" y="992"/>
                    </a:lnTo>
                    <a:lnTo>
                      <a:pt x="2923" y="994"/>
                    </a:lnTo>
                    <a:lnTo>
                      <a:pt x="2907" y="995"/>
                    </a:lnTo>
                    <a:lnTo>
                      <a:pt x="2891" y="995"/>
                    </a:lnTo>
                    <a:lnTo>
                      <a:pt x="2873" y="995"/>
                    </a:lnTo>
                    <a:lnTo>
                      <a:pt x="2857" y="994"/>
                    </a:lnTo>
                    <a:lnTo>
                      <a:pt x="2841" y="992"/>
                    </a:lnTo>
                    <a:lnTo>
                      <a:pt x="2825" y="989"/>
                    </a:lnTo>
                    <a:lnTo>
                      <a:pt x="2809" y="986"/>
                    </a:lnTo>
                    <a:lnTo>
                      <a:pt x="2795" y="982"/>
                    </a:lnTo>
                    <a:lnTo>
                      <a:pt x="2780" y="977"/>
                    </a:lnTo>
                    <a:lnTo>
                      <a:pt x="2766" y="972"/>
                    </a:lnTo>
                    <a:lnTo>
                      <a:pt x="2753" y="965"/>
                    </a:lnTo>
                    <a:lnTo>
                      <a:pt x="2740" y="958"/>
                    </a:lnTo>
                    <a:lnTo>
                      <a:pt x="2728" y="951"/>
                    </a:lnTo>
                    <a:lnTo>
                      <a:pt x="2716" y="942"/>
                    </a:lnTo>
                    <a:lnTo>
                      <a:pt x="2704" y="933"/>
                    </a:lnTo>
                    <a:lnTo>
                      <a:pt x="2693" y="922"/>
                    </a:lnTo>
                    <a:lnTo>
                      <a:pt x="2682" y="912"/>
                    </a:lnTo>
                    <a:lnTo>
                      <a:pt x="2673" y="900"/>
                    </a:lnTo>
                    <a:lnTo>
                      <a:pt x="2663" y="889"/>
                    </a:lnTo>
                    <a:lnTo>
                      <a:pt x="2654" y="876"/>
                    </a:lnTo>
                    <a:lnTo>
                      <a:pt x="2646" y="863"/>
                    </a:lnTo>
                    <a:lnTo>
                      <a:pt x="2638" y="849"/>
                    </a:lnTo>
                    <a:lnTo>
                      <a:pt x="2631" y="834"/>
                    </a:lnTo>
                    <a:lnTo>
                      <a:pt x="2625" y="820"/>
                    </a:lnTo>
                    <a:lnTo>
                      <a:pt x="2619" y="804"/>
                    </a:lnTo>
                    <a:lnTo>
                      <a:pt x="2614" y="788"/>
                    </a:lnTo>
                    <a:lnTo>
                      <a:pt x="2609" y="771"/>
                    </a:lnTo>
                    <a:lnTo>
                      <a:pt x="2606" y="754"/>
                    </a:lnTo>
                    <a:lnTo>
                      <a:pt x="2602" y="737"/>
                    </a:lnTo>
                    <a:lnTo>
                      <a:pt x="2599" y="719"/>
                    </a:lnTo>
                    <a:lnTo>
                      <a:pt x="2597" y="700"/>
                    </a:lnTo>
                    <a:lnTo>
                      <a:pt x="2595" y="680"/>
                    </a:lnTo>
                    <a:lnTo>
                      <a:pt x="2594" y="660"/>
                    </a:lnTo>
                    <a:lnTo>
                      <a:pt x="2594" y="640"/>
                    </a:lnTo>
                    <a:lnTo>
                      <a:pt x="2594" y="619"/>
                    </a:lnTo>
                    <a:lnTo>
                      <a:pt x="2595" y="599"/>
                    </a:lnTo>
                    <a:lnTo>
                      <a:pt x="2597" y="580"/>
                    </a:lnTo>
                    <a:lnTo>
                      <a:pt x="2599" y="561"/>
                    </a:lnTo>
                    <a:lnTo>
                      <a:pt x="2602" y="545"/>
                    </a:lnTo>
                    <a:lnTo>
                      <a:pt x="2605" y="528"/>
                    </a:lnTo>
                    <a:lnTo>
                      <a:pt x="2609" y="512"/>
                    </a:lnTo>
                    <a:lnTo>
                      <a:pt x="2613" y="498"/>
                    </a:lnTo>
                    <a:lnTo>
                      <a:pt x="2618" y="483"/>
                    </a:lnTo>
                    <a:lnTo>
                      <a:pt x="2624" y="468"/>
                    </a:lnTo>
                    <a:lnTo>
                      <a:pt x="2631" y="455"/>
                    </a:lnTo>
                    <a:lnTo>
                      <a:pt x="2638" y="441"/>
                    </a:lnTo>
                    <a:lnTo>
                      <a:pt x="2646" y="427"/>
                    </a:lnTo>
                    <a:lnTo>
                      <a:pt x="2655" y="414"/>
                    </a:lnTo>
                    <a:lnTo>
                      <a:pt x="2665" y="401"/>
                    </a:lnTo>
                    <a:lnTo>
                      <a:pt x="2675" y="388"/>
                    </a:lnTo>
                    <a:lnTo>
                      <a:pt x="2684" y="377"/>
                    </a:lnTo>
                    <a:lnTo>
                      <a:pt x="2695" y="366"/>
                    </a:lnTo>
                    <a:lnTo>
                      <a:pt x="2705" y="357"/>
                    </a:lnTo>
                    <a:lnTo>
                      <a:pt x="2717" y="348"/>
                    </a:lnTo>
                    <a:lnTo>
                      <a:pt x="2729" y="339"/>
                    </a:lnTo>
                    <a:lnTo>
                      <a:pt x="2740" y="332"/>
                    </a:lnTo>
                    <a:lnTo>
                      <a:pt x="2752" y="324"/>
                    </a:lnTo>
                    <a:lnTo>
                      <a:pt x="2764" y="318"/>
                    </a:lnTo>
                    <a:lnTo>
                      <a:pt x="2777" y="313"/>
                    </a:lnTo>
                    <a:lnTo>
                      <a:pt x="2789" y="309"/>
                    </a:lnTo>
                    <a:lnTo>
                      <a:pt x="2803" y="305"/>
                    </a:lnTo>
                    <a:lnTo>
                      <a:pt x="2817" y="301"/>
                    </a:lnTo>
                    <a:lnTo>
                      <a:pt x="2830" y="298"/>
                    </a:lnTo>
                    <a:lnTo>
                      <a:pt x="2845" y="297"/>
                    </a:lnTo>
                    <a:lnTo>
                      <a:pt x="2860" y="296"/>
                    </a:lnTo>
                    <a:lnTo>
                      <a:pt x="2875" y="295"/>
                    </a:lnTo>
                    <a:lnTo>
                      <a:pt x="2888" y="296"/>
                    </a:lnTo>
                    <a:lnTo>
                      <a:pt x="2902" y="296"/>
                    </a:lnTo>
                    <a:lnTo>
                      <a:pt x="2915" y="298"/>
                    </a:lnTo>
                    <a:lnTo>
                      <a:pt x="2928" y="300"/>
                    </a:lnTo>
                    <a:lnTo>
                      <a:pt x="2941" y="302"/>
                    </a:lnTo>
                    <a:lnTo>
                      <a:pt x="2952" y="306"/>
                    </a:lnTo>
                    <a:lnTo>
                      <a:pt x="2964" y="310"/>
                    </a:lnTo>
                    <a:lnTo>
                      <a:pt x="2975" y="314"/>
                    </a:lnTo>
                    <a:lnTo>
                      <a:pt x="2987" y="318"/>
                    </a:lnTo>
                    <a:lnTo>
                      <a:pt x="2997" y="323"/>
                    </a:lnTo>
                    <a:lnTo>
                      <a:pt x="3008" y="330"/>
                    </a:lnTo>
                    <a:lnTo>
                      <a:pt x="3018" y="336"/>
                    </a:lnTo>
                    <a:lnTo>
                      <a:pt x="3028" y="343"/>
                    </a:lnTo>
                    <a:lnTo>
                      <a:pt x="3037" y="351"/>
                    </a:lnTo>
                    <a:lnTo>
                      <a:pt x="3047" y="359"/>
                    </a:lnTo>
                    <a:lnTo>
                      <a:pt x="3056" y="367"/>
                    </a:lnTo>
                    <a:lnTo>
                      <a:pt x="3066" y="379"/>
                    </a:lnTo>
                    <a:lnTo>
                      <a:pt x="3076" y="391"/>
                    </a:lnTo>
                    <a:lnTo>
                      <a:pt x="3085" y="403"/>
                    </a:lnTo>
                    <a:lnTo>
                      <a:pt x="3092" y="415"/>
                    </a:lnTo>
                    <a:lnTo>
                      <a:pt x="3099" y="427"/>
                    </a:lnTo>
                    <a:lnTo>
                      <a:pt x="3106" y="441"/>
                    </a:lnTo>
                    <a:lnTo>
                      <a:pt x="3111" y="456"/>
                    </a:lnTo>
                    <a:lnTo>
                      <a:pt x="3116" y="471"/>
                    </a:lnTo>
                    <a:lnTo>
                      <a:pt x="3119" y="488"/>
                    </a:lnTo>
                    <a:lnTo>
                      <a:pt x="3123" y="506"/>
                    </a:lnTo>
                    <a:lnTo>
                      <a:pt x="3125" y="526"/>
                    </a:lnTo>
                    <a:lnTo>
                      <a:pt x="3129" y="546"/>
                    </a:lnTo>
                    <a:lnTo>
                      <a:pt x="3130" y="569"/>
                    </a:lnTo>
                    <a:lnTo>
                      <a:pt x="3132" y="593"/>
                    </a:lnTo>
                    <a:lnTo>
                      <a:pt x="3132" y="620"/>
                    </a:lnTo>
                    <a:lnTo>
                      <a:pt x="3133" y="650"/>
                    </a:lnTo>
                    <a:lnTo>
                      <a:pt x="3133" y="664"/>
                    </a:lnTo>
                    <a:lnTo>
                      <a:pt x="2715" y="664"/>
                    </a:lnTo>
                    <a:close/>
                    <a:moveTo>
                      <a:pt x="3498" y="979"/>
                    </a:moveTo>
                    <a:lnTo>
                      <a:pt x="3489" y="983"/>
                    </a:lnTo>
                    <a:lnTo>
                      <a:pt x="3480" y="986"/>
                    </a:lnTo>
                    <a:lnTo>
                      <a:pt x="3472" y="989"/>
                    </a:lnTo>
                    <a:lnTo>
                      <a:pt x="3466" y="990"/>
                    </a:lnTo>
                    <a:lnTo>
                      <a:pt x="3458" y="993"/>
                    </a:lnTo>
                    <a:lnTo>
                      <a:pt x="3451" y="993"/>
                    </a:lnTo>
                    <a:lnTo>
                      <a:pt x="3442" y="994"/>
                    </a:lnTo>
                    <a:lnTo>
                      <a:pt x="3431" y="994"/>
                    </a:lnTo>
                    <a:lnTo>
                      <a:pt x="3419" y="994"/>
                    </a:lnTo>
                    <a:lnTo>
                      <a:pt x="3408" y="992"/>
                    </a:lnTo>
                    <a:lnTo>
                      <a:pt x="3397" y="989"/>
                    </a:lnTo>
                    <a:lnTo>
                      <a:pt x="3387" y="986"/>
                    </a:lnTo>
                    <a:lnTo>
                      <a:pt x="3377" y="983"/>
                    </a:lnTo>
                    <a:lnTo>
                      <a:pt x="3368" y="978"/>
                    </a:lnTo>
                    <a:lnTo>
                      <a:pt x="3360" y="973"/>
                    </a:lnTo>
                    <a:lnTo>
                      <a:pt x="3352" y="965"/>
                    </a:lnTo>
                    <a:lnTo>
                      <a:pt x="3345" y="958"/>
                    </a:lnTo>
                    <a:lnTo>
                      <a:pt x="3339" y="949"/>
                    </a:lnTo>
                    <a:lnTo>
                      <a:pt x="3332" y="939"/>
                    </a:lnTo>
                    <a:lnTo>
                      <a:pt x="3328" y="929"/>
                    </a:lnTo>
                    <a:lnTo>
                      <a:pt x="3325" y="917"/>
                    </a:lnTo>
                    <a:lnTo>
                      <a:pt x="3322" y="903"/>
                    </a:lnTo>
                    <a:lnTo>
                      <a:pt x="3321" y="888"/>
                    </a:lnTo>
                    <a:lnTo>
                      <a:pt x="3320" y="870"/>
                    </a:lnTo>
                    <a:lnTo>
                      <a:pt x="3320" y="163"/>
                    </a:lnTo>
                    <a:lnTo>
                      <a:pt x="3319" y="129"/>
                    </a:lnTo>
                    <a:lnTo>
                      <a:pt x="3317" y="96"/>
                    </a:lnTo>
                    <a:lnTo>
                      <a:pt x="3311" y="61"/>
                    </a:lnTo>
                    <a:lnTo>
                      <a:pt x="3304" y="27"/>
                    </a:lnTo>
                    <a:lnTo>
                      <a:pt x="3409" y="6"/>
                    </a:lnTo>
                    <a:lnTo>
                      <a:pt x="3413" y="27"/>
                    </a:lnTo>
                    <a:lnTo>
                      <a:pt x="3416" y="46"/>
                    </a:lnTo>
                    <a:lnTo>
                      <a:pt x="3419" y="66"/>
                    </a:lnTo>
                    <a:lnTo>
                      <a:pt x="3422" y="86"/>
                    </a:lnTo>
                    <a:lnTo>
                      <a:pt x="3424" y="106"/>
                    </a:lnTo>
                    <a:lnTo>
                      <a:pt x="3425" y="125"/>
                    </a:lnTo>
                    <a:lnTo>
                      <a:pt x="3426" y="145"/>
                    </a:lnTo>
                    <a:lnTo>
                      <a:pt x="3426" y="164"/>
                    </a:lnTo>
                    <a:lnTo>
                      <a:pt x="3426" y="846"/>
                    </a:lnTo>
                    <a:lnTo>
                      <a:pt x="3427" y="865"/>
                    </a:lnTo>
                    <a:lnTo>
                      <a:pt x="3428" y="879"/>
                    </a:lnTo>
                    <a:lnTo>
                      <a:pt x="3430" y="891"/>
                    </a:lnTo>
                    <a:lnTo>
                      <a:pt x="3433" y="899"/>
                    </a:lnTo>
                    <a:lnTo>
                      <a:pt x="3435" y="902"/>
                    </a:lnTo>
                    <a:lnTo>
                      <a:pt x="3438" y="906"/>
                    </a:lnTo>
                    <a:lnTo>
                      <a:pt x="3442" y="908"/>
                    </a:lnTo>
                    <a:lnTo>
                      <a:pt x="3445" y="910"/>
                    </a:lnTo>
                    <a:lnTo>
                      <a:pt x="3449" y="911"/>
                    </a:lnTo>
                    <a:lnTo>
                      <a:pt x="3453" y="913"/>
                    </a:lnTo>
                    <a:lnTo>
                      <a:pt x="3458" y="913"/>
                    </a:lnTo>
                    <a:lnTo>
                      <a:pt x="3464" y="913"/>
                    </a:lnTo>
                    <a:lnTo>
                      <a:pt x="3469" y="913"/>
                    </a:lnTo>
                    <a:lnTo>
                      <a:pt x="3477" y="911"/>
                    </a:lnTo>
                    <a:lnTo>
                      <a:pt x="3498" y="979"/>
                    </a:lnTo>
                    <a:close/>
                    <a:moveTo>
                      <a:pt x="4097" y="631"/>
                    </a:moveTo>
                    <a:lnTo>
                      <a:pt x="4097" y="598"/>
                    </a:lnTo>
                    <a:lnTo>
                      <a:pt x="4095" y="570"/>
                    </a:lnTo>
                    <a:lnTo>
                      <a:pt x="4091" y="545"/>
                    </a:lnTo>
                    <a:lnTo>
                      <a:pt x="4088" y="522"/>
                    </a:lnTo>
                    <a:lnTo>
                      <a:pt x="4083" y="502"/>
                    </a:lnTo>
                    <a:lnTo>
                      <a:pt x="4077" y="484"/>
                    </a:lnTo>
                    <a:lnTo>
                      <a:pt x="4068" y="466"/>
                    </a:lnTo>
                    <a:lnTo>
                      <a:pt x="4058" y="451"/>
                    </a:lnTo>
                    <a:lnTo>
                      <a:pt x="4053" y="444"/>
                    </a:lnTo>
                    <a:lnTo>
                      <a:pt x="4047" y="438"/>
                    </a:lnTo>
                    <a:lnTo>
                      <a:pt x="4042" y="432"/>
                    </a:lnTo>
                    <a:lnTo>
                      <a:pt x="4036" y="427"/>
                    </a:lnTo>
                    <a:lnTo>
                      <a:pt x="4028" y="422"/>
                    </a:lnTo>
                    <a:lnTo>
                      <a:pt x="4021" y="417"/>
                    </a:lnTo>
                    <a:lnTo>
                      <a:pt x="4014" y="413"/>
                    </a:lnTo>
                    <a:lnTo>
                      <a:pt x="4005" y="408"/>
                    </a:lnTo>
                    <a:lnTo>
                      <a:pt x="3988" y="402"/>
                    </a:lnTo>
                    <a:lnTo>
                      <a:pt x="3970" y="397"/>
                    </a:lnTo>
                    <a:lnTo>
                      <a:pt x="3951" y="395"/>
                    </a:lnTo>
                    <a:lnTo>
                      <a:pt x="3932" y="394"/>
                    </a:lnTo>
                    <a:lnTo>
                      <a:pt x="3919" y="394"/>
                    </a:lnTo>
                    <a:lnTo>
                      <a:pt x="3908" y="395"/>
                    </a:lnTo>
                    <a:lnTo>
                      <a:pt x="3895" y="397"/>
                    </a:lnTo>
                    <a:lnTo>
                      <a:pt x="3884" y="400"/>
                    </a:lnTo>
                    <a:lnTo>
                      <a:pt x="3871" y="403"/>
                    </a:lnTo>
                    <a:lnTo>
                      <a:pt x="3859" y="407"/>
                    </a:lnTo>
                    <a:lnTo>
                      <a:pt x="3848" y="413"/>
                    </a:lnTo>
                    <a:lnTo>
                      <a:pt x="3836" y="418"/>
                    </a:lnTo>
                    <a:lnTo>
                      <a:pt x="3826" y="424"/>
                    </a:lnTo>
                    <a:lnTo>
                      <a:pt x="3815" y="431"/>
                    </a:lnTo>
                    <a:lnTo>
                      <a:pt x="3805" y="439"/>
                    </a:lnTo>
                    <a:lnTo>
                      <a:pt x="3795" y="446"/>
                    </a:lnTo>
                    <a:lnTo>
                      <a:pt x="3787" y="455"/>
                    </a:lnTo>
                    <a:lnTo>
                      <a:pt x="3779" y="463"/>
                    </a:lnTo>
                    <a:lnTo>
                      <a:pt x="3771" y="471"/>
                    </a:lnTo>
                    <a:lnTo>
                      <a:pt x="3764" y="481"/>
                    </a:lnTo>
                    <a:lnTo>
                      <a:pt x="3764" y="824"/>
                    </a:lnTo>
                    <a:lnTo>
                      <a:pt x="3771" y="832"/>
                    </a:lnTo>
                    <a:lnTo>
                      <a:pt x="3779" y="840"/>
                    </a:lnTo>
                    <a:lnTo>
                      <a:pt x="3787" y="848"/>
                    </a:lnTo>
                    <a:lnTo>
                      <a:pt x="3795" y="855"/>
                    </a:lnTo>
                    <a:lnTo>
                      <a:pt x="3805" y="863"/>
                    </a:lnTo>
                    <a:lnTo>
                      <a:pt x="3815" y="869"/>
                    </a:lnTo>
                    <a:lnTo>
                      <a:pt x="3826" y="875"/>
                    </a:lnTo>
                    <a:lnTo>
                      <a:pt x="3836" y="881"/>
                    </a:lnTo>
                    <a:lnTo>
                      <a:pt x="3848" y="887"/>
                    </a:lnTo>
                    <a:lnTo>
                      <a:pt x="3859" y="891"/>
                    </a:lnTo>
                    <a:lnTo>
                      <a:pt x="3871" y="895"/>
                    </a:lnTo>
                    <a:lnTo>
                      <a:pt x="3883" y="898"/>
                    </a:lnTo>
                    <a:lnTo>
                      <a:pt x="3894" y="900"/>
                    </a:lnTo>
                    <a:lnTo>
                      <a:pt x="3906" y="902"/>
                    </a:lnTo>
                    <a:lnTo>
                      <a:pt x="3917" y="903"/>
                    </a:lnTo>
                    <a:lnTo>
                      <a:pt x="3929" y="903"/>
                    </a:lnTo>
                    <a:lnTo>
                      <a:pt x="3947" y="902"/>
                    </a:lnTo>
                    <a:lnTo>
                      <a:pt x="3963" y="900"/>
                    </a:lnTo>
                    <a:lnTo>
                      <a:pt x="3981" y="895"/>
                    </a:lnTo>
                    <a:lnTo>
                      <a:pt x="3998" y="888"/>
                    </a:lnTo>
                    <a:lnTo>
                      <a:pt x="4005" y="883"/>
                    </a:lnTo>
                    <a:lnTo>
                      <a:pt x="4014" y="879"/>
                    </a:lnTo>
                    <a:lnTo>
                      <a:pt x="4021" y="874"/>
                    </a:lnTo>
                    <a:lnTo>
                      <a:pt x="4027" y="869"/>
                    </a:lnTo>
                    <a:lnTo>
                      <a:pt x="4034" y="864"/>
                    </a:lnTo>
                    <a:lnTo>
                      <a:pt x="4040" y="857"/>
                    </a:lnTo>
                    <a:lnTo>
                      <a:pt x="4045" y="851"/>
                    </a:lnTo>
                    <a:lnTo>
                      <a:pt x="4049" y="845"/>
                    </a:lnTo>
                    <a:lnTo>
                      <a:pt x="4059" y="830"/>
                    </a:lnTo>
                    <a:lnTo>
                      <a:pt x="4067" y="812"/>
                    </a:lnTo>
                    <a:lnTo>
                      <a:pt x="4076" y="791"/>
                    </a:lnTo>
                    <a:lnTo>
                      <a:pt x="4083" y="766"/>
                    </a:lnTo>
                    <a:lnTo>
                      <a:pt x="4086" y="753"/>
                    </a:lnTo>
                    <a:lnTo>
                      <a:pt x="4089" y="739"/>
                    </a:lnTo>
                    <a:lnTo>
                      <a:pt x="4091" y="723"/>
                    </a:lnTo>
                    <a:lnTo>
                      <a:pt x="4094" y="706"/>
                    </a:lnTo>
                    <a:lnTo>
                      <a:pt x="4096" y="671"/>
                    </a:lnTo>
                    <a:lnTo>
                      <a:pt x="4097" y="631"/>
                    </a:lnTo>
                    <a:close/>
                    <a:moveTo>
                      <a:pt x="4213" y="637"/>
                    </a:moveTo>
                    <a:lnTo>
                      <a:pt x="4213" y="657"/>
                    </a:lnTo>
                    <a:lnTo>
                      <a:pt x="4212" y="677"/>
                    </a:lnTo>
                    <a:lnTo>
                      <a:pt x="4211" y="696"/>
                    </a:lnTo>
                    <a:lnTo>
                      <a:pt x="4209" y="715"/>
                    </a:lnTo>
                    <a:lnTo>
                      <a:pt x="4206" y="732"/>
                    </a:lnTo>
                    <a:lnTo>
                      <a:pt x="4203" y="750"/>
                    </a:lnTo>
                    <a:lnTo>
                      <a:pt x="4200" y="767"/>
                    </a:lnTo>
                    <a:lnTo>
                      <a:pt x="4194" y="784"/>
                    </a:lnTo>
                    <a:lnTo>
                      <a:pt x="4190" y="801"/>
                    </a:lnTo>
                    <a:lnTo>
                      <a:pt x="4185" y="816"/>
                    </a:lnTo>
                    <a:lnTo>
                      <a:pt x="4179" y="831"/>
                    </a:lnTo>
                    <a:lnTo>
                      <a:pt x="4172" y="846"/>
                    </a:lnTo>
                    <a:lnTo>
                      <a:pt x="4165" y="859"/>
                    </a:lnTo>
                    <a:lnTo>
                      <a:pt x="4158" y="873"/>
                    </a:lnTo>
                    <a:lnTo>
                      <a:pt x="4149" y="886"/>
                    </a:lnTo>
                    <a:lnTo>
                      <a:pt x="4141" y="897"/>
                    </a:lnTo>
                    <a:lnTo>
                      <a:pt x="4132" y="909"/>
                    </a:lnTo>
                    <a:lnTo>
                      <a:pt x="4123" y="919"/>
                    </a:lnTo>
                    <a:lnTo>
                      <a:pt x="4112" y="930"/>
                    </a:lnTo>
                    <a:lnTo>
                      <a:pt x="4103" y="939"/>
                    </a:lnTo>
                    <a:lnTo>
                      <a:pt x="4093" y="947"/>
                    </a:lnTo>
                    <a:lnTo>
                      <a:pt x="4081" y="956"/>
                    </a:lnTo>
                    <a:lnTo>
                      <a:pt x="4069" y="963"/>
                    </a:lnTo>
                    <a:lnTo>
                      <a:pt x="4057" y="971"/>
                    </a:lnTo>
                    <a:lnTo>
                      <a:pt x="4045" y="977"/>
                    </a:lnTo>
                    <a:lnTo>
                      <a:pt x="4032" y="982"/>
                    </a:lnTo>
                    <a:lnTo>
                      <a:pt x="4019" y="986"/>
                    </a:lnTo>
                    <a:lnTo>
                      <a:pt x="4005" y="989"/>
                    </a:lnTo>
                    <a:lnTo>
                      <a:pt x="3992" y="993"/>
                    </a:lnTo>
                    <a:lnTo>
                      <a:pt x="3977" y="995"/>
                    </a:lnTo>
                    <a:lnTo>
                      <a:pt x="3963" y="996"/>
                    </a:lnTo>
                    <a:lnTo>
                      <a:pt x="3948" y="997"/>
                    </a:lnTo>
                    <a:lnTo>
                      <a:pt x="3935" y="996"/>
                    </a:lnTo>
                    <a:lnTo>
                      <a:pt x="3921" y="995"/>
                    </a:lnTo>
                    <a:lnTo>
                      <a:pt x="3909" y="993"/>
                    </a:lnTo>
                    <a:lnTo>
                      <a:pt x="3896" y="990"/>
                    </a:lnTo>
                    <a:lnTo>
                      <a:pt x="3883" y="986"/>
                    </a:lnTo>
                    <a:lnTo>
                      <a:pt x="3870" y="982"/>
                    </a:lnTo>
                    <a:lnTo>
                      <a:pt x="3857" y="977"/>
                    </a:lnTo>
                    <a:lnTo>
                      <a:pt x="3844" y="971"/>
                    </a:lnTo>
                    <a:lnTo>
                      <a:pt x="3831" y="964"/>
                    </a:lnTo>
                    <a:lnTo>
                      <a:pt x="3820" y="957"/>
                    </a:lnTo>
                    <a:lnTo>
                      <a:pt x="3808" y="951"/>
                    </a:lnTo>
                    <a:lnTo>
                      <a:pt x="3799" y="942"/>
                    </a:lnTo>
                    <a:lnTo>
                      <a:pt x="3789" y="935"/>
                    </a:lnTo>
                    <a:lnTo>
                      <a:pt x="3780" y="925"/>
                    </a:lnTo>
                    <a:lnTo>
                      <a:pt x="3771" y="917"/>
                    </a:lnTo>
                    <a:lnTo>
                      <a:pt x="3764" y="908"/>
                    </a:lnTo>
                    <a:lnTo>
                      <a:pt x="3763" y="918"/>
                    </a:lnTo>
                    <a:lnTo>
                      <a:pt x="3762" y="928"/>
                    </a:lnTo>
                    <a:lnTo>
                      <a:pt x="3760" y="937"/>
                    </a:lnTo>
                    <a:lnTo>
                      <a:pt x="3759" y="944"/>
                    </a:lnTo>
                    <a:lnTo>
                      <a:pt x="3757" y="953"/>
                    </a:lnTo>
                    <a:lnTo>
                      <a:pt x="3754" y="961"/>
                    </a:lnTo>
                    <a:lnTo>
                      <a:pt x="3750" y="971"/>
                    </a:lnTo>
                    <a:lnTo>
                      <a:pt x="3745" y="980"/>
                    </a:lnTo>
                    <a:lnTo>
                      <a:pt x="3641" y="980"/>
                    </a:lnTo>
                    <a:lnTo>
                      <a:pt x="3645" y="967"/>
                    </a:lnTo>
                    <a:lnTo>
                      <a:pt x="3650" y="953"/>
                    </a:lnTo>
                    <a:lnTo>
                      <a:pt x="3654" y="937"/>
                    </a:lnTo>
                    <a:lnTo>
                      <a:pt x="3656" y="919"/>
                    </a:lnTo>
                    <a:lnTo>
                      <a:pt x="3658" y="899"/>
                    </a:lnTo>
                    <a:lnTo>
                      <a:pt x="3660" y="875"/>
                    </a:lnTo>
                    <a:lnTo>
                      <a:pt x="3661" y="847"/>
                    </a:lnTo>
                    <a:lnTo>
                      <a:pt x="3661" y="814"/>
                    </a:lnTo>
                    <a:lnTo>
                      <a:pt x="3661" y="158"/>
                    </a:lnTo>
                    <a:lnTo>
                      <a:pt x="3661" y="141"/>
                    </a:lnTo>
                    <a:lnTo>
                      <a:pt x="3660" y="124"/>
                    </a:lnTo>
                    <a:lnTo>
                      <a:pt x="3659" y="107"/>
                    </a:lnTo>
                    <a:lnTo>
                      <a:pt x="3657" y="91"/>
                    </a:lnTo>
                    <a:lnTo>
                      <a:pt x="3652" y="56"/>
                    </a:lnTo>
                    <a:lnTo>
                      <a:pt x="3643" y="20"/>
                    </a:lnTo>
                    <a:lnTo>
                      <a:pt x="3748" y="0"/>
                    </a:lnTo>
                    <a:lnTo>
                      <a:pt x="3752" y="21"/>
                    </a:lnTo>
                    <a:lnTo>
                      <a:pt x="3755" y="41"/>
                    </a:lnTo>
                    <a:lnTo>
                      <a:pt x="3759" y="61"/>
                    </a:lnTo>
                    <a:lnTo>
                      <a:pt x="3761" y="81"/>
                    </a:lnTo>
                    <a:lnTo>
                      <a:pt x="3763" y="101"/>
                    </a:lnTo>
                    <a:lnTo>
                      <a:pt x="3765" y="120"/>
                    </a:lnTo>
                    <a:lnTo>
                      <a:pt x="3765" y="140"/>
                    </a:lnTo>
                    <a:lnTo>
                      <a:pt x="3766" y="159"/>
                    </a:lnTo>
                    <a:lnTo>
                      <a:pt x="3766" y="314"/>
                    </a:lnTo>
                    <a:lnTo>
                      <a:pt x="3765" y="329"/>
                    </a:lnTo>
                    <a:lnTo>
                      <a:pt x="3765" y="345"/>
                    </a:lnTo>
                    <a:lnTo>
                      <a:pt x="3764" y="365"/>
                    </a:lnTo>
                    <a:lnTo>
                      <a:pt x="3763" y="388"/>
                    </a:lnTo>
                    <a:lnTo>
                      <a:pt x="3775" y="376"/>
                    </a:lnTo>
                    <a:lnTo>
                      <a:pt x="3787" y="365"/>
                    </a:lnTo>
                    <a:lnTo>
                      <a:pt x="3800" y="356"/>
                    </a:lnTo>
                    <a:lnTo>
                      <a:pt x="3811" y="346"/>
                    </a:lnTo>
                    <a:lnTo>
                      <a:pt x="3823" y="338"/>
                    </a:lnTo>
                    <a:lnTo>
                      <a:pt x="3834" y="331"/>
                    </a:lnTo>
                    <a:lnTo>
                      <a:pt x="3846" y="324"/>
                    </a:lnTo>
                    <a:lnTo>
                      <a:pt x="3856" y="319"/>
                    </a:lnTo>
                    <a:lnTo>
                      <a:pt x="3868" y="314"/>
                    </a:lnTo>
                    <a:lnTo>
                      <a:pt x="3879" y="310"/>
                    </a:lnTo>
                    <a:lnTo>
                      <a:pt x="3891" y="307"/>
                    </a:lnTo>
                    <a:lnTo>
                      <a:pt x="3904" y="303"/>
                    </a:lnTo>
                    <a:lnTo>
                      <a:pt x="3916" y="301"/>
                    </a:lnTo>
                    <a:lnTo>
                      <a:pt x="3929" y="299"/>
                    </a:lnTo>
                    <a:lnTo>
                      <a:pt x="3941" y="298"/>
                    </a:lnTo>
                    <a:lnTo>
                      <a:pt x="3955" y="298"/>
                    </a:lnTo>
                    <a:lnTo>
                      <a:pt x="3970" y="298"/>
                    </a:lnTo>
                    <a:lnTo>
                      <a:pt x="3984" y="299"/>
                    </a:lnTo>
                    <a:lnTo>
                      <a:pt x="3998" y="301"/>
                    </a:lnTo>
                    <a:lnTo>
                      <a:pt x="4012" y="305"/>
                    </a:lnTo>
                    <a:lnTo>
                      <a:pt x="4025" y="308"/>
                    </a:lnTo>
                    <a:lnTo>
                      <a:pt x="4038" y="312"/>
                    </a:lnTo>
                    <a:lnTo>
                      <a:pt x="4051" y="316"/>
                    </a:lnTo>
                    <a:lnTo>
                      <a:pt x="4063" y="321"/>
                    </a:lnTo>
                    <a:lnTo>
                      <a:pt x="4075" y="328"/>
                    </a:lnTo>
                    <a:lnTo>
                      <a:pt x="4085" y="335"/>
                    </a:lnTo>
                    <a:lnTo>
                      <a:pt x="4097" y="342"/>
                    </a:lnTo>
                    <a:lnTo>
                      <a:pt x="4107" y="351"/>
                    </a:lnTo>
                    <a:lnTo>
                      <a:pt x="4117" y="359"/>
                    </a:lnTo>
                    <a:lnTo>
                      <a:pt x="4126" y="368"/>
                    </a:lnTo>
                    <a:lnTo>
                      <a:pt x="4136" y="379"/>
                    </a:lnTo>
                    <a:lnTo>
                      <a:pt x="4144" y="389"/>
                    </a:lnTo>
                    <a:lnTo>
                      <a:pt x="4152" y="401"/>
                    </a:lnTo>
                    <a:lnTo>
                      <a:pt x="4160" y="413"/>
                    </a:lnTo>
                    <a:lnTo>
                      <a:pt x="4167" y="425"/>
                    </a:lnTo>
                    <a:lnTo>
                      <a:pt x="4173" y="438"/>
                    </a:lnTo>
                    <a:lnTo>
                      <a:pt x="4180" y="452"/>
                    </a:lnTo>
                    <a:lnTo>
                      <a:pt x="4185" y="466"/>
                    </a:lnTo>
                    <a:lnTo>
                      <a:pt x="4190" y="481"/>
                    </a:lnTo>
                    <a:lnTo>
                      <a:pt x="4195" y="496"/>
                    </a:lnTo>
                    <a:lnTo>
                      <a:pt x="4200" y="512"/>
                    </a:lnTo>
                    <a:lnTo>
                      <a:pt x="4204" y="529"/>
                    </a:lnTo>
                    <a:lnTo>
                      <a:pt x="4207" y="546"/>
                    </a:lnTo>
                    <a:lnTo>
                      <a:pt x="4209" y="564"/>
                    </a:lnTo>
                    <a:lnTo>
                      <a:pt x="4211" y="581"/>
                    </a:lnTo>
                    <a:lnTo>
                      <a:pt x="4212" y="599"/>
                    </a:lnTo>
                    <a:lnTo>
                      <a:pt x="4213" y="618"/>
                    </a:lnTo>
                    <a:lnTo>
                      <a:pt x="4213" y="637"/>
                    </a:lnTo>
                    <a:close/>
                    <a:moveTo>
                      <a:pt x="4801" y="585"/>
                    </a:moveTo>
                    <a:lnTo>
                      <a:pt x="4800" y="558"/>
                    </a:lnTo>
                    <a:lnTo>
                      <a:pt x="4798" y="535"/>
                    </a:lnTo>
                    <a:lnTo>
                      <a:pt x="4796" y="514"/>
                    </a:lnTo>
                    <a:lnTo>
                      <a:pt x="4793" y="495"/>
                    </a:lnTo>
                    <a:lnTo>
                      <a:pt x="4789" y="479"/>
                    </a:lnTo>
                    <a:lnTo>
                      <a:pt x="4783" y="463"/>
                    </a:lnTo>
                    <a:lnTo>
                      <a:pt x="4777" y="449"/>
                    </a:lnTo>
                    <a:lnTo>
                      <a:pt x="4771" y="437"/>
                    </a:lnTo>
                    <a:lnTo>
                      <a:pt x="4766" y="429"/>
                    </a:lnTo>
                    <a:lnTo>
                      <a:pt x="4760" y="423"/>
                    </a:lnTo>
                    <a:lnTo>
                      <a:pt x="4755" y="418"/>
                    </a:lnTo>
                    <a:lnTo>
                      <a:pt x="4749" y="413"/>
                    </a:lnTo>
                    <a:lnTo>
                      <a:pt x="4742" y="407"/>
                    </a:lnTo>
                    <a:lnTo>
                      <a:pt x="4736" y="402"/>
                    </a:lnTo>
                    <a:lnTo>
                      <a:pt x="4729" y="398"/>
                    </a:lnTo>
                    <a:lnTo>
                      <a:pt x="4720" y="394"/>
                    </a:lnTo>
                    <a:lnTo>
                      <a:pt x="4712" y="389"/>
                    </a:lnTo>
                    <a:lnTo>
                      <a:pt x="4705" y="386"/>
                    </a:lnTo>
                    <a:lnTo>
                      <a:pt x="4695" y="383"/>
                    </a:lnTo>
                    <a:lnTo>
                      <a:pt x="4687" y="381"/>
                    </a:lnTo>
                    <a:lnTo>
                      <a:pt x="4669" y="378"/>
                    </a:lnTo>
                    <a:lnTo>
                      <a:pt x="4650" y="377"/>
                    </a:lnTo>
                    <a:lnTo>
                      <a:pt x="4632" y="378"/>
                    </a:lnTo>
                    <a:lnTo>
                      <a:pt x="4615" y="380"/>
                    </a:lnTo>
                    <a:lnTo>
                      <a:pt x="4600" y="384"/>
                    </a:lnTo>
                    <a:lnTo>
                      <a:pt x="4585" y="391"/>
                    </a:lnTo>
                    <a:lnTo>
                      <a:pt x="4571" y="398"/>
                    </a:lnTo>
                    <a:lnTo>
                      <a:pt x="4560" y="406"/>
                    </a:lnTo>
                    <a:lnTo>
                      <a:pt x="4548" y="417"/>
                    </a:lnTo>
                    <a:lnTo>
                      <a:pt x="4538" y="429"/>
                    </a:lnTo>
                    <a:lnTo>
                      <a:pt x="4528" y="443"/>
                    </a:lnTo>
                    <a:lnTo>
                      <a:pt x="4521" y="459"/>
                    </a:lnTo>
                    <a:lnTo>
                      <a:pt x="4514" y="475"/>
                    </a:lnTo>
                    <a:lnTo>
                      <a:pt x="4508" y="494"/>
                    </a:lnTo>
                    <a:lnTo>
                      <a:pt x="4503" y="514"/>
                    </a:lnTo>
                    <a:lnTo>
                      <a:pt x="4500" y="536"/>
                    </a:lnTo>
                    <a:lnTo>
                      <a:pt x="4497" y="559"/>
                    </a:lnTo>
                    <a:lnTo>
                      <a:pt x="4496" y="585"/>
                    </a:lnTo>
                    <a:lnTo>
                      <a:pt x="4801" y="585"/>
                    </a:lnTo>
                    <a:close/>
                    <a:moveTo>
                      <a:pt x="4496" y="664"/>
                    </a:moveTo>
                    <a:lnTo>
                      <a:pt x="4496" y="680"/>
                    </a:lnTo>
                    <a:lnTo>
                      <a:pt x="4496" y="703"/>
                    </a:lnTo>
                    <a:lnTo>
                      <a:pt x="4497" y="724"/>
                    </a:lnTo>
                    <a:lnTo>
                      <a:pt x="4499" y="744"/>
                    </a:lnTo>
                    <a:lnTo>
                      <a:pt x="4502" y="763"/>
                    </a:lnTo>
                    <a:lnTo>
                      <a:pt x="4506" y="781"/>
                    </a:lnTo>
                    <a:lnTo>
                      <a:pt x="4511" y="797"/>
                    </a:lnTo>
                    <a:lnTo>
                      <a:pt x="4518" y="812"/>
                    </a:lnTo>
                    <a:lnTo>
                      <a:pt x="4526" y="826"/>
                    </a:lnTo>
                    <a:lnTo>
                      <a:pt x="4534" y="836"/>
                    </a:lnTo>
                    <a:lnTo>
                      <a:pt x="4541" y="846"/>
                    </a:lnTo>
                    <a:lnTo>
                      <a:pt x="4549" y="855"/>
                    </a:lnTo>
                    <a:lnTo>
                      <a:pt x="4558" y="864"/>
                    </a:lnTo>
                    <a:lnTo>
                      <a:pt x="4567" y="871"/>
                    </a:lnTo>
                    <a:lnTo>
                      <a:pt x="4577" y="877"/>
                    </a:lnTo>
                    <a:lnTo>
                      <a:pt x="4587" y="883"/>
                    </a:lnTo>
                    <a:lnTo>
                      <a:pt x="4598" y="889"/>
                    </a:lnTo>
                    <a:lnTo>
                      <a:pt x="4609" y="893"/>
                    </a:lnTo>
                    <a:lnTo>
                      <a:pt x="4621" y="897"/>
                    </a:lnTo>
                    <a:lnTo>
                      <a:pt x="4631" y="900"/>
                    </a:lnTo>
                    <a:lnTo>
                      <a:pt x="4644" y="903"/>
                    </a:lnTo>
                    <a:lnTo>
                      <a:pt x="4655" y="906"/>
                    </a:lnTo>
                    <a:lnTo>
                      <a:pt x="4668" y="907"/>
                    </a:lnTo>
                    <a:lnTo>
                      <a:pt x="4679" y="908"/>
                    </a:lnTo>
                    <a:lnTo>
                      <a:pt x="4692" y="908"/>
                    </a:lnTo>
                    <a:lnTo>
                      <a:pt x="4716" y="907"/>
                    </a:lnTo>
                    <a:lnTo>
                      <a:pt x="4738" y="904"/>
                    </a:lnTo>
                    <a:lnTo>
                      <a:pt x="4750" y="901"/>
                    </a:lnTo>
                    <a:lnTo>
                      <a:pt x="4760" y="899"/>
                    </a:lnTo>
                    <a:lnTo>
                      <a:pt x="4771" y="896"/>
                    </a:lnTo>
                    <a:lnTo>
                      <a:pt x="4781" y="892"/>
                    </a:lnTo>
                    <a:lnTo>
                      <a:pt x="4791" y="888"/>
                    </a:lnTo>
                    <a:lnTo>
                      <a:pt x="4801" y="883"/>
                    </a:lnTo>
                    <a:lnTo>
                      <a:pt x="4811" y="878"/>
                    </a:lnTo>
                    <a:lnTo>
                      <a:pt x="4820" y="873"/>
                    </a:lnTo>
                    <a:lnTo>
                      <a:pt x="4830" y="867"/>
                    </a:lnTo>
                    <a:lnTo>
                      <a:pt x="4839" y="859"/>
                    </a:lnTo>
                    <a:lnTo>
                      <a:pt x="4847" y="852"/>
                    </a:lnTo>
                    <a:lnTo>
                      <a:pt x="4856" y="845"/>
                    </a:lnTo>
                    <a:lnTo>
                      <a:pt x="4897" y="912"/>
                    </a:lnTo>
                    <a:lnTo>
                      <a:pt x="4885" y="921"/>
                    </a:lnTo>
                    <a:lnTo>
                      <a:pt x="4874" y="931"/>
                    </a:lnTo>
                    <a:lnTo>
                      <a:pt x="4861" y="939"/>
                    </a:lnTo>
                    <a:lnTo>
                      <a:pt x="4849" y="947"/>
                    </a:lnTo>
                    <a:lnTo>
                      <a:pt x="4836" y="955"/>
                    </a:lnTo>
                    <a:lnTo>
                      <a:pt x="4822" y="962"/>
                    </a:lnTo>
                    <a:lnTo>
                      <a:pt x="4809" y="968"/>
                    </a:lnTo>
                    <a:lnTo>
                      <a:pt x="4794" y="974"/>
                    </a:lnTo>
                    <a:lnTo>
                      <a:pt x="4779" y="979"/>
                    </a:lnTo>
                    <a:lnTo>
                      <a:pt x="4765" y="983"/>
                    </a:lnTo>
                    <a:lnTo>
                      <a:pt x="4749" y="986"/>
                    </a:lnTo>
                    <a:lnTo>
                      <a:pt x="4734" y="989"/>
                    </a:lnTo>
                    <a:lnTo>
                      <a:pt x="4718" y="992"/>
                    </a:lnTo>
                    <a:lnTo>
                      <a:pt x="4703" y="994"/>
                    </a:lnTo>
                    <a:lnTo>
                      <a:pt x="4687" y="995"/>
                    </a:lnTo>
                    <a:lnTo>
                      <a:pt x="4671" y="995"/>
                    </a:lnTo>
                    <a:lnTo>
                      <a:pt x="4654" y="995"/>
                    </a:lnTo>
                    <a:lnTo>
                      <a:pt x="4637" y="994"/>
                    </a:lnTo>
                    <a:lnTo>
                      <a:pt x="4621" y="992"/>
                    </a:lnTo>
                    <a:lnTo>
                      <a:pt x="4605" y="989"/>
                    </a:lnTo>
                    <a:lnTo>
                      <a:pt x="4590" y="986"/>
                    </a:lnTo>
                    <a:lnTo>
                      <a:pt x="4574" y="982"/>
                    </a:lnTo>
                    <a:lnTo>
                      <a:pt x="4561" y="977"/>
                    </a:lnTo>
                    <a:lnTo>
                      <a:pt x="4547" y="972"/>
                    </a:lnTo>
                    <a:lnTo>
                      <a:pt x="4534" y="965"/>
                    </a:lnTo>
                    <a:lnTo>
                      <a:pt x="4521" y="958"/>
                    </a:lnTo>
                    <a:lnTo>
                      <a:pt x="4508" y="951"/>
                    </a:lnTo>
                    <a:lnTo>
                      <a:pt x="4496" y="942"/>
                    </a:lnTo>
                    <a:lnTo>
                      <a:pt x="4484" y="933"/>
                    </a:lnTo>
                    <a:lnTo>
                      <a:pt x="4474" y="922"/>
                    </a:lnTo>
                    <a:lnTo>
                      <a:pt x="4463" y="912"/>
                    </a:lnTo>
                    <a:lnTo>
                      <a:pt x="4453" y="900"/>
                    </a:lnTo>
                    <a:lnTo>
                      <a:pt x="4443" y="889"/>
                    </a:lnTo>
                    <a:lnTo>
                      <a:pt x="4435" y="876"/>
                    </a:lnTo>
                    <a:lnTo>
                      <a:pt x="4426" y="863"/>
                    </a:lnTo>
                    <a:lnTo>
                      <a:pt x="4419" y="849"/>
                    </a:lnTo>
                    <a:lnTo>
                      <a:pt x="4412" y="834"/>
                    </a:lnTo>
                    <a:lnTo>
                      <a:pt x="4405" y="820"/>
                    </a:lnTo>
                    <a:lnTo>
                      <a:pt x="4399" y="804"/>
                    </a:lnTo>
                    <a:lnTo>
                      <a:pt x="4394" y="788"/>
                    </a:lnTo>
                    <a:lnTo>
                      <a:pt x="4390" y="771"/>
                    </a:lnTo>
                    <a:lnTo>
                      <a:pt x="4385" y="754"/>
                    </a:lnTo>
                    <a:lnTo>
                      <a:pt x="4382" y="737"/>
                    </a:lnTo>
                    <a:lnTo>
                      <a:pt x="4379" y="719"/>
                    </a:lnTo>
                    <a:lnTo>
                      <a:pt x="4377" y="700"/>
                    </a:lnTo>
                    <a:lnTo>
                      <a:pt x="4376" y="680"/>
                    </a:lnTo>
                    <a:lnTo>
                      <a:pt x="4375" y="660"/>
                    </a:lnTo>
                    <a:lnTo>
                      <a:pt x="4375" y="640"/>
                    </a:lnTo>
                    <a:lnTo>
                      <a:pt x="4375" y="619"/>
                    </a:lnTo>
                    <a:lnTo>
                      <a:pt x="4376" y="599"/>
                    </a:lnTo>
                    <a:lnTo>
                      <a:pt x="4377" y="580"/>
                    </a:lnTo>
                    <a:lnTo>
                      <a:pt x="4379" y="561"/>
                    </a:lnTo>
                    <a:lnTo>
                      <a:pt x="4382" y="545"/>
                    </a:lnTo>
                    <a:lnTo>
                      <a:pt x="4385" y="528"/>
                    </a:lnTo>
                    <a:lnTo>
                      <a:pt x="4389" y="512"/>
                    </a:lnTo>
                    <a:lnTo>
                      <a:pt x="4394" y="498"/>
                    </a:lnTo>
                    <a:lnTo>
                      <a:pt x="4398" y="483"/>
                    </a:lnTo>
                    <a:lnTo>
                      <a:pt x="4404" y="468"/>
                    </a:lnTo>
                    <a:lnTo>
                      <a:pt x="4411" y="455"/>
                    </a:lnTo>
                    <a:lnTo>
                      <a:pt x="4418" y="441"/>
                    </a:lnTo>
                    <a:lnTo>
                      <a:pt x="4426" y="427"/>
                    </a:lnTo>
                    <a:lnTo>
                      <a:pt x="4435" y="414"/>
                    </a:lnTo>
                    <a:lnTo>
                      <a:pt x="4444" y="401"/>
                    </a:lnTo>
                    <a:lnTo>
                      <a:pt x="4455" y="388"/>
                    </a:lnTo>
                    <a:lnTo>
                      <a:pt x="4465" y="377"/>
                    </a:lnTo>
                    <a:lnTo>
                      <a:pt x="4476" y="366"/>
                    </a:lnTo>
                    <a:lnTo>
                      <a:pt x="4486" y="357"/>
                    </a:lnTo>
                    <a:lnTo>
                      <a:pt x="4497" y="348"/>
                    </a:lnTo>
                    <a:lnTo>
                      <a:pt x="4508" y="339"/>
                    </a:lnTo>
                    <a:lnTo>
                      <a:pt x="4520" y="332"/>
                    </a:lnTo>
                    <a:lnTo>
                      <a:pt x="4532" y="324"/>
                    </a:lnTo>
                    <a:lnTo>
                      <a:pt x="4545" y="318"/>
                    </a:lnTo>
                    <a:lnTo>
                      <a:pt x="4558" y="313"/>
                    </a:lnTo>
                    <a:lnTo>
                      <a:pt x="4570" y="309"/>
                    </a:lnTo>
                    <a:lnTo>
                      <a:pt x="4584" y="305"/>
                    </a:lnTo>
                    <a:lnTo>
                      <a:pt x="4598" y="301"/>
                    </a:lnTo>
                    <a:lnTo>
                      <a:pt x="4611" y="298"/>
                    </a:lnTo>
                    <a:lnTo>
                      <a:pt x="4626" y="297"/>
                    </a:lnTo>
                    <a:lnTo>
                      <a:pt x="4640" y="296"/>
                    </a:lnTo>
                    <a:lnTo>
                      <a:pt x="4655" y="295"/>
                    </a:lnTo>
                    <a:lnTo>
                      <a:pt x="4669" y="296"/>
                    </a:lnTo>
                    <a:lnTo>
                      <a:pt x="4683" y="296"/>
                    </a:lnTo>
                    <a:lnTo>
                      <a:pt x="4695" y="298"/>
                    </a:lnTo>
                    <a:lnTo>
                      <a:pt x="4708" y="300"/>
                    </a:lnTo>
                    <a:lnTo>
                      <a:pt x="4720" y="302"/>
                    </a:lnTo>
                    <a:lnTo>
                      <a:pt x="4733" y="306"/>
                    </a:lnTo>
                    <a:lnTo>
                      <a:pt x="4745" y="310"/>
                    </a:lnTo>
                    <a:lnTo>
                      <a:pt x="4756" y="314"/>
                    </a:lnTo>
                    <a:lnTo>
                      <a:pt x="4767" y="318"/>
                    </a:lnTo>
                    <a:lnTo>
                      <a:pt x="4778" y="323"/>
                    </a:lnTo>
                    <a:lnTo>
                      <a:pt x="4789" y="330"/>
                    </a:lnTo>
                    <a:lnTo>
                      <a:pt x="4798" y="336"/>
                    </a:lnTo>
                    <a:lnTo>
                      <a:pt x="4809" y="343"/>
                    </a:lnTo>
                    <a:lnTo>
                      <a:pt x="4818" y="351"/>
                    </a:lnTo>
                    <a:lnTo>
                      <a:pt x="4828" y="359"/>
                    </a:lnTo>
                    <a:lnTo>
                      <a:pt x="4836" y="367"/>
                    </a:lnTo>
                    <a:lnTo>
                      <a:pt x="4846" y="379"/>
                    </a:lnTo>
                    <a:lnTo>
                      <a:pt x="4856" y="391"/>
                    </a:lnTo>
                    <a:lnTo>
                      <a:pt x="4864" y="403"/>
                    </a:lnTo>
                    <a:lnTo>
                      <a:pt x="4873" y="415"/>
                    </a:lnTo>
                    <a:lnTo>
                      <a:pt x="4879" y="427"/>
                    </a:lnTo>
                    <a:lnTo>
                      <a:pt x="4885" y="441"/>
                    </a:lnTo>
                    <a:lnTo>
                      <a:pt x="4891" y="456"/>
                    </a:lnTo>
                    <a:lnTo>
                      <a:pt x="4896" y="471"/>
                    </a:lnTo>
                    <a:lnTo>
                      <a:pt x="4900" y="488"/>
                    </a:lnTo>
                    <a:lnTo>
                      <a:pt x="4903" y="506"/>
                    </a:lnTo>
                    <a:lnTo>
                      <a:pt x="4906" y="526"/>
                    </a:lnTo>
                    <a:lnTo>
                      <a:pt x="4908" y="546"/>
                    </a:lnTo>
                    <a:lnTo>
                      <a:pt x="4910" y="569"/>
                    </a:lnTo>
                    <a:lnTo>
                      <a:pt x="4912" y="593"/>
                    </a:lnTo>
                    <a:lnTo>
                      <a:pt x="4913" y="620"/>
                    </a:lnTo>
                    <a:lnTo>
                      <a:pt x="4913" y="650"/>
                    </a:lnTo>
                    <a:lnTo>
                      <a:pt x="4913" y="664"/>
                    </a:lnTo>
                    <a:lnTo>
                      <a:pt x="4496" y="664"/>
                    </a:lnTo>
                    <a:close/>
                    <a:moveTo>
                      <a:pt x="5385" y="414"/>
                    </a:moveTo>
                    <a:lnTo>
                      <a:pt x="5378" y="411"/>
                    </a:lnTo>
                    <a:lnTo>
                      <a:pt x="5370" y="409"/>
                    </a:lnTo>
                    <a:lnTo>
                      <a:pt x="5363" y="408"/>
                    </a:lnTo>
                    <a:lnTo>
                      <a:pt x="5356" y="408"/>
                    </a:lnTo>
                    <a:lnTo>
                      <a:pt x="5340" y="408"/>
                    </a:lnTo>
                    <a:lnTo>
                      <a:pt x="5324" y="411"/>
                    </a:lnTo>
                    <a:lnTo>
                      <a:pt x="5311" y="415"/>
                    </a:lnTo>
                    <a:lnTo>
                      <a:pt x="5296" y="420"/>
                    </a:lnTo>
                    <a:lnTo>
                      <a:pt x="5282" y="427"/>
                    </a:lnTo>
                    <a:lnTo>
                      <a:pt x="5269" y="436"/>
                    </a:lnTo>
                    <a:lnTo>
                      <a:pt x="5256" y="445"/>
                    </a:lnTo>
                    <a:lnTo>
                      <a:pt x="5244" y="457"/>
                    </a:lnTo>
                    <a:lnTo>
                      <a:pt x="5234" y="467"/>
                    </a:lnTo>
                    <a:lnTo>
                      <a:pt x="5224" y="479"/>
                    </a:lnTo>
                    <a:lnTo>
                      <a:pt x="5218" y="489"/>
                    </a:lnTo>
                    <a:lnTo>
                      <a:pt x="5213" y="500"/>
                    </a:lnTo>
                    <a:lnTo>
                      <a:pt x="5210" y="511"/>
                    </a:lnTo>
                    <a:lnTo>
                      <a:pt x="5207" y="526"/>
                    </a:lnTo>
                    <a:lnTo>
                      <a:pt x="5206" y="543"/>
                    </a:lnTo>
                    <a:lnTo>
                      <a:pt x="5206" y="563"/>
                    </a:lnTo>
                    <a:lnTo>
                      <a:pt x="5206" y="980"/>
                    </a:lnTo>
                    <a:lnTo>
                      <a:pt x="5101" y="980"/>
                    </a:lnTo>
                    <a:lnTo>
                      <a:pt x="5101" y="466"/>
                    </a:lnTo>
                    <a:lnTo>
                      <a:pt x="5099" y="447"/>
                    </a:lnTo>
                    <a:lnTo>
                      <a:pt x="5098" y="429"/>
                    </a:lnTo>
                    <a:lnTo>
                      <a:pt x="5097" y="411"/>
                    </a:lnTo>
                    <a:lnTo>
                      <a:pt x="5094" y="394"/>
                    </a:lnTo>
                    <a:lnTo>
                      <a:pt x="5091" y="376"/>
                    </a:lnTo>
                    <a:lnTo>
                      <a:pt x="5088" y="358"/>
                    </a:lnTo>
                    <a:lnTo>
                      <a:pt x="5083" y="341"/>
                    </a:lnTo>
                    <a:lnTo>
                      <a:pt x="5077" y="323"/>
                    </a:lnTo>
                    <a:lnTo>
                      <a:pt x="5182" y="295"/>
                    </a:lnTo>
                    <a:lnTo>
                      <a:pt x="5185" y="300"/>
                    </a:lnTo>
                    <a:lnTo>
                      <a:pt x="5189" y="311"/>
                    </a:lnTo>
                    <a:lnTo>
                      <a:pt x="5192" y="318"/>
                    </a:lnTo>
                    <a:lnTo>
                      <a:pt x="5194" y="328"/>
                    </a:lnTo>
                    <a:lnTo>
                      <a:pt x="5197" y="339"/>
                    </a:lnTo>
                    <a:lnTo>
                      <a:pt x="5199" y="351"/>
                    </a:lnTo>
                    <a:lnTo>
                      <a:pt x="5202" y="364"/>
                    </a:lnTo>
                    <a:lnTo>
                      <a:pt x="5203" y="377"/>
                    </a:lnTo>
                    <a:lnTo>
                      <a:pt x="5203" y="391"/>
                    </a:lnTo>
                    <a:lnTo>
                      <a:pt x="5203" y="404"/>
                    </a:lnTo>
                    <a:lnTo>
                      <a:pt x="5213" y="392"/>
                    </a:lnTo>
                    <a:lnTo>
                      <a:pt x="5222" y="380"/>
                    </a:lnTo>
                    <a:lnTo>
                      <a:pt x="5233" y="368"/>
                    </a:lnTo>
                    <a:lnTo>
                      <a:pt x="5243" y="358"/>
                    </a:lnTo>
                    <a:lnTo>
                      <a:pt x="5255" y="349"/>
                    </a:lnTo>
                    <a:lnTo>
                      <a:pt x="5266" y="339"/>
                    </a:lnTo>
                    <a:lnTo>
                      <a:pt x="5278" y="331"/>
                    </a:lnTo>
                    <a:lnTo>
                      <a:pt x="5291" y="323"/>
                    </a:lnTo>
                    <a:lnTo>
                      <a:pt x="5303" y="316"/>
                    </a:lnTo>
                    <a:lnTo>
                      <a:pt x="5316" y="310"/>
                    </a:lnTo>
                    <a:lnTo>
                      <a:pt x="5328" y="305"/>
                    </a:lnTo>
                    <a:lnTo>
                      <a:pt x="5341" y="300"/>
                    </a:lnTo>
                    <a:lnTo>
                      <a:pt x="5354" y="297"/>
                    </a:lnTo>
                    <a:lnTo>
                      <a:pt x="5366" y="295"/>
                    </a:lnTo>
                    <a:lnTo>
                      <a:pt x="5379" y="293"/>
                    </a:lnTo>
                    <a:lnTo>
                      <a:pt x="5391" y="293"/>
                    </a:lnTo>
                    <a:lnTo>
                      <a:pt x="5399" y="293"/>
                    </a:lnTo>
                    <a:lnTo>
                      <a:pt x="5407" y="294"/>
                    </a:lnTo>
                    <a:lnTo>
                      <a:pt x="5417" y="296"/>
                    </a:lnTo>
                    <a:lnTo>
                      <a:pt x="5428" y="299"/>
                    </a:lnTo>
                    <a:lnTo>
                      <a:pt x="5385" y="414"/>
                    </a:lnTo>
                    <a:close/>
                    <a:moveTo>
                      <a:pt x="5837" y="520"/>
                    </a:moveTo>
                    <a:lnTo>
                      <a:pt x="5837" y="503"/>
                    </a:lnTo>
                    <a:lnTo>
                      <a:pt x="5836" y="487"/>
                    </a:lnTo>
                    <a:lnTo>
                      <a:pt x="5833" y="473"/>
                    </a:lnTo>
                    <a:lnTo>
                      <a:pt x="5830" y="460"/>
                    </a:lnTo>
                    <a:lnTo>
                      <a:pt x="5826" y="448"/>
                    </a:lnTo>
                    <a:lnTo>
                      <a:pt x="5821" y="437"/>
                    </a:lnTo>
                    <a:lnTo>
                      <a:pt x="5816" y="427"/>
                    </a:lnTo>
                    <a:lnTo>
                      <a:pt x="5808" y="418"/>
                    </a:lnTo>
                    <a:lnTo>
                      <a:pt x="5801" y="410"/>
                    </a:lnTo>
                    <a:lnTo>
                      <a:pt x="5792" y="404"/>
                    </a:lnTo>
                    <a:lnTo>
                      <a:pt x="5782" y="398"/>
                    </a:lnTo>
                    <a:lnTo>
                      <a:pt x="5770" y="394"/>
                    </a:lnTo>
                    <a:lnTo>
                      <a:pt x="5758" y="389"/>
                    </a:lnTo>
                    <a:lnTo>
                      <a:pt x="5744" y="387"/>
                    </a:lnTo>
                    <a:lnTo>
                      <a:pt x="5729" y="385"/>
                    </a:lnTo>
                    <a:lnTo>
                      <a:pt x="5714" y="385"/>
                    </a:lnTo>
                    <a:lnTo>
                      <a:pt x="5698" y="385"/>
                    </a:lnTo>
                    <a:lnTo>
                      <a:pt x="5684" y="387"/>
                    </a:lnTo>
                    <a:lnTo>
                      <a:pt x="5671" y="391"/>
                    </a:lnTo>
                    <a:lnTo>
                      <a:pt x="5658" y="394"/>
                    </a:lnTo>
                    <a:lnTo>
                      <a:pt x="5647" y="399"/>
                    </a:lnTo>
                    <a:lnTo>
                      <a:pt x="5637" y="405"/>
                    </a:lnTo>
                    <a:lnTo>
                      <a:pt x="5628" y="411"/>
                    </a:lnTo>
                    <a:lnTo>
                      <a:pt x="5619" y="420"/>
                    </a:lnTo>
                    <a:lnTo>
                      <a:pt x="5612" y="429"/>
                    </a:lnTo>
                    <a:lnTo>
                      <a:pt x="5605" y="439"/>
                    </a:lnTo>
                    <a:lnTo>
                      <a:pt x="5599" y="450"/>
                    </a:lnTo>
                    <a:lnTo>
                      <a:pt x="5595" y="463"/>
                    </a:lnTo>
                    <a:lnTo>
                      <a:pt x="5592" y="477"/>
                    </a:lnTo>
                    <a:lnTo>
                      <a:pt x="5590" y="491"/>
                    </a:lnTo>
                    <a:lnTo>
                      <a:pt x="5588" y="507"/>
                    </a:lnTo>
                    <a:lnTo>
                      <a:pt x="5588" y="524"/>
                    </a:lnTo>
                    <a:lnTo>
                      <a:pt x="5588" y="538"/>
                    </a:lnTo>
                    <a:lnTo>
                      <a:pt x="5590" y="553"/>
                    </a:lnTo>
                    <a:lnTo>
                      <a:pt x="5592" y="568"/>
                    </a:lnTo>
                    <a:lnTo>
                      <a:pt x="5595" y="580"/>
                    </a:lnTo>
                    <a:lnTo>
                      <a:pt x="5600" y="592"/>
                    </a:lnTo>
                    <a:lnTo>
                      <a:pt x="5606" y="602"/>
                    </a:lnTo>
                    <a:lnTo>
                      <a:pt x="5612" y="613"/>
                    </a:lnTo>
                    <a:lnTo>
                      <a:pt x="5619" y="621"/>
                    </a:lnTo>
                    <a:lnTo>
                      <a:pt x="5628" y="630"/>
                    </a:lnTo>
                    <a:lnTo>
                      <a:pt x="5638" y="637"/>
                    </a:lnTo>
                    <a:lnTo>
                      <a:pt x="5649" y="642"/>
                    </a:lnTo>
                    <a:lnTo>
                      <a:pt x="5660" y="647"/>
                    </a:lnTo>
                    <a:lnTo>
                      <a:pt x="5673" y="652"/>
                    </a:lnTo>
                    <a:lnTo>
                      <a:pt x="5686" y="654"/>
                    </a:lnTo>
                    <a:lnTo>
                      <a:pt x="5700" y="656"/>
                    </a:lnTo>
                    <a:lnTo>
                      <a:pt x="5716" y="656"/>
                    </a:lnTo>
                    <a:lnTo>
                      <a:pt x="5731" y="656"/>
                    </a:lnTo>
                    <a:lnTo>
                      <a:pt x="5744" y="654"/>
                    </a:lnTo>
                    <a:lnTo>
                      <a:pt x="5757" y="652"/>
                    </a:lnTo>
                    <a:lnTo>
                      <a:pt x="5769" y="647"/>
                    </a:lnTo>
                    <a:lnTo>
                      <a:pt x="5780" y="642"/>
                    </a:lnTo>
                    <a:lnTo>
                      <a:pt x="5789" y="637"/>
                    </a:lnTo>
                    <a:lnTo>
                      <a:pt x="5799" y="630"/>
                    </a:lnTo>
                    <a:lnTo>
                      <a:pt x="5807" y="621"/>
                    </a:lnTo>
                    <a:lnTo>
                      <a:pt x="5813" y="613"/>
                    </a:lnTo>
                    <a:lnTo>
                      <a:pt x="5820" y="602"/>
                    </a:lnTo>
                    <a:lnTo>
                      <a:pt x="5825" y="591"/>
                    </a:lnTo>
                    <a:lnTo>
                      <a:pt x="5829" y="579"/>
                    </a:lnTo>
                    <a:lnTo>
                      <a:pt x="5832" y="566"/>
                    </a:lnTo>
                    <a:lnTo>
                      <a:pt x="5836" y="551"/>
                    </a:lnTo>
                    <a:lnTo>
                      <a:pt x="5837" y="536"/>
                    </a:lnTo>
                    <a:lnTo>
                      <a:pt x="5837" y="520"/>
                    </a:lnTo>
                    <a:close/>
                    <a:moveTo>
                      <a:pt x="6077" y="372"/>
                    </a:moveTo>
                    <a:lnTo>
                      <a:pt x="6062" y="382"/>
                    </a:lnTo>
                    <a:lnTo>
                      <a:pt x="6048" y="392"/>
                    </a:lnTo>
                    <a:lnTo>
                      <a:pt x="6034" y="398"/>
                    </a:lnTo>
                    <a:lnTo>
                      <a:pt x="6020" y="403"/>
                    </a:lnTo>
                    <a:lnTo>
                      <a:pt x="6008" y="407"/>
                    </a:lnTo>
                    <a:lnTo>
                      <a:pt x="5994" y="409"/>
                    </a:lnTo>
                    <a:lnTo>
                      <a:pt x="5979" y="411"/>
                    </a:lnTo>
                    <a:lnTo>
                      <a:pt x="5965" y="413"/>
                    </a:lnTo>
                    <a:lnTo>
                      <a:pt x="5951" y="411"/>
                    </a:lnTo>
                    <a:lnTo>
                      <a:pt x="5938" y="410"/>
                    </a:lnTo>
                    <a:lnTo>
                      <a:pt x="5928" y="407"/>
                    </a:lnTo>
                    <a:lnTo>
                      <a:pt x="5918" y="404"/>
                    </a:lnTo>
                    <a:lnTo>
                      <a:pt x="5928" y="417"/>
                    </a:lnTo>
                    <a:lnTo>
                      <a:pt x="5936" y="430"/>
                    </a:lnTo>
                    <a:lnTo>
                      <a:pt x="5944" y="444"/>
                    </a:lnTo>
                    <a:lnTo>
                      <a:pt x="5949" y="458"/>
                    </a:lnTo>
                    <a:lnTo>
                      <a:pt x="5953" y="472"/>
                    </a:lnTo>
                    <a:lnTo>
                      <a:pt x="5956" y="487"/>
                    </a:lnTo>
                    <a:lnTo>
                      <a:pt x="5958" y="503"/>
                    </a:lnTo>
                    <a:lnTo>
                      <a:pt x="5959" y="517"/>
                    </a:lnTo>
                    <a:lnTo>
                      <a:pt x="5958" y="532"/>
                    </a:lnTo>
                    <a:lnTo>
                      <a:pt x="5957" y="546"/>
                    </a:lnTo>
                    <a:lnTo>
                      <a:pt x="5955" y="559"/>
                    </a:lnTo>
                    <a:lnTo>
                      <a:pt x="5952" y="572"/>
                    </a:lnTo>
                    <a:lnTo>
                      <a:pt x="5949" y="586"/>
                    </a:lnTo>
                    <a:lnTo>
                      <a:pt x="5945" y="598"/>
                    </a:lnTo>
                    <a:lnTo>
                      <a:pt x="5938" y="611"/>
                    </a:lnTo>
                    <a:lnTo>
                      <a:pt x="5933" y="623"/>
                    </a:lnTo>
                    <a:lnTo>
                      <a:pt x="5926" y="635"/>
                    </a:lnTo>
                    <a:lnTo>
                      <a:pt x="5918" y="646"/>
                    </a:lnTo>
                    <a:lnTo>
                      <a:pt x="5910" y="657"/>
                    </a:lnTo>
                    <a:lnTo>
                      <a:pt x="5902" y="667"/>
                    </a:lnTo>
                    <a:lnTo>
                      <a:pt x="5892" y="677"/>
                    </a:lnTo>
                    <a:lnTo>
                      <a:pt x="5882" y="685"/>
                    </a:lnTo>
                    <a:lnTo>
                      <a:pt x="5871" y="694"/>
                    </a:lnTo>
                    <a:lnTo>
                      <a:pt x="5860" y="701"/>
                    </a:lnTo>
                    <a:lnTo>
                      <a:pt x="5847" y="709"/>
                    </a:lnTo>
                    <a:lnTo>
                      <a:pt x="5832" y="716"/>
                    </a:lnTo>
                    <a:lnTo>
                      <a:pt x="5818" y="720"/>
                    </a:lnTo>
                    <a:lnTo>
                      <a:pt x="5803" y="724"/>
                    </a:lnTo>
                    <a:lnTo>
                      <a:pt x="5786" y="727"/>
                    </a:lnTo>
                    <a:lnTo>
                      <a:pt x="5770" y="729"/>
                    </a:lnTo>
                    <a:lnTo>
                      <a:pt x="5753" y="730"/>
                    </a:lnTo>
                    <a:lnTo>
                      <a:pt x="5735" y="731"/>
                    </a:lnTo>
                    <a:lnTo>
                      <a:pt x="5703" y="743"/>
                    </a:lnTo>
                    <a:lnTo>
                      <a:pt x="5677" y="753"/>
                    </a:lnTo>
                    <a:lnTo>
                      <a:pt x="5656" y="764"/>
                    </a:lnTo>
                    <a:lnTo>
                      <a:pt x="5640" y="773"/>
                    </a:lnTo>
                    <a:lnTo>
                      <a:pt x="5634" y="778"/>
                    </a:lnTo>
                    <a:lnTo>
                      <a:pt x="5629" y="782"/>
                    </a:lnTo>
                    <a:lnTo>
                      <a:pt x="5624" y="787"/>
                    </a:lnTo>
                    <a:lnTo>
                      <a:pt x="5620" y="791"/>
                    </a:lnTo>
                    <a:lnTo>
                      <a:pt x="5618" y="795"/>
                    </a:lnTo>
                    <a:lnTo>
                      <a:pt x="5616" y="800"/>
                    </a:lnTo>
                    <a:lnTo>
                      <a:pt x="5615" y="805"/>
                    </a:lnTo>
                    <a:lnTo>
                      <a:pt x="5614" y="809"/>
                    </a:lnTo>
                    <a:lnTo>
                      <a:pt x="5615" y="816"/>
                    </a:lnTo>
                    <a:lnTo>
                      <a:pt x="5617" y="823"/>
                    </a:lnTo>
                    <a:lnTo>
                      <a:pt x="5621" y="828"/>
                    </a:lnTo>
                    <a:lnTo>
                      <a:pt x="5628" y="833"/>
                    </a:lnTo>
                    <a:lnTo>
                      <a:pt x="5635" y="836"/>
                    </a:lnTo>
                    <a:lnTo>
                      <a:pt x="5644" y="838"/>
                    </a:lnTo>
                    <a:lnTo>
                      <a:pt x="5655" y="840"/>
                    </a:lnTo>
                    <a:lnTo>
                      <a:pt x="5668" y="840"/>
                    </a:lnTo>
                    <a:lnTo>
                      <a:pt x="5776" y="840"/>
                    </a:lnTo>
                    <a:lnTo>
                      <a:pt x="5803" y="842"/>
                    </a:lnTo>
                    <a:lnTo>
                      <a:pt x="5828" y="843"/>
                    </a:lnTo>
                    <a:lnTo>
                      <a:pt x="5850" y="846"/>
                    </a:lnTo>
                    <a:lnTo>
                      <a:pt x="5870" y="849"/>
                    </a:lnTo>
                    <a:lnTo>
                      <a:pt x="5887" y="854"/>
                    </a:lnTo>
                    <a:lnTo>
                      <a:pt x="5904" y="860"/>
                    </a:lnTo>
                    <a:lnTo>
                      <a:pt x="5921" y="869"/>
                    </a:lnTo>
                    <a:lnTo>
                      <a:pt x="5936" y="878"/>
                    </a:lnTo>
                    <a:lnTo>
                      <a:pt x="5946" y="886"/>
                    </a:lnTo>
                    <a:lnTo>
                      <a:pt x="5954" y="892"/>
                    </a:lnTo>
                    <a:lnTo>
                      <a:pt x="5963" y="899"/>
                    </a:lnTo>
                    <a:lnTo>
                      <a:pt x="5970" y="908"/>
                    </a:lnTo>
                    <a:lnTo>
                      <a:pt x="5976" y="915"/>
                    </a:lnTo>
                    <a:lnTo>
                      <a:pt x="5983" y="923"/>
                    </a:lnTo>
                    <a:lnTo>
                      <a:pt x="5988" y="932"/>
                    </a:lnTo>
                    <a:lnTo>
                      <a:pt x="5993" y="941"/>
                    </a:lnTo>
                    <a:lnTo>
                      <a:pt x="5996" y="950"/>
                    </a:lnTo>
                    <a:lnTo>
                      <a:pt x="6000" y="959"/>
                    </a:lnTo>
                    <a:lnTo>
                      <a:pt x="6004" y="968"/>
                    </a:lnTo>
                    <a:lnTo>
                      <a:pt x="6006" y="978"/>
                    </a:lnTo>
                    <a:lnTo>
                      <a:pt x="6008" y="988"/>
                    </a:lnTo>
                    <a:lnTo>
                      <a:pt x="6009" y="998"/>
                    </a:lnTo>
                    <a:lnTo>
                      <a:pt x="6010" y="1008"/>
                    </a:lnTo>
                    <a:lnTo>
                      <a:pt x="6010" y="1019"/>
                    </a:lnTo>
                    <a:lnTo>
                      <a:pt x="6010" y="1032"/>
                    </a:lnTo>
                    <a:lnTo>
                      <a:pt x="6009" y="1045"/>
                    </a:lnTo>
                    <a:lnTo>
                      <a:pt x="6008" y="1058"/>
                    </a:lnTo>
                    <a:lnTo>
                      <a:pt x="6006" y="1070"/>
                    </a:lnTo>
                    <a:lnTo>
                      <a:pt x="6002" y="1082"/>
                    </a:lnTo>
                    <a:lnTo>
                      <a:pt x="5999" y="1092"/>
                    </a:lnTo>
                    <a:lnTo>
                      <a:pt x="5996" y="1103"/>
                    </a:lnTo>
                    <a:lnTo>
                      <a:pt x="5992" y="1113"/>
                    </a:lnTo>
                    <a:lnTo>
                      <a:pt x="5987" y="1123"/>
                    </a:lnTo>
                    <a:lnTo>
                      <a:pt x="5981" y="1132"/>
                    </a:lnTo>
                    <a:lnTo>
                      <a:pt x="5976" y="1142"/>
                    </a:lnTo>
                    <a:lnTo>
                      <a:pt x="5970" y="1150"/>
                    </a:lnTo>
                    <a:lnTo>
                      <a:pt x="5963" y="1157"/>
                    </a:lnTo>
                    <a:lnTo>
                      <a:pt x="5955" y="1165"/>
                    </a:lnTo>
                    <a:lnTo>
                      <a:pt x="5947" y="1172"/>
                    </a:lnTo>
                    <a:lnTo>
                      <a:pt x="5938" y="1178"/>
                    </a:lnTo>
                    <a:lnTo>
                      <a:pt x="5929" y="1185"/>
                    </a:lnTo>
                    <a:lnTo>
                      <a:pt x="5920" y="1191"/>
                    </a:lnTo>
                    <a:lnTo>
                      <a:pt x="5909" y="1196"/>
                    </a:lnTo>
                    <a:lnTo>
                      <a:pt x="5900" y="1201"/>
                    </a:lnTo>
                    <a:lnTo>
                      <a:pt x="5878" y="1210"/>
                    </a:lnTo>
                    <a:lnTo>
                      <a:pt x="5853" y="1217"/>
                    </a:lnTo>
                    <a:lnTo>
                      <a:pt x="5829" y="1222"/>
                    </a:lnTo>
                    <a:lnTo>
                      <a:pt x="5802" y="1226"/>
                    </a:lnTo>
                    <a:lnTo>
                      <a:pt x="5774" y="1229"/>
                    </a:lnTo>
                    <a:lnTo>
                      <a:pt x="5744" y="1230"/>
                    </a:lnTo>
                    <a:lnTo>
                      <a:pt x="5706" y="1229"/>
                    </a:lnTo>
                    <a:lnTo>
                      <a:pt x="5671" y="1226"/>
                    </a:lnTo>
                    <a:lnTo>
                      <a:pt x="5655" y="1224"/>
                    </a:lnTo>
                    <a:lnTo>
                      <a:pt x="5639" y="1222"/>
                    </a:lnTo>
                    <a:lnTo>
                      <a:pt x="5624" y="1219"/>
                    </a:lnTo>
                    <a:lnTo>
                      <a:pt x="5610" y="1216"/>
                    </a:lnTo>
                    <a:lnTo>
                      <a:pt x="5584" y="1209"/>
                    </a:lnTo>
                    <a:lnTo>
                      <a:pt x="5560" y="1200"/>
                    </a:lnTo>
                    <a:lnTo>
                      <a:pt x="5550" y="1196"/>
                    </a:lnTo>
                    <a:lnTo>
                      <a:pt x="5539" y="1191"/>
                    </a:lnTo>
                    <a:lnTo>
                      <a:pt x="5530" y="1186"/>
                    </a:lnTo>
                    <a:lnTo>
                      <a:pt x="5521" y="1180"/>
                    </a:lnTo>
                    <a:lnTo>
                      <a:pt x="5512" y="1174"/>
                    </a:lnTo>
                    <a:lnTo>
                      <a:pt x="5505" y="1168"/>
                    </a:lnTo>
                    <a:lnTo>
                      <a:pt x="5497" y="1161"/>
                    </a:lnTo>
                    <a:lnTo>
                      <a:pt x="5491" y="1155"/>
                    </a:lnTo>
                    <a:lnTo>
                      <a:pt x="5485" y="1149"/>
                    </a:lnTo>
                    <a:lnTo>
                      <a:pt x="5480" y="1142"/>
                    </a:lnTo>
                    <a:lnTo>
                      <a:pt x="5475" y="1134"/>
                    </a:lnTo>
                    <a:lnTo>
                      <a:pt x="5471" y="1127"/>
                    </a:lnTo>
                    <a:lnTo>
                      <a:pt x="5467" y="1118"/>
                    </a:lnTo>
                    <a:lnTo>
                      <a:pt x="5464" y="1111"/>
                    </a:lnTo>
                    <a:lnTo>
                      <a:pt x="5461" y="1103"/>
                    </a:lnTo>
                    <a:lnTo>
                      <a:pt x="5459" y="1094"/>
                    </a:lnTo>
                    <a:lnTo>
                      <a:pt x="5456" y="1086"/>
                    </a:lnTo>
                    <a:lnTo>
                      <a:pt x="5455" y="1078"/>
                    </a:lnTo>
                    <a:lnTo>
                      <a:pt x="5454" y="1068"/>
                    </a:lnTo>
                    <a:lnTo>
                      <a:pt x="5454" y="1060"/>
                    </a:lnTo>
                    <a:lnTo>
                      <a:pt x="5454" y="1050"/>
                    </a:lnTo>
                    <a:lnTo>
                      <a:pt x="5455" y="1041"/>
                    </a:lnTo>
                    <a:lnTo>
                      <a:pt x="5456" y="1032"/>
                    </a:lnTo>
                    <a:lnTo>
                      <a:pt x="5458" y="1024"/>
                    </a:lnTo>
                    <a:lnTo>
                      <a:pt x="5460" y="1017"/>
                    </a:lnTo>
                    <a:lnTo>
                      <a:pt x="5462" y="1007"/>
                    </a:lnTo>
                    <a:lnTo>
                      <a:pt x="5465" y="998"/>
                    </a:lnTo>
                    <a:lnTo>
                      <a:pt x="5468" y="988"/>
                    </a:lnTo>
                    <a:lnTo>
                      <a:pt x="5578" y="979"/>
                    </a:lnTo>
                    <a:lnTo>
                      <a:pt x="5571" y="992"/>
                    </a:lnTo>
                    <a:lnTo>
                      <a:pt x="5566" y="1006"/>
                    </a:lnTo>
                    <a:lnTo>
                      <a:pt x="5563" y="1015"/>
                    </a:lnTo>
                    <a:lnTo>
                      <a:pt x="5560" y="1023"/>
                    </a:lnTo>
                    <a:lnTo>
                      <a:pt x="5559" y="1031"/>
                    </a:lnTo>
                    <a:lnTo>
                      <a:pt x="5559" y="1039"/>
                    </a:lnTo>
                    <a:lnTo>
                      <a:pt x="5559" y="1052"/>
                    </a:lnTo>
                    <a:lnTo>
                      <a:pt x="5561" y="1064"/>
                    </a:lnTo>
                    <a:lnTo>
                      <a:pt x="5565" y="1075"/>
                    </a:lnTo>
                    <a:lnTo>
                      <a:pt x="5569" y="1086"/>
                    </a:lnTo>
                    <a:lnTo>
                      <a:pt x="5574" y="1094"/>
                    </a:lnTo>
                    <a:lnTo>
                      <a:pt x="5581" y="1103"/>
                    </a:lnTo>
                    <a:lnTo>
                      <a:pt x="5589" y="1110"/>
                    </a:lnTo>
                    <a:lnTo>
                      <a:pt x="5598" y="1117"/>
                    </a:lnTo>
                    <a:lnTo>
                      <a:pt x="5611" y="1124"/>
                    </a:lnTo>
                    <a:lnTo>
                      <a:pt x="5626" y="1130"/>
                    </a:lnTo>
                    <a:lnTo>
                      <a:pt x="5640" y="1135"/>
                    </a:lnTo>
                    <a:lnTo>
                      <a:pt x="5658" y="1139"/>
                    </a:lnTo>
                    <a:lnTo>
                      <a:pt x="5676" y="1144"/>
                    </a:lnTo>
                    <a:lnTo>
                      <a:pt x="5695" y="1146"/>
                    </a:lnTo>
                    <a:lnTo>
                      <a:pt x="5714" y="1148"/>
                    </a:lnTo>
                    <a:lnTo>
                      <a:pt x="5734" y="1148"/>
                    </a:lnTo>
                    <a:lnTo>
                      <a:pt x="5753" y="1148"/>
                    </a:lnTo>
                    <a:lnTo>
                      <a:pt x="5770" y="1146"/>
                    </a:lnTo>
                    <a:lnTo>
                      <a:pt x="5787" y="1144"/>
                    </a:lnTo>
                    <a:lnTo>
                      <a:pt x="5803" y="1142"/>
                    </a:lnTo>
                    <a:lnTo>
                      <a:pt x="5817" y="1137"/>
                    </a:lnTo>
                    <a:lnTo>
                      <a:pt x="5830" y="1133"/>
                    </a:lnTo>
                    <a:lnTo>
                      <a:pt x="5843" y="1127"/>
                    </a:lnTo>
                    <a:lnTo>
                      <a:pt x="5853" y="1121"/>
                    </a:lnTo>
                    <a:lnTo>
                      <a:pt x="5864" y="1114"/>
                    </a:lnTo>
                    <a:lnTo>
                      <a:pt x="5872" y="1106"/>
                    </a:lnTo>
                    <a:lnTo>
                      <a:pt x="5880" y="1095"/>
                    </a:lnTo>
                    <a:lnTo>
                      <a:pt x="5885" y="1085"/>
                    </a:lnTo>
                    <a:lnTo>
                      <a:pt x="5890" y="1073"/>
                    </a:lnTo>
                    <a:lnTo>
                      <a:pt x="5893" y="1061"/>
                    </a:lnTo>
                    <a:lnTo>
                      <a:pt x="5895" y="1046"/>
                    </a:lnTo>
                    <a:lnTo>
                      <a:pt x="5896" y="1031"/>
                    </a:lnTo>
                    <a:lnTo>
                      <a:pt x="5895" y="1018"/>
                    </a:lnTo>
                    <a:lnTo>
                      <a:pt x="5893" y="1005"/>
                    </a:lnTo>
                    <a:lnTo>
                      <a:pt x="5891" y="994"/>
                    </a:lnTo>
                    <a:lnTo>
                      <a:pt x="5887" y="983"/>
                    </a:lnTo>
                    <a:lnTo>
                      <a:pt x="5882" y="974"/>
                    </a:lnTo>
                    <a:lnTo>
                      <a:pt x="5875" y="965"/>
                    </a:lnTo>
                    <a:lnTo>
                      <a:pt x="5868" y="957"/>
                    </a:lnTo>
                    <a:lnTo>
                      <a:pt x="5860" y="951"/>
                    </a:lnTo>
                    <a:lnTo>
                      <a:pt x="5849" y="944"/>
                    </a:lnTo>
                    <a:lnTo>
                      <a:pt x="5838" y="939"/>
                    </a:lnTo>
                    <a:lnTo>
                      <a:pt x="5824" y="935"/>
                    </a:lnTo>
                    <a:lnTo>
                      <a:pt x="5809" y="932"/>
                    </a:lnTo>
                    <a:lnTo>
                      <a:pt x="5792" y="930"/>
                    </a:lnTo>
                    <a:lnTo>
                      <a:pt x="5774" y="928"/>
                    </a:lnTo>
                    <a:lnTo>
                      <a:pt x="5752" y="927"/>
                    </a:lnTo>
                    <a:lnTo>
                      <a:pt x="5728" y="927"/>
                    </a:lnTo>
                    <a:lnTo>
                      <a:pt x="5717" y="927"/>
                    </a:lnTo>
                    <a:lnTo>
                      <a:pt x="5703" y="927"/>
                    </a:lnTo>
                    <a:lnTo>
                      <a:pt x="5689" y="927"/>
                    </a:lnTo>
                    <a:lnTo>
                      <a:pt x="5675" y="928"/>
                    </a:lnTo>
                    <a:lnTo>
                      <a:pt x="5660" y="928"/>
                    </a:lnTo>
                    <a:lnTo>
                      <a:pt x="5647" y="928"/>
                    </a:lnTo>
                    <a:lnTo>
                      <a:pt x="5634" y="928"/>
                    </a:lnTo>
                    <a:lnTo>
                      <a:pt x="5624" y="928"/>
                    </a:lnTo>
                    <a:lnTo>
                      <a:pt x="5610" y="928"/>
                    </a:lnTo>
                    <a:lnTo>
                      <a:pt x="5596" y="927"/>
                    </a:lnTo>
                    <a:lnTo>
                      <a:pt x="5584" y="924"/>
                    </a:lnTo>
                    <a:lnTo>
                      <a:pt x="5571" y="921"/>
                    </a:lnTo>
                    <a:lnTo>
                      <a:pt x="5560" y="918"/>
                    </a:lnTo>
                    <a:lnTo>
                      <a:pt x="5550" y="914"/>
                    </a:lnTo>
                    <a:lnTo>
                      <a:pt x="5540" y="909"/>
                    </a:lnTo>
                    <a:lnTo>
                      <a:pt x="5532" y="902"/>
                    </a:lnTo>
                    <a:lnTo>
                      <a:pt x="5524" y="896"/>
                    </a:lnTo>
                    <a:lnTo>
                      <a:pt x="5517" y="889"/>
                    </a:lnTo>
                    <a:lnTo>
                      <a:pt x="5512" y="880"/>
                    </a:lnTo>
                    <a:lnTo>
                      <a:pt x="5507" y="872"/>
                    </a:lnTo>
                    <a:lnTo>
                      <a:pt x="5504" y="863"/>
                    </a:lnTo>
                    <a:lnTo>
                      <a:pt x="5501" y="853"/>
                    </a:lnTo>
                    <a:lnTo>
                      <a:pt x="5500" y="843"/>
                    </a:lnTo>
                    <a:lnTo>
                      <a:pt x="5498" y="831"/>
                    </a:lnTo>
                    <a:lnTo>
                      <a:pt x="5500" y="822"/>
                    </a:lnTo>
                    <a:lnTo>
                      <a:pt x="5501" y="812"/>
                    </a:lnTo>
                    <a:lnTo>
                      <a:pt x="5503" y="804"/>
                    </a:lnTo>
                    <a:lnTo>
                      <a:pt x="5506" y="794"/>
                    </a:lnTo>
                    <a:lnTo>
                      <a:pt x="5509" y="787"/>
                    </a:lnTo>
                    <a:lnTo>
                      <a:pt x="5513" y="780"/>
                    </a:lnTo>
                    <a:lnTo>
                      <a:pt x="5518" y="772"/>
                    </a:lnTo>
                    <a:lnTo>
                      <a:pt x="5525" y="765"/>
                    </a:lnTo>
                    <a:lnTo>
                      <a:pt x="5532" y="759"/>
                    </a:lnTo>
                    <a:lnTo>
                      <a:pt x="5540" y="752"/>
                    </a:lnTo>
                    <a:lnTo>
                      <a:pt x="5550" y="746"/>
                    </a:lnTo>
                    <a:lnTo>
                      <a:pt x="5561" y="740"/>
                    </a:lnTo>
                    <a:lnTo>
                      <a:pt x="5574" y="735"/>
                    </a:lnTo>
                    <a:lnTo>
                      <a:pt x="5588" y="728"/>
                    </a:lnTo>
                    <a:lnTo>
                      <a:pt x="5603" y="723"/>
                    </a:lnTo>
                    <a:lnTo>
                      <a:pt x="5619" y="718"/>
                    </a:lnTo>
                    <a:lnTo>
                      <a:pt x="5602" y="711"/>
                    </a:lnTo>
                    <a:lnTo>
                      <a:pt x="5587" y="705"/>
                    </a:lnTo>
                    <a:lnTo>
                      <a:pt x="5572" y="697"/>
                    </a:lnTo>
                    <a:lnTo>
                      <a:pt x="5558" y="688"/>
                    </a:lnTo>
                    <a:lnTo>
                      <a:pt x="5545" y="679"/>
                    </a:lnTo>
                    <a:lnTo>
                      <a:pt x="5532" y="668"/>
                    </a:lnTo>
                    <a:lnTo>
                      <a:pt x="5521" y="657"/>
                    </a:lnTo>
                    <a:lnTo>
                      <a:pt x="5510" y="644"/>
                    </a:lnTo>
                    <a:lnTo>
                      <a:pt x="5501" y="631"/>
                    </a:lnTo>
                    <a:lnTo>
                      <a:pt x="5492" y="617"/>
                    </a:lnTo>
                    <a:lnTo>
                      <a:pt x="5485" y="602"/>
                    </a:lnTo>
                    <a:lnTo>
                      <a:pt x="5480" y="588"/>
                    </a:lnTo>
                    <a:lnTo>
                      <a:pt x="5475" y="573"/>
                    </a:lnTo>
                    <a:lnTo>
                      <a:pt x="5472" y="557"/>
                    </a:lnTo>
                    <a:lnTo>
                      <a:pt x="5470" y="542"/>
                    </a:lnTo>
                    <a:lnTo>
                      <a:pt x="5469" y="525"/>
                    </a:lnTo>
                    <a:lnTo>
                      <a:pt x="5469" y="512"/>
                    </a:lnTo>
                    <a:lnTo>
                      <a:pt x="5470" y="501"/>
                    </a:lnTo>
                    <a:lnTo>
                      <a:pt x="5472" y="489"/>
                    </a:lnTo>
                    <a:lnTo>
                      <a:pt x="5474" y="478"/>
                    </a:lnTo>
                    <a:lnTo>
                      <a:pt x="5476" y="466"/>
                    </a:lnTo>
                    <a:lnTo>
                      <a:pt x="5480" y="455"/>
                    </a:lnTo>
                    <a:lnTo>
                      <a:pt x="5483" y="444"/>
                    </a:lnTo>
                    <a:lnTo>
                      <a:pt x="5487" y="434"/>
                    </a:lnTo>
                    <a:lnTo>
                      <a:pt x="5492" y="423"/>
                    </a:lnTo>
                    <a:lnTo>
                      <a:pt x="5497" y="414"/>
                    </a:lnTo>
                    <a:lnTo>
                      <a:pt x="5503" y="404"/>
                    </a:lnTo>
                    <a:lnTo>
                      <a:pt x="5509" y="395"/>
                    </a:lnTo>
                    <a:lnTo>
                      <a:pt x="5515" y="386"/>
                    </a:lnTo>
                    <a:lnTo>
                      <a:pt x="5523" y="378"/>
                    </a:lnTo>
                    <a:lnTo>
                      <a:pt x="5530" y="370"/>
                    </a:lnTo>
                    <a:lnTo>
                      <a:pt x="5537" y="362"/>
                    </a:lnTo>
                    <a:lnTo>
                      <a:pt x="5546" y="355"/>
                    </a:lnTo>
                    <a:lnTo>
                      <a:pt x="5554" y="348"/>
                    </a:lnTo>
                    <a:lnTo>
                      <a:pt x="5564" y="341"/>
                    </a:lnTo>
                    <a:lnTo>
                      <a:pt x="5573" y="335"/>
                    </a:lnTo>
                    <a:lnTo>
                      <a:pt x="5584" y="330"/>
                    </a:lnTo>
                    <a:lnTo>
                      <a:pt x="5594" y="324"/>
                    </a:lnTo>
                    <a:lnTo>
                      <a:pt x="5605" y="320"/>
                    </a:lnTo>
                    <a:lnTo>
                      <a:pt x="5615" y="316"/>
                    </a:lnTo>
                    <a:lnTo>
                      <a:pt x="5627" y="312"/>
                    </a:lnTo>
                    <a:lnTo>
                      <a:pt x="5639" y="309"/>
                    </a:lnTo>
                    <a:lnTo>
                      <a:pt x="5651" y="306"/>
                    </a:lnTo>
                    <a:lnTo>
                      <a:pt x="5663" y="303"/>
                    </a:lnTo>
                    <a:lnTo>
                      <a:pt x="5690" y="300"/>
                    </a:lnTo>
                    <a:lnTo>
                      <a:pt x="5716" y="299"/>
                    </a:lnTo>
                    <a:lnTo>
                      <a:pt x="5734" y="300"/>
                    </a:lnTo>
                    <a:lnTo>
                      <a:pt x="5750" y="301"/>
                    </a:lnTo>
                    <a:lnTo>
                      <a:pt x="5765" y="302"/>
                    </a:lnTo>
                    <a:lnTo>
                      <a:pt x="5779" y="306"/>
                    </a:lnTo>
                    <a:lnTo>
                      <a:pt x="5791" y="309"/>
                    </a:lnTo>
                    <a:lnTo>
                      <a:pt x="5804" y="312"/>
                    </a:lnTo>
                    <a:lnTo>
                      <a:pt x="5815" y="315"/>
                    </a:lnTo>
                    <a:lnTo>
                      <a:pt x="5825" y="318"/>
                    </a:lnTo>
                    <a:lnTo>
                      <a:pt x="5836" y="321"/>
                    </a:lnTo>
                    <a:lnTo>
                      <a:pt x="5846" y="324"/>
                    </a:lnTo>
                    <a:lnTo>
                      <a:pt x="5858" y="328"/>
                    </a:lnTo>
                    <a:lnTo>
                      <a:pt x="5868" y="331"/>
                    </a:lnTo>
                    <a:lnTo>
                      <a:pt x="5879" y="334"/>
                    </a:lnTo>
                    <a:lnTo>
                      <a:pt x="5891" y="336"/>
                    </a:lnTo>
                    <a:lnTo>
                      <a:pt x="5905" y="337"/>
                    </a:lnTo>
                    <a:lnTo>
                      <a:pt x="5921" y="337"/>
                    </a:lnTo>
                    <a:lnTo>
                      <a:pt x="5933" y="337"/>
                    </a:lnTo>
                    <a:lnTo>
                      <a:pt x="5946" y="335"/>
                    </a:lnTo>
                    <a:lnTo>
                      <a:pt x="5957" y="333"/>
                    </a:lnTo>
                    <a:lnTo>
                      <a:pt x="5968" y="331"/>
                    </a:lnTo>
                    <a:lnTo>
                      <a:pt x="5978" y="327"/>
                    </a:lnTo>
                    <a:lnTo>
                      <a:pt x="5989" y="321"/>
                    </a:lnTo>
                    <a:lnTo>
                      <a:pt x="6000" y="315"/>
                    </a:lnTo>
                    <a:lnTo>
                      <a:pt x="6013" y="308"/>
                    </a:lnTo>
                    <a:lnTo>
                      <a:pt x="6077" y="372"/>
                    </a:lnTo>
                    <a:close/>
                  </a:path>
                </a:pathLst>
              </a:custGeom>
              <a:solidFill>
                <a:srgbClr val="66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</p:grpSp>
      </p:grpSp>
      <p:sp>
        <p:nvSpPr>
          <p:cNvPr id="13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0C8C-A4A7-41CD-A94E-9A0921FA6C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5D0A-389A-4906-B9D5-D166CAD1BF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C201-0418-44ED-8BD7-8A14787603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3106-1C6F-48EE-9EFD-8024CD4709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CD6E2-8F64-421E-8B67-2D9C394E96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D5CF-95E5-4448-8BEF-9C82214EF7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8238-3307-4271-85EF-C77790A032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5636-6B44-4F6B-BEC4-D96785746A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hitneu_8"/>
          <p:cNvPicPr preferRelativeResize="0"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11188" y="6592888"/>
            <a:ext cx="799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2500" eaLnBrk="0" hangingPunct="0">
              <a:tabLst>
                <a:tab pos="7800975" algn="r"/>
              </a:tabLst>
              <a:defRPr/>
            </a:pPr>
            <a:r>
              <a:rPr lang="de-DE" sz="1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Michael Galonska	IPAC ´11, September 2011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1052513"/>
            <a:ext cx="9140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682625" y="6597650"/>
            <a:ext cx="77739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ffectLst/>
                <a:latin typeface="Verdana" pitchFamily="34" charset="0"/>
              </a:defRPr>
            </a:lvl1pPr>
          </a:lstStyle>
          <a:p>
            <a:pPr>
              <a:defRPr/>
            </a:pPr>
            <a:fld id="{FDF4DD30-23C5-4702-9069-526F2FF86E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ffectLst/>
                <a:latin typeface="Verdana" pitchFamily="34" charset="0"/>
              </a:defRPr>
            </a:lvl1pPr>
          </a:lstStyle>
          <a:p>
            <a:pPr>
              <a:defRPr/>
            </a:pPr>
            <a:fld id="{924CEFD0-45EB-4A9C-AF5B-D0F655B36C4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3" name="Picture 13" descr="200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8" y="73025"/>
            <a:ext cx="27717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25"/>
          <p:cNvGrpSpPr>
            <a:grpSpLocks/>
          </p:cNvGrpSpPr>
          <p:nvPr userDrawn="1"/>
        </p:nvGrpSpPr>
        <p:grpSpPr bwMode="auto">
          <a:xfrm>
            <a:off x="5824538" y="88900"/>
            <a:ext cx="3276600" cy="287338"/>
            <a:chOff x="3696" y="1661"/>
            <a:chExt cx="2064" cy="181"/>
          </a:xfrm>
        </p:grpSpPr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3696" y="1661"/>
              <a:ext cx="206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3720" y="1672"/>
              <a:ext cx="2040" cy="125"/>
              <a:chOff x="3626" y="453"/>
              <a:chExt cx="2040" cy="125"/>
            </a:xfrm>
          </p:grpSpPr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3626" y="578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  <p:sp>
            <p:nvSpPr>
              <p:cNvPr id="21" name="Freeform 1628"/>
              <p:cNvSpPr>
                <a:spLocks noEditPoints="1"/>
              </p:cNvSpPr>
              <p:nvPr userDrawn="1"/>
            </p:nvSpPr>
            <p:spPr bwMode="auto">
              <a:xfrm>
                <a:off x="3641" y="453"/>
                <a:ext cx="877" cy="108"/>
              </a:xfrm>
              <a:custGeom>
                <a:avLst/>
                <a:gdLst/>
                <a:ahLst/>
                <a:cxnLst>
                  <a:cxn ang="0">
                    <a:pos x="248" y="989"/>
                  </a:cxn>
                  <a:cxn ang="0">
                    <a:pos x="125" y="807"/>
                  </a:cxn>
                  <a:cxn ang="0">
                    <a:pos x="491" y="791"/>
                  </a:cxn>
                  <a:cxn ang="0">
                    <a:pos x="1075" y="395"/>
                  </a:cxn>
                  <a:cxn ang="0">
                    <a:pos x="946" y="395"/>
                  </a:cxn>
                  <a:cxn ang="0">
                    <a:pos x="1327" y="409"/>
                  </a:cxn>
                  <a:cxn ang="0">
                    <a:pos x="1588" y="169"/>
                  </a:cxn>
                  <a:cxn ang="0">
                    <a:pos x="1686" y="36"/>
                  </a:cxn>
                  <a:cxn ang="0">
                    <a:pos x="2929" y="579"/>
                  </a:cxn>
                  <a:cxn ang="0">
                    <a:pos x="2641" y="469"/>
                  </a:cxn>
                  <a:cxn ang="0">
                    <a:pos x="2843" y="901"/>
                  </a:cxn>
                  <a:cxn ang="0">
                    <a:pos x="2748" y="986"/>
                  </a:cxn>
                  <a:cxn ang="0">
                    <a:pos x="2506" y="555"/>
                  </a:cxn>
                  <a:cxn ang="0">
                    <a:pos x="2848" y="296"/>
                  </a:cxn>
                  <a:cxn ang="0">
                    <a:pos x="3490" y="402"/>
                  </a:cxn>
                  <a:cxn ang="0">
                    <a:pos x="3321" y="322"/>
                  </a:cxn>
                  <a:cxn ang="0">
                    <a:pos x="4079" y="833"/>
                  </a:cxn>
                  <a:cxn ang="0">
                    <a:pos x="3737" y="984"/>
                  </a:cxn>
                  <a:cxn ang="0">
                    <a:pos x="3974" y="823"/>
                  </a:cxn>
                  <a:cxn ang="0">
                    <a:pos x="3617" y="520"/>
                  </a:cxn>
                  <a:cxn ang="0">
                    <a:pos x="3985" y="304"/>
                  </a:cxn>
                  <a:cxn ang="0">
                    <a:pos x="3731" y="517"/>
                  </a:cxn>
                  <a:cxn ang="0">
                    <a:pos x="4261" y="974"/>
                  </a:cxn>
                  <a:cxn ang="0">
                    <a:pos x="4236" y="101"/>
                  </a:cxn>
                  <a:cxn ang="0">
                    <a:pos x="4854" y="386"/>
                  </a:cxn>
                  <a:cxn ang="0">
                    <a:pos x="4763" y="996"/>
                  </a:cxn>
                  <a:cxn ang="0">
                    <a:pos x="4615" y="211"/>
                  </a:cxn>
                  <a:cxn ang="0">
                    <a:pos x="5127" y="1217"/>
                  </a:cxn>
                  <a:cxn ang="0">
                    <a:pos x="5087" y="817"/>
                  </a:cxn>
                  <a:cxn ang="0">
                    <a:pos x="5495" y="307"/>
                  </a:cxn>
                  <a:cxn ang="0">
                    <a:pos x="6773" y="385"/>
                  </a:cxn>
                  <a:cxn ang="0">
                    <a:pos x="6549" y="718"/>
                  </a:cxn>
                  <a:cxn ang="0">
                    <a:pos x="6827" y="864"/>
                  </a:cxn>
                  <a:cxn ang="0">
                    <a:pos x="6903" y="925"/>
                  </a:cxn>
                  <a:cxn ang="0">
                    <a:pos x="6479" y="859"/>
                  </a:cxn>
                  <a:cxn ang="0">
                    <a:pos x="6546" y="339"/>
                  </a:cxn>
                  <a:cxn ang="0">
                    <a:pos x="6975" y="466"/>
                  </a:cxn>
                  <a:cxn ang="0">
                    <a:pos x="7498" y="974"/>
                  </a:cxn>
                  <a:cxn ang="0">
                    <a:pos x="7364" y="912"/>
                  </a:cxn>
                  <a:cxn ang="0">
                    <a:pos x="7416" y="688"/>
                  </a:cxn>
                  <a:cxn ang="0">
                    <a:pos x="7230" y="339"/>
                  </a:cxn>
                  <a:cxn ang="0">
                    <a:pos x="7325" y="381"/>
                  </a:cxn>
                  <a:cxn ang="0">
                    <a:pos x="7566" y="633"/>
                  </a:cxn>
                  <a:cxn ang="0">
                    <a:pos x="8120" y="389"/>
                  </a:cxn>
                  <a:cxn ang="0">
                    <a:pos x="8064" y="904"/>
                  </a:cxn>
                  <a:cxn ang="0">
                    <a:pos x="8353" y="772"/>
                  </a:cxn>
                  <a:cxn ang="0">
                    <a:pos x="7950" y="939"/>
                  </a:cxn>
                  <a:cxn ang="0">
                    <a:pos x="8139" y="295"/>
                  </a:cxn>
                  <a:cxn ang="0">
                    <a:pos x="8676" y="292"/>
                  </a:cxn>
                  <a:cxn ang="0">
                    <a:pos x="8543" y="118"/>
                  </a:cxn>
                  <a:cxn ang="0">
                    <a:pos x="8705" y="92"/>
                  </a:cxn>
                  <a:cxn ang="0">
                    <a:pos x="9101" y="994"/>
                  </a:cxn>
                  <a:cxn ang="0">
                    <a:pos x="8920" y="239"/>
                  </a:cxn>
                  <a:cxn ang="0">
                    <a:pos x="9472" y="656"/>
                  </a:cxn>
                  <a:cxn ang="0">
                    <a:pos x="9542" y="910"/>
                  </a:cxn>
                  <a:cxn ang="0">
                    <a:pos x="9657" y="925"/>
                  </a:cxn>
                  <a:cxn ang="0">
                    <a:pos x="9293" y="893"/>
                  </a:cxn>
                  <a:cxn ang="0">
                    <a:pos x="9511" y="570"/>
                  </a:cxn>
                  <a:cxn ang="0">
                    <a:pos x="9444" y="400"/>
                  </a:cxn>
                  <a:cxn ang="0">
                    <a:pos x="9695" y="315"/>
                  </a:cxn>
                  <a:cxn ang="0">
                    <a:pos x="9826" y="925"/>
                  </a:cxn>
                  <a:cxn ang="0">
                    <a:pos x="10108" y="21"/>
                  </a:cxn>
                </a:cxnLst>
                <a:rect l="0" t="0" r="r" b="b"/>
                <a:pathLst>
                  <a:path w="10195" h="1253">
                    <a:moveTo>
                      <a:pt x="610" y="709"/>
                    </a:moveTo>
                    <a:lnTo>
                      <a:pt x="609" y="748"/>
                    </a:lnTo>
                    <a:lnTo>
                      <a:pt x="607" y="783"/>
                    </a:lnTo>
                    <a:lnTo>
                      <a:pt x="605" y="799"/>
                    </a:lnTo>
                    <a:lnTo>
                      <a:pt x="603" y="812"/>
                    </a:lnTo>
                    <a:lnTo>
                      <a:pt x="600" y="826"/>
                    </a:lnTo>
                    <a:lnTo>
                      <a:pt x="596" y="839"/>
                    </a:lnTo>
                    <a:lnTo>
                      <a:pt x="592" y="849"/>
                    </a:lnTo>
                    <a:lnTo>
                      <a:pt x="587" y="861"/>
                    </a:lnTo>
                    <a:lnTo>
                      <a:pt x="582" y="871"/>
                    </a:lnTo>
                    <a:lnTo>
                      <a:pt x="575" y="882"/>
                    </a:lnTo>
                    <a:lnTo>
                      <a:pt x="568" y="891"/>
                    </a:lnTo>
                    <a:lnTo>
                      <a:pt x="560" y="902"/>
                    </a:lnTo>
                    <a:lnTo>
                      <a:pt x="550" y="910"/>
                    </a:lnTo>
                    <a:lnTo>
                      <a:pt x="541" y="919"/>
                    </a:lnTo>
                    <a:lnTo>
                      <a:pt x="529" y="928"/>
                    </a:lnTo>
                    <a:lnTo>
                      <a:pt x="518" y="936"/>
                    </a:lnTo>
                    <a:lnTo>
                      <a:pt x="506" y="944"/>
                    </a:lnTo>
                    <a:lnTo>
                      <a:pt x="495" y="951"/>
                    </a:lnTo>
                    <a:lnTo>
                      <a:pt x="481" y="957"/>
                    </a:lnTo>
                    <a:lnTo>
                      <a:pt x="468" y="964"/>
                    </a:lnTo>
                    <a:lnTo>
                      <a:pt x="455" y="969"/>
                    </a:lnTo>
                    <a:lnTo>
                      <a:pt x="441" y="973"/>
                    </a:lnTo>
                    <a:lnTo>
                      <a:pt x="426" y="977"/>
                    </a:lnTo>
                    <a:lnTo>
                      <a:pt x="411" y="980"/>
                    </a:lnTo>
                    <a:lnTo>
                      <a:pt x="394" y="983"/>
                    </a:lnTo>
                    <a:lnTo>
                      <a:pt x="377" y="986"/>
                    </a:lnTo>
                    <a:lnTo>
                      <a:pt x="359" y="988"/>
                    </a:lnTo>
                    <a:lnTo>
                      <a:pt x="339" y="990"/>
                    </a:lnTo>
                    <a:lnTo>
                      <a:pt x="320" y="990"/>
                    </a:lnTo>
                    <a:lnTo>
                      <a:pt x="299" y="991"/>
                    </a:lnTo>
                    <a:lnTo>
                      <a:pt x="273" y="990"/>
                    </a:lnTo>
                    <a:lnTo>
                      <a:pt x="248" y="989"/>
                    </a:lnTo>
                    <a:lnTo>
                      <a:pt x="225" y="986"/>
                    </a:lnTo>
                    <a:lnTo>
                      <a:pt x="203" y="982"/>
                    </a:lnTo>
                    <a:lnTo>
                      <a:pt x="182" y="978"/>
                    </a:lnTo>
                    <a:lnTo>
                      <a:pt x="163" y="972"/>
                    </a:lnTo>
                    <a:lnTo>
                      <a:pt x="145" y="966"/>
                    </a:lnTo>
                    <a:lnTo>
                      <a:pt x="128" y="958"/>
                    </a:lnTo>
                    <a:lnTo>
                      <a:pt x="112" y="950"/>
                    </a:lnTo>
                    <a:lnTo>
                      <a:pt x="98" y="939"/>
                    </a:lnTo>
                    <a:lnTo>
                      <a:pt x="84" y="929"/>
                    </a:lnTo>
                    <a:lnTo>
                      <a:pt x="70" y="917"/>
                    </a:lnTo>
                    <a:lnTo>
                      <a:pt x="59" y="904"/>
                    </a:lnTo>
                    <a:lnTo>
                      <a:pt x="47" y="890"/>
                    </a:lnTo>
                    <a:lnTo>
                      <a:pt x="37" y="874"/>
                    </a:lnTo>
                    <a:lnTo>
                      <a:pt x="26" y="858"/>
                    </a:lnTo>
                    <a:lnTo>
                      <a:pt x="18" y="841"/>
                    </a:lnTo>
                    <a:lnTo>
                      <a:pt x="12" y="823"/>
                    </a:lnTo>
                    <a:lnTo>
                      <a:pt x="6" y="804"/>
                    </a:lnTo>
                    <a:lnTo>
                      <a:pt x="4" y="784"/>
                    </a:lnTo>
                    <a:lnTo>
                      <a:pt x="2" y="765"/>
                    </a:lnTo>
                    <a:lnTo>
                      <a:pt x="1" y="747"/>
                    </a:lnTo>
                    <a:lnTo>
                      <a:pt x="0" y="731"/>
                    </a:lnTo>
                    <a:lnTo>
                      <a:pt x="0" y="714"/>
                    </a:lnTo>
                    <a:lnTo>
                      <a:pt x="0" y="55"/>
                    </a:lnTo>
                    <a:lnTo>
                      <a:pt x="108" y="55"/>
                    </a:lnTo>
                    <a:lnTo>
                      <a:pt x="108" y="674"/>
                    </a:lnTo>
                    <a:lnTo>
                      <a:pt x="109" y="692"/>
                    </a:lnTo>
                    <a:lnTo>
                      <a:pt x="109" y="710"/>
                    </a:lnTo>
                    <a:lnTo>
                      <a:pt x="110" y="729"/>
                    </a:lnTo>
                    <a:lnTo>
                      <a:pt x="112" y="747"/>
                    </a:lnTo>
                    <a:lnTo>
                      <a:pt x="115" y="765"/>
                    </a:lnTo>
                    <a:lnTo>
                      <a:pt x="117" y="781"/>
                    </a:lnTo>
                    <a:lnTo>
                      <a:pt x="121" y="795"/>
                    </a:lnTo>
                    <a:lnTo>
                      <a:pt x="125" y="807"/>
                    </a:lnTo>
                    <a:lnTo>
                      <a:pt x="128" y="815"/>
                    </a:lnTo>
                    <a:lnTo>
                      <a:pt x="133" y="822"/>
                    </a:lnTo>
                    <a:lnTo>
                      <a:pt x="138" y="829"/>
                    </a:lnTo>
                    <a:lnTo>
                      <a:pt x="144" y="838"/>
                    </a:lnTo>
                    <a:lnTo>
                      <a:pt x="151" y="845"/>
                    </a:lnTo>
                    <a:lnTo>
                      <a:pt x="159" y="853"/>
                    </a:lnTo>
                    <a:lnTo>
                      <a:pt x="168" y="861"/>
                    </a:lnTo>
                    <a:lnTo>
                      <a:pt x="179" y="867"/>
                    </a:lnTo>
                    <a:lnTo>
                      <a:pt x="190" y="873"/>
                    </a:lnTo>
                    <a:lnTo>
                      <a:pt x="202" y="880"/>
                    </a:lnTo>
                    <a:lnTo>
                      <a:pt x="216" y="884"/>
                    </a:lnTo>
                    <a:lnTo>
                      <a:pt x="231" y="888"/>
                    </a:lnTo>
                    <a:lnTo>
                      <a:pt x="247" y="892"/>
                    </a:lnTo>
                    <a:lnTo>
                      <a:pt x="265" y="894"/>
                    </a:lnTo>
                    <a:lnTo>
                      <a:pt x="284" y="896"/>
                    </a:lnTo>
                    <a:lnTo>
                      <a:pt x="305" y="896"/>
                    </a:lnTo>
                    <a:lnTo>
                      <a:pt x="332" y="895"/>
                    </a:lnTo>
                    <a:lnTo>
                      <a:pt x="358" y="893"/>
                    </a:lnTo>
                    <a:lnTo>
                      <a:pt x="371" y="891"/>
                    </a:lnTo>
                    <a:lnTo>
                      <a:pt x="382" y="888"/>
                    </a:lnTo>
                    <a:lnTo>
                      <a:pt x="393" y="885"/>
                    </a:lnTo>
                    <a:lnTo>
                      <a:pt x="404" y="882"/>
                    </a:lnTo>
                    <a:lnTo>
                      <a:pt x="414" y="877"/>
                    </a:lnTo>
                    <a:lnTo>
                      <a:pt x="423" y="873"/>
                    </a:lnTo>
                    <a:lnTo>
                      <a:pt x="432" y="869"/>
                    </a:lnTo>
                    <a:lnTo>
                      <a:pt x="440" y="864"/>
                    </a:lnTo>
                    <a:lnTo>
                      <a:pt x="447" y="859"/>
                    </a:lnTo>
                    <a:lnTo>
                      <a:pt x="455" y="852"/>
                    </a:lnTo>
                    <a:lnTo>
                      <a:pt x="461" y="846"/>
                    </a:lnTo>
                    <a:lnTo>
                      <a:pt x="467" y="839"/>
                    </a:lnTo>
                    <a:lnTo>
                      <a:pt x="477" y="823"/>
                    </a:lnTo>
                    <a:lnTo>
                      <a:pt x="485" y="807"/>
                    </a:lnTo>
                    <a:lnTo>
                      <a:pt x="491" y="791"/>
                    </a:lnTo>
                    <a:lnTo>
                      <a:pt x="496" y="776"/>
                    </a:lnTo>
                    <a:lnTo>
                      <a:pt x="499" y="758"/>
                    </a:lnTo>
                    <a:lnTo>
                      <a:pt x="500" y="739"/>
                    </a:lnTo>
                    <a:lnTo>
                      <a:pt x="501" y="718"/>
                    </a:lnTo>
                    <a:lnTo>
                      <a:pt x="502" y="695"/>
                    </a:lnTo>
                    <a:lnTo>
                      <a:pt x="502" y="55"/>
                    </a:lnTo>
                    <a:lnTo>
                      <a:pt x="610" y="55"/>
                    </a:lnTo>
                    <a:lnTo>
                      <a:pt x="610" y="709"/>
                    </a:lnTo>
                    <a:close/>
                    <a:moveTo>
                      <a:pt x="1231" y="974"/>
                    </a:moveTo>
                    <a:lnTo>
                      <a:pt x="1231" y="523"/>
                    </a:lnTo>
                    <a:lnTo>
                      <a:pt x="1230" y="510"/>
                    </a:lnTo>
                    <a:lnTo>
                      <a:pt x="1230" y="498"/>
                    </a:lnTo>
                    <a:lnTo>
                      <a:pt x="1230" y="487"/>
                    </a:lnTo>
                    <a:lnTo>
                      <a:pt x="1229" y="479"/>
                    </a:lnTo>
                    <a:lnTo>
                      <a:pt x="1228" y="462"/>
                    </a:lnTo>
                    <a:lnTo>
                      <a:pt x="1224" y="449"/>
                    </a:lnTo>
                    <a:lnTo>
                      <a:pt x="1221" y="438"/>
                    </a:lnTo>
                    <a:lnTo>
                      <a:pt x="1217" y="429"/>
                    </a:lnTo>
                    <a:lnTo>
                      <a:pt x="1212" y="419"/>
                    </a:lnTo>
                    <a:lnTo>
                      <a:pt x="1207" y="412"/>
                    </a:lnTo>
                    <a:lnTo>
                      <a:pt x="1199" y="404"/>
                    </a:lnTo>
                    <a:lnTo>
                      <a:pt x="1193" y="399"/>
                    </a:lnTo>
                    <a:lnTo>
                      <a:pt x="1184" y="394"/>
                    </a:lnTo>
                    <a:lnTo>
                      <a:pt x="1175" y="391"/>
                    </a:lnTo>
                    <a:lnTo>
                      <a:pt x="1166" y="388"/>
                    </a:lnTo>
                    <a:lnTo>
                      <a:pt x="1155" y="385"/>
                    </a:lnTo>
                    <a:lnTo>
                      <a:pt x="1145" y="383"/>
                    </a:lnTo>
                    <a:lnTo>
                      <a:pt x="1132" y="383"/>
                    </a:lnTo>
                    <a:lnTo>
                      <a:pt x="1121" y="383"/>
                    </a:lnTo>
                    <a:lnTo>
                      <a:pt x="1111" y="386"/>
                    </a:lnTo>
                    <a:lnTo>
                      <a:pt x="1099" y="388"/>
                    </a:lnTo>
                    <a:lnTo>
                      <a:pt x="1087" y="391"/>
                    </a:lnTo>
                    <a:lnTo>
                      <a:pt x="1075" y="395"/>
                    </a:lnTo>
                    <a:lnTo>
                      <a:pt x="1063" y="399"/>
                    </a:lnTo>
                    <a:lnTo>
                      <a:pt x="1050" y="404"/>
                    </a:lnTo>
                    <a:lnTo>
                      <a:pt x="1037" y="411"/>
                    </a:lnTo>
                    <a:lnTo>
                      <a:pt x="1025" y="417"/>
                    </a:lnTo>
                    <a:lnTo>
                      <a:pt x="1013" y="424"/>
                    </a:lnTo>
                    <a:lnTo>
                      <a:pt x="1001" y="433"/>
                    </a:lnTo>
                    <a:lnTo>
                      <a:pt x="989" y="441"/>
                    </a:lnTo>
                    <a:lnTo>
                      <a:pt x="977" y="450"/>
                    </a:lnTo>
                    <a:lnTo>
                      <a:pt x="966" y="459"/>
                    </a:lnTo>
                    <a:lnTo>
                      <a:pt x="957" y="467"/>
                    </a:lnTo>
                    <a:lnTo>
                      <a:pt x="947" y="477"/>
                    </a:lnTo>
                    <a:lnTo>
                      <a:pt x="947" y="974"/>
                    </a:lnTo>
                    <a:lnTo>
                      <a:pt x="845" y="974"/>
                    </a:lnTo>
                    <a:lnTo>
                      <a:pt x="845" y="460"/>
                    </a:lnTo>
                    <a:lnTo>
                      <a:pt x="844" y="441"/>
                    </a:lnTo>
                    <a:lnTo>
                      <a:pt x="843" y="423"/>
                    </a:lnTo>
                    <a:lnTo>
                      <a:pt x="841" y="405"/>
                    </a:lnTo>
                    <a:lnTo>
                      <a:pt x="839" y="389"/>
                    </a:lnTo>
                    <a:lnTo>
                      <a:pt x="835" y="371"/>
                    </a:lnTo>
                    <a:lnTo>
                      <a:pt x="831" y="353"/>
                    </a:lnTo>
                    <a:lnTo>
                      <a:pt x="825" y="336"/>
                    </a:lnTo>
                    <a:lnTo>
                      <a:pt x="820" y="318"/>
                    </a:lnTo>
                    <a:lnTo>
                      <a:pt x="922" y="291"/>
                    </a:lnTo>
                    <a:lnTo>
                      <a:pt x="924" y="295"/>
                    </a:lnTo>
                    <a:lnTo>
                      <a:pt x="928" y="306"/>
                    </a:lnTo>
                    <a:lnTo>
                      <a:pt x="931" y="313"/>
                    </a:lnTo>
                    <a:lnTo>
                      <a:pt x="934" y="322"/>
                    </a:lnTo>
                    <a:lnTo>
                      <a:pt x="937" y="332"/>
                    </a:lnTo>
                    <a:lnTo>
                      <a:pt x="940" y="344"/>
                    </a:lnTo>
                    <a:lnTo>
                      <a:pt x="942" y="356"/>
                    </a:lnTo>
                    <a:lnTo>
                      <a:pt x="944" y="369"/>
                    </a:lnTo>
                    <a:lnTo>
                      <a:pt x="945" y="382"/>
                    </a:lnTo>
                    <a:lnTo>
                      <a:pt x="946" y="395"/>
                    </a:lnTo>
                    <a:lnTo>
                      <a:pt x="959" y="382"/>
                    </a:lnTo>
                    <a:lnTo>
                      <a:pt x="971" y="371"/>
                    </a:lnTo>
                    <a:lnTo>
                      <a:pt x="985" y="360"/>
                    </a:lnTo>
                    <a:lnTo>
                      <a:pt x="998" y="350"/>
                    </a:lnTo>
                    <a:lnTo>
                      <a:pt x="1010" y="340"/>
                    </a:lnTo>
                    <a:lnTo>
                      <a:pt x="1024" y="332"/>
                    </a:lnTo>
                    <a:lnTo>
                      <a:pt x="1036" y="325"/>
                    </a:lnTo>
                    <a:lnTo>
                      <a:pt x="1050" y="318"/>
                    </a:lnTo>
                    <a:lnTo>
                      <a:pt x="1064" y="312"/>
                    </a:lnTo>
                    <a:lnTo>
                      <a:pt x="1076" y="307"/>
                    </a:lnTo>
                    <a:lnTo>
                      <a:pt x="1090" y="303"/>
                    </a:lnTo>
                    <a:lnTo>
                      <a:pt x="1103" y="299"/>
                    </a:lnTo>
                    <a:lnTo>
                      <a:pt x="1116" y="295"/>
                    </a:lnTo>
                    <a:lnTo>
                      <a:pt x="1130" y="293"/>
                    </a:lnTo>
                    <a:lnTo>
                      <a:pt x="1142" y="292"/>
                    </a:lnTo>
                    <a:lnTo>
                      <a:pt x="1156" y="292"/>
                    </a:lnTo>
                    <a:lnTo>
                      <a:pt x="1170" y="292"/>
                    </a:lnTo>
                    <a:lnTo>
                      <a:pt x="1183" y="294"/>
                    </a:lnTo>
                    <a:lnTo>
                      <a:pt x="1196" y="296"/>
                    </a:lnTo>
                    <a:lnTo>
                      <a:pt x="1209" y="299"/>
                    </a:lnTo>
                    <a:lnTo>
                      <a:pt x="1221" y="303"/>
                    </a:lnTo>
                    <a:lnTo>
                      <a:pt x="1233" y="307"/>
                    </a:lnTo>
                    <a:lnTo>
                      <a:pt x="1244" y="313"/>
                    </a:lnTo>
                    <a:lnTo>
                      <a:pt x="1256" y="318"/>
                    </a:lnTo>
                    <a:lnTo>
                      <a:pt x="1266" y="326"/>
                    </a:lnTo>
                    <a:lnTo>
                      <a:pt x="1276" y="333"/>
                    </a:lnTo>
                    <a:lnTo>
                      <a:pt x="1285" y="342"/>
                    </a:lnTo>
                    <a:lnTo>
                      <a:pt x="1294" y="350"/>
                    </a:lnTo>
                    <a:lnTo>
                      <a:pt x="1302" y="359"/>
                    </a:lnTo>
                    <a:lnTo>
                      <a:pt x="1308" y="369"/>
                    </a:lnTo>
                    <a:lnTo>
                      <a:pt x="1315" y="379"/>
                    </a:lnTo>
                    <a:lnTo>
                      <a:pt x="1320" y="390"/>
                    </a:lnTo>
                    <a:lnTo>
                      <a:pt x="1327" y="409"/>
                    </a:lnTo>
                    <a:lnTo>
                      <a:pt x="1333" y="428"/>
                    </a:lnTo>
                    <a:lnTo>
                      <a:pt x="1335" y="447"/>
                    </a:lnTo>
                    <a:lnTo>
                      <a:pt x="1336" y="467"/>
                    </a:lnTo>
                    <a:lnTo>
                      <a:pt x="1336" y="974"/>
                    </a:lnTo>
                    <a:lnTo>
                      <a:pt x="1231" y="974"/>
                    </a:lnTo>
                    <a:close/>
                    <a:moveTo>
                      <a:pt x="1577" y="974"/>
                    </a:moveTo>
                    <a:lnTo>
                      <a:pt x="1577" y="310"/>
                    </a:lnTo>
                    <a:lnTo>
                      <a:pt x="1686" y="292"/>
                    </a:lnTo>
                    <a:lnTo>
                      <a:pt x="1686" y="974"/>
                    </a:lnTo>
                    <a:lnTo>
                      <a:pt x="1577" y="974"/>
                    </a:lnTo>
                    <a:close/>
                    <a:moveTo>
                      <a:pt x="1716" y="100"/>
                    </a:moveTo>
                    <a:lnTo>
                      <a:pt x="1716" y="109"/>
                    </a:lnTo>
                    <a:lnTo>
                      <a:pt x="1715" y="117"/>
                    </a:lnTo>
                    <a:lnTo>
                      <a:pt x="1713" y="125"/>
                    </a:lnTo>
                    <a:lnTo>
                      <a:pt x="1709" y="133"/>
                    </a:lnTo>
                    <a:lnTo>
                      <a:pt x="1706" y="140"/>
                    </a:lnTo>
                    <a:lnTo>
                      <a:pt x="1702" y="146"/>
                    </a:lnTo>
                    <a:lnTo>
                      <a:pt x="1698" y="153"/>
                    </a:lnTo>
                    <a:lnTo>
                      <a:pt x="1693" y="159"/>
                    </a:lnTo>
                    <a:lnTo>
                      <a:pt x="1686" y="164"/>
                    </a:lnTo>
                    <a:lnTo>
                      <a:pt x="1680" y="169"/>
                    </a:lnTo>
                    <a:lnTo>
                      <a:pt x="1673" y="173"/>
                    </a:lnTo>
                    <a:lnTo>
                      <a:pt x="1666" y="177"/>
                    </a:lnTo>
                    <a:lnTo>
                      <a:pt x="1658" y="179"/>
                    </a:lnTo>
                    <a:lnTo>
                      <a:pt x="1651" y="181"/>
                    </a:lnTo>
                    <a:lnTo>
                      <a:pt x="1642" y="182"/>
                    </a:lnTo>
                    <a:lnTo>
                      <a:pt x="1634" y="182"/>
                    </a:lnTo>
                    <a:lnTo>
                      <a:pt x="1625" y="182"/>
                    </a:lnTo>
                    <a:lnTo>
                      <a:pt x="1617" y="181"/>
                    </a:lnTo>
                    <a:lnTo>
                      <a:pt x="1610" y="179"/>
                    </a:lnTo>
                    <a:lnTo>
                      <a:pt x="1602" y="177"/>
                    </a:lnTo>
                    <a:lnTo>
                      <a:pt x="1595" y="173"/>
                    </a:lnTo>
                    <a:lnTo>
                      <a:pt x="1588" y="169"/>
                    </a:lnTo>
                    <a:lnTo>
                      <a:pt x="1581" y="164"/>
                    </a:lnTo>
                    <a:lnTo>
                      <a:pt x="1576" y="159"/>
                    </a:lnTo>
                    <a:lnTo>
                      <a:pt x="1570" y="153"/>
                    </a:lnTo>
                    <a:lnTo>
                      <a:pt x="1566" y="146"/>
                    </a:lnTo>
                    <a:lnTo>
                      <a:pt x="1561" y="140"/>
                    </a:lnTo>
                    <a:lnTo>
                      <a:pt x="1558" y="133"/>
                    </a:lnTo>
                    <a:lnTo>
                      <a:pt x="1555" y="125"/>
                    </a:lnTo>
                    <a:lnTo>
                      <a:pt x="1554" y="118"/>
                    </a:lnTo>
                    <a:lnTo>
                      <a:pt x="1553" y="110"/>
                    </a:lnTo>
                    <a:lnTo>
                      <a:pt x="1552" y="101"/>
                    </a:lnTo>
                    <a:lnTo>
                      <a:pt x="1553" y="93"/>
                    </a:lnTo>
                    <a:lnTo>
                      <a:pt x="1554" y="86"/>
                    </a:lnTo>
                    <a:lnTo>
                      <a:pt x="1555" y="77"/>
                    </a:lnTo>
                    <a:lnTo>
                      <a:pt x="1558" y="70"/>
                    </a:lnTo>
                    <a:lnTo>
                      <a:pt x="1561" y="63"/>
                    </a:lnTo>
                    <a:lnTo>
                      <a:pt x="1566" y="55"/>
                    </a:lnTo>
                    <a:lnTo>
                      <a:pt x="1570" y="49"/>
                    </a:lnTo>
                    <a:lnTo>
                      <a:pt x="1576" y="43"/>
                    </a:lnTo>
                    <a:lnTo>
                      <a:pt x="1581" y="37"/>
                    </a:lnTo>
                    <a:lnTo>
                      <a:pt x="1588" y="32"/>
                    </a:lnTo>
                    <a:lnTo>
                      <a:pt x="1595" y="28"/>
                    </a:lnTo>
                    <a:lnTo>
                      <a:pt x="1602" y="25"/>
                    </a:lnTo>
                    <a:lnTo>
                      <a:pt x="1610" y="23"/>
                    </a:lnTo>
                    <a:lnTo>
                      <a:pt x="1617" y="21"/>
                    </a:lnTo>
                    <a:lnTo>
                      <a:pt x="1625" y="20"/>
                    </a:lnTo>
                    <a:lnTo>
                      <a:pt x="1634" y="18"/>
                    </a:lnTo>
                    <a:lnTo>
                      <a:pt x="1642" y="20"/>
                    </a:lnTo>
                    <a:lnTo>
                      <a:pt x="1651" y="21"/>
                    </a:lnTo>
                    <a:lnTo>
                      <a:pt x="1658" y="22"/>
                    </a:lnTo>
                    <a:lnTo>
                      <a:pt x="1666" y="25"/>
                    </a:lnTo>
                    <a:lnTo>
                      <a:pt x="1673" y="28"/>
                    </a:lnTo>
                    <a:lnTo>
                      <a:pt x="1680" y="32"/>
                    </a:lnTo>
                    <a:lnTo>
                      <a:pt x="1686" y="36"/>
                    </a:lnTo>
                    <a:lnTo>
                      <a:pt x="1693" y="43"/>
                    </a:lnTo>
                    <a:lnTo>
                      <a:pt x="1698" y="48"/>
                    </a:lnTo>
                    <a:lnTo>
                      <a:pt x="1702" y="54"/>
                    </a:lnTo>
                    <a:lnTo>
                      <a:pt x="1706" y="61"/>
                    </a:lnTo>
                    <a:lnTo>
                      <a:pt x="1709" y="69"/>
                    </a:lnTo>
                    <a:lnTo>
                      <a:pt x="1713" y="76"/>
                    </a:lnTo>
                    <a:lnTo>
                      <a:pt x="1715" y="83"/>
                    </a:lnTo>
                    <a:lnTo>
                      <a:pt x="1716" y="92"/>
                    </a:lnTo>
                    <a:lnTo>
                      <a:pt x="1716" y="100"/>
                    </a:lnTo>
                    <a:close/>
                    <a:moveTo>
                      <a:pt x="2164" y="981"/>
                    </a:moveTo>
                    <a:lnTo>
                      <a:pt x="2060" y="981"/>
                    </a:lnTo>
                    <a:lnTo>
                      <a:pt x="1821" y="312"/>
                    </a:lnTo>
                    <a:lnTo>
                      <a:pt x="1928" y="289"/>
                    </a:lnTo>
                    <a:lnTo>
                      <a:pt x="2083" y="750"/>
                    </a:lnTo>
                    <a:lnTo>
                      <a:pt x="2087" y="762"/>
                    </a:lnTo>
                    <a:lnTo>
                      <a:pt x="2093" y="776"/>
                    </a:lnTo>
                    <a:lnTo>
                      <a:pt x="2096" y="789"/>
                    </a:lnTo>
                    <a:lnTo>
                      <a:pt x="2100" y="803"/>
                    </a:lnTo>
                    <a:lnTo>
                      <a:pt x="2103" y="817"/>
                    </a:lnTo>
                    <a:lnTo>
                      <a:pt x="2106" y="828"/>
                    </a:lnTo>
                    <a:lnTo>
                      <a:pt x="2110" y="838"/>
                    </a:lnTo>
                    <a:lnTo>
                      <a:pt x="2112" y="846"/>
                    </a:lnTo>
                    <a:lnTo>
                      <a:pt x="2115" y="858"/>
                    </a:lnTo>
                    <a:lnTo>
                      <a:pt x="2116" y="863"/>
                    </a:lnTo>
                    <a:lnTo>
                      <a:pt x="2118" y="863"/>
                    </a:lnTo>
                    <a:lnTo>
                      <a:pt x="2126" y="831"/>
                    </a:lnTo>
                    <a:lnTo>
                      <a:pt x="2135" y="801"/>
                    </a:lnTo>
                    <a:lnTo>
                      <a:pt x="2142" y="775"/>
                    </a:lnTo>
                    <a:lnTo>
                      <a:pt x="2150" y="751"/>
                    </a:lnTo>
                    <a:lnTo>
                      <a:pt x="2304" y="307"/>
                    </a:lnTo>
                    <a:lnTo>
                      <a:pt x="2415" y="307"/>
                    </a:lnTo>
                    <a:lnTo>
                      <a:pt x="2164" y="981"/>
                    </a:lnTo>
                    <a:close/>
                    <a:moveTo>
                      <a:pt x="2929" y="579"/>
                    </a:moveTo>
                    <a:lnTo>
                      <a:pt x="2927" y="552"/>
                    </a:lnTo>
                    <a:lnTo>
                      <a:pt x="2925" y="529"/>
                    </a:lnTo>
                    <a:lnTo>
                      <a:pt x="2923" y="508"/>
                    </a:lnTo>
                    <a:lnTo>
                      <a:pt x="2920" y="489"/>
                    </a:lnTo>
                    <a:lnTo>
                      <a:pt x="2916" y="473"/>
                    </a:lnTo>
                    <a:lnTo>
                      <a:pt x="2911" y="457"/>
                    </a:lnTo>
                    <a:lnTo>
                      <a:pt x="2904" y="443"/>
                    </a:lnTo>
                    <a:lnTo>
                      <a:pt x="2898" y="431"/>
                    </a:lnTo>
                    <a:lnTo>
                      <a:pt x="2893" y="423"/>
                    </a:lnTo>
                    <a:lnTo>
                      <a:pt x="2888" y="417"/>
                    </a:lnTo>
                    <a:lnTo>
                      <a:pt x="2882" y="412"/>
                    </a:lnTo>
                    <a:lnTo>
                      <a:pt x="2877" y="407"/>
                    </a:lnTo>
                    <a:lnTo>
                      <a:pt x="2870" y="401"/>
                    </a:lnTo>
                    <a:lnTo>
                      <a:pt x="2863" y="396"/>
                    </a:lnTo>
                    <a:lnTo>
                      <a:pt x="2856" y="392"/>
                    </a:lnTo>
                    <a:lnTo>
                      <a:pt x="2848" y="388"/>
                    </a:lnTo>
                    <a:lnTo>
                      <a:pt x="2840" y="383"/>
                    </a:lnTo>
                    <a:lnTo>
                      <a:pt x="2832" y="380"/>
                    </a:lnTo>
                    <a:lnTo>
                      <a:pt x="2824" y="377"/>
                    </a:lnTo>
                    <a:lnTo>
                      <a:pt x="2814" y="375"/>
                    </a:lnTo>
                    <a:lnTo>
                      <a:pt x="2796" y="372"/>
                    </a:lnTo>
                    <a:lnTo>
                      <a:pt x="2777" y="371"/>
                    </a:lnTo>
                    <a:lnTo>
                      <a:pt x="2759" y="372"/>
                    </a:lnTo>
                    <a:lnTo>
                      <a:pt x="2743" y="374"/>
                    </a:lnTo>
                    <a:lnTo>
                      <a:pt x="2727" y="378"/>
                    </a:lnTo>
                    <a:lnTo>
                      <a:pt x="2712" y="385"/>
                    </a:lnTo>
                    <a:lnTo>
                      <a:pt x="2699" y="392"/>
                    </a:lnTo>
                    <a:lnTo>
                      <a:pt x="2687" y="400"/>
                    </a:lnTo>
                    <a:lnTo>
                      <a:pt x="2675" y="411"/>
                    </a:lnTo>
                    <a:lnTo>
                      <a:pt x="2665" y="423"/>
                    </a:lnTo>
                    <a:lnTo>
                      <a:pt x="2657" y="437"/>
                    </a:lnTo>
                    <a:lnTo>
                      <a:pt x="2648" y="453"/>
                    </a:lnTo>
                    <a:lnTo>
                      <a:pt x="2641" y="469"/>
                    </a:lnTo>
                    <a:lnTo>
                      <a:pt x="2636" y="488"/>
                    </a:lnTo>
                    <a:lnTo>
                      <a:pt x="2630" y="508"/>
                    </a:lnTo>
                    <a:lnTo>
                      <a:pt x="2627" y="530"/>
                    </a:lnTo>
                    <a:lnTo>
                      <a:pt x="2624" y="553"/>
                    </a:lnTo>
                    <a:lnTo>
                      <a:pt x="2623" y="579"/>
                    </a:lnTo>
                    <a:lnTo>
                      <a:pt x="2929" y="579"/>
                    </a:lnTo>
                    <a:close/>
                    <a:moveTo>
                      <a:pt x="2623" y="658"/>
                    </a:moveTo>
                    <a:lnTo>
                      <a:pt x="2623" y="674"/>
                    </a:lnTo>
                    <a:lnTo>
                      <a:pt x="2623" y="697"/>
                    </a:lnTo>
                    <a:lnTo>
                      <a:pt x="2624" y="718"/>
                    </a:lnTo>
                    <a:lnTo>
                      <a:pt x="2626" y="738"/>
                    </a:lnTo>
                    <a:lnTo>
                      <a:pt x="2629" y="757"/>
                    </a:lnTo>
                    <a:lnTo>
                      <a:pt x="2633" y="775"/>
                    </a:lnTo>
                    <a:lnTo>
                      <a:pt x="2639" y="791"/>
                    </a:lnTo>
                    <a:lnTo>
                      <a:pt x="2645" y="806"/>
                    </a:lnTo>
                    <a:lnTo>
                      <a:pt x="2653" y="820"/>
                    </a:lnTo>
                    <a:lnTo>
                      <a:pt x="2661" y="830"/>
                    </a:lnTo>
                    <a:lnTo>
                      <a:pt x="2668" y="840"/>
                    </a:lnTo>
                    <a:lnTo>
                      <a:pt x="2677" y="849"/>
                    </a:lnTo>
                    <a:lnTo>
                      <a:pt x="2686" y="858"/>
                    </a:lnTo>
                    <a:lnTo>
                      <a:pt x="2694" y="865"/>
                    </a:lnTo>
                    <a:lnTo>
                      <a:pt x="2705" y="871"/>
                    </a:lnTo>
                    <a:lnTo>
                      <a:pt x="2714" y="877"/>
                    </a:lnTo>
                    <a:lnTo>
                      <a:pt x="2726" y="883"/>
                    </a:lnTo>
                    <a:lnTo>
                      <a:pt x="2736" y="887"/>
                    </a:lnTo>
                    <a:lnTo>
                      <a:pt x="2748" y="891"/>
                    </a:lnTo>
                    <a:lnTo>
                      <a:pt x="2759" y="894"/>
                    </a:lnTo>
                    <a:lnTo>
                      <a:pt x="2771" y="897"/>
                    </a:lnTo>
                    <a:lnTo>
                      <a:pt x="2783" y="900"/>
                    </a:lnTo>
                    <a:lnTo>
                      <a:pt x="2795" y="901"/>
                    </a:lnTo>
                    <a:lnTo>
                      <a:pt x="2808" y="902"/>
                    </a:lnTo>
                    <a:lnTo>
                      <a:pt x="2820" y="902"/>
                    </a:lnTo>
                    <a:lnTo>
                      <a:pt x="2843" y="901"/>
                    </a:lnTo>
                    <a:lnTo>
                      <a:pt x="2866" y="898"/>
                    </a:lnTo>
                    <a:lnTo>
                      <a:pt x="2877" y="895"/>
                    </a:lnTo>
                    <a:lnTo>
                      <a:pt x="2888" y="893"/>
                    </a:lnTo>
                    <a:lnTo>
                      <a:pt x="2898" y="890"/>
                    </a:lnTo>
                    <a:lnTo>
                      <a:pt x="2909" y="886"/>
                    </a:lnTo>
                    <a:lnTo>
                      <a:pt x="2918" y="882"/>
                    </a:lnTo>
                    <a:lnTo>
                      <a:pt x="2929" y="877"/>
                    </a:lnTo>
                    <a:lnTo>
                      <a:pt x="2938" y="872"/>
                    </a:lnTo>
                    <a:lnTo>
                      <a:pt x="2947" y="867"/>
                    </a:lnTo>
                    <a:lnTo>
                      <a:pt x="2957" y="861"/>
                    </a:lnTo>
                    <a:lnTo>
                      <a:pt x="2966" y="853"/>
                    </a:lnTo>
                    <a:lnTo>
                      <a:pt x="2975" y="846"/>
                    </a:lnTo>
                    <a:lnTo>
                      <a:pt x="2983" y="839"/>
                    </a:lnTo>
                    <a:lnTo>
                      <a:pt x="3024" y="906"/>
                    </a:lnTo>
                    <a:lnTo>
                      <a:pt x="3013" y="915"/>
                    </a:lnTo>
                    <a:lnTo>
                      <a:pt x="3001" y="925"/>
                    </a:lnTo>
                    <a:lnTo>
                      <a:pt x="2988" y="933"/>
                    </a:lnTo>
                    <a:lnTo>
                      <a:pt x="2976" y="941"/>
                    </a:lnTo>
                    <a:lnTo>
                      <a:pt x="2963" y="949"/>
                    </a:lnTo>
                    <a:lnTo>
                      <a:pt x="2950" y="956"/>
                    </a:lnTo>
                    <a:lnTo>
                      <a:pt x="2936" y="962"/>
                    </a:lnTo>
                    <a:lnTo>
                      <a:pt x="2921" y="968"/>
                    </a:lnTo>
                    <a:lnTo>
                      <a:pt x="2906" y="973"/>
                    </a:lnTo>
                    <a:lnTo>
                      <a:pt x="2892" y="977"/>
                    </a:lnTo>
                    <a:lnTo>
                      <a:pt x="2877" y="980"/>
                    </a:lnTo>
                    <a:lnTo>
                      <a:pt x="2861" y="983"/>
                    </a:lnTo>
                    <a:lnTo>
                      <a:pt x="2846" y="986"/>
                    </a:lnTo>
                    <a:lnTo>
                      <a:pt x="2830" y="988"/>
                    </a:lnTo>
                    <a:lnTo>
                      <a:pt x="2814" y="989"/>
                    </a:lnTo>
                    <a:lnTo>
                      <a:pt x="2798" y="989"/>
                    </a:lnTo>
                    <a:lnTo>
                      <a:pt x="2782" y="989"/>
                    </a:lnTo>
                    <a:lnTo>
                      <a:pt x="2765" y="988"/>
                    </a:lnTo>
                    <a:lnTo>
                      <a:pt x="2748" y="986"/>
                    </a:lnTo>
                    <a:lnTo>
                      <a:pt x="2732" y="983"/>
                    </a:lnTo>
                    <a:lnTo>
                      <a:pt x="2717" y="980"/>
                    </a:lnTo>
                    <a:lnTo>
                      <a:pt x="2703" y="976"/>
                    </a:lnTo>
                    <a:lnTo>
                      <a:pt x="2688" y="971"/>
                    </a:lnTo>
                    <a:lnTo>
                      <a:pt x="2674" y="966"/>
                    </a:lnTo>
                    <a:lnTo>
                      <a:pt x="2661" y="959"/>
                    </a:lnTo>
                    <a:lnTo>
                      <a:pt x="2648" y="952"/>
                    </a:lnTo>
                    <a:lnTo>
                      <a:pt x="2636" y="945"/>
                    </a:lnTo>
                    <a:lnTo>
                      <a:pt x="2624" y="936"/>
                    </a:lnTo>
                    <a:lnTo>
                      <a:pt x="2612" y="927"/>
                    </a:lnTo>
                    <a:lnTo>
                      <a:pt x="2601" y="916"/>
                    </a:lnTo>
                    <a:lnTo>
                      <a:pt x="2590" y="906"/>
                    </a:lnTo>
                    <a:lnTo>
                      <a:pt x="2581" y="894"/>
                    </a:lnTo>
                    <a:lnTo>
                      <a:pt x="2570" y="883"/>
                    </a:lnTo>
                    <a:lnTo>
                      <a:pt x="2562" y="870"/>
                    </a:lnTo>
                    <a:lnTo>
                      <a:pt x="2554" y="857"/>
                    </a:lnTo>
                    <a:lnTo>
                      <a:pt x="2546" y="843"/>
                    </a:lnTo>
                    <a:lnTo>
                      <a:pt x="2539" y="828"/>
                    </a:lnTo>
                    <a:lnTo>
                      <a:pt x="2533" y="814"/>
                    </a:lnTo>
                    <a:lnTo>
                      <a:pt x="2526" y="798"/>
                    </a:lnTo>
                    <a:lnTo>
                      <a:pt x="2521" y="782"/>
                    </a:lnTo>
                    <a:lnTo>
                      <a:pt x="2517" y="765"/>
                    </a:lnTo>
                    <a:lnTo>
                      <a:pt x="2513" y="748"/>
                    </a:lnTo>
                    <a:lnTo>
                      <a:pt x="2510" y="731"/>
                    </a:lnTo>
                    <a:lnTo>
                      <a:pt x="2506" y="713"/>
                    </a:lnTo>
                    <a:lnTo>
                      <a:pt x="2504" y="694"/>
                    </a:lnTo>
                    <a:lnTo>
                      <a:pt x="2503" y="674"/>
                    </a:lnTo>
                    <a:lnTo>
                      <a:pt x="2502" y="654"/>
                    </a:lnTo>
                    <a:lnTo>
                      <a:pt x="2502" y="634"/>
                    </a:lnTo>
                    <a:lnTo>
                      <a:pt x="2502" y="613"/>
                    </a:lnTo>
                    <a:lnTo>
                      <a:pt x="2503" y="593"/>
                    </a:lnTo>
                    <a:lnTo>
                      <a:pt x="2504" y="574"/>
                    </a:lnTo>
                    <a:lnTo>
                      <a:pt x="2506" y="555"/>
                    </a:lnTo>
                    <a:lnTo>
                      <a:pt x="2510" y="539"/>
                    </a:lnTo>
                    <a:lnTo>
                      <a:pt x="2513" y="522"/>
                    </a:lnTo>
                    <a:lnTo>
                      <a:pt x="2516" y="506"/>
                    </a:lnTo>
                    <a:lnTo>
                      <a:pt x="2521" y="492"/>
                    </a:lnTo>
                    <a:lnTo>
                      <a:pt x="2525" y="477"/>
                    </a:lnTo>
                    <a:lnTo>
                      <a:pt x="2532" y="462"/>
                    </a:lnTo>
                    <a:lnTo>
                      <a:pt x="2538" y="449"/>
                    </a:lnTo>
                    <a:lnTo>
                      <a:pt x="2545" y="435"/>
                    </a:lnTo>
                    <a:lnTo>
                      <a:pt x="2554" y="421"/>
                    </a:lnTo>
                    <a:lnTo>
                      <a:pt x="2562" y="408"/>
                    </a:lnTo>
                    <a:lnTo>
                      <a:pt x="2573" y="395"/>
                    </a:lnTo>
                    <a:lnTo>
                      <a:pt x="2582" y="382"/>
                    </a:lnTo>
                    <a:lnTo>
                      <a:pt x="2593" y="371"/>
                    </a:lnTo>
                    <a:lnTo>
                      <a:pt x="2603" y="360"/>
                    </a:lnTo>
                    <a:lnTo>
                      <a:pt x="2614" y="351"/>
                    </a:lnTo>
                    <a:lnTo>
                      <a:pt x="2625" y="342"/>
                    </a:lnTo>
                    <a:lnTo>
                      <a:pt x="2636" y="333"/>
                    </a:lnTo>
                    <a:lnTo>
                      <a:pt x="2648" y="326"/>
                    </a:lnTo>
                    <a:lnTo>
                      <a:pt x="2660" y="318"/>
                    </a:lnTo>
                    <a:lnTo>
                      <a:pt x="2672" y="312"/>
                    </a:lnTo>
                    <a:lnTo>
                      <a:pt x="2685" y="307"/>
                    </a:lnTo>
                    <a:lnTo>
                      <a:pt x="2698" y="303"/>
                    </a:lnTo>
                    <a:lnTo>
                      <a:pt x="2711" y="299"/>
                    </a:lnTo>
                    <a:lnTo>
                      <a:pt x="2725" y="295"/>
                    </a:lnTo>
                    <a:lnTo>
                      <a:pt x="2738" y="292"/>
                    </a:lnTo>
                    <a:lnTo>
                      <a:pt x="2753" y="291"/>
                    </a:lnTo>
                    <a:lnTo>
                      <a:pt x="2768" y="290"/>
                    </a:lnTo>
                    <a:lnTo>
                      <a:pt x="2783" y="289"/>
                    </a:lnTo>
                    <a:lnTo>
                      <a:pt x="2796" y="290"/>
                    </a:lnTo>
                    <a:lnTo>
                      <a:pt x="2810" y="290"/>
                    </a:lnTo>
                    <a:lnTo>
                      <a:pt x="2822" y="292"/>
                    </a:lnTo>
                    <a:lnTo>
                      <a:pt x="2835" y="294"/>
                    </a:lnTo>
                    <a:lnTo>
                      <a:pt x="2848" y="296"/>
                    </a:lnTo>
                    <a:lnTo>
                      <a:pt x="2860" y="300"/>
                    </a:lnTo>
                    <a:lnTo>
                      <a:pt x="2872" y="304"/>
                    </a:lnTo>
                    <a:lnTo>
                      <a:pt x="2883" y="308"/>
                    </a:lnTo>
                    <a:lnTo>
                      <a:pt x="2895" y="312"/>
                    </a:lnTo>
                    <a:lnTo>
                      <a:pt x="2905" y="317"/>
                    </a:lnTo>
                    <a:lnTo>
                      <a:pt x="2916" y="324"/>
                    </a:lnTo>
                    <a:lnTo>
                      <a:pt x="2926" y="330"/>
                    </a:lnTo>
                    <a:lnTo>
                      <a:pt x="2936" y="337"/>
                    </a:lnTo>
                    <a:lnTo>
                      <a:pt x="2945" y="345"/>
                    </a:lnTo>
                    <a:lnTo>
                      <a:pt x="2955" y="353"/>
                    </a:lnTo>
                    <a:lnTo>
                      <a:pt x="2963" y="361"/>
                    </a:lnTo>
                    <a:lnTo>
                      <a:pt x="2974" y="373"/>
                    </a:lnTo>
                    <a:lnTo>
                      <a:pt x="2983" y="385"/>
                    </a:lnTo>
                    <a:lnTo>
                      <a:pt x="2992" y="397"/>
                    </a:lnTo>
                    <a:lnTo>
                      <a:pt x="3000" y="409"/>
                    </a:lnTo>
                    <a:lnTo>
                      <a:pt x="3006" y="421"/>
                    </a:lnTo>
                    <a:lnTo>
                      <a:pt x="3013" y="435"/>
                    </a:lnTo>
                    <a:lnTo>
                      <a:pt x="3019" y="450"/>
                    </a:lnTo>
                    <a:lnTo>
                      <a:pt x="3023" y="465"/>
                    </a:lnTo>
                    <a:lnTo>
                      <a:pt x="3027" y="482"/>
                    </a:lnTo>
                    <a:lnTo>
                      <a:pt x="3030" y="500"/>
                    </a:lnTo>
                    <a:lnTo>
                      <a:pt x="3034" y="520"/>
                    </a:lnTo>
                    <a:lnTo>
                      <a:pt x="3036" y="540"/>
                    </a:lnTo>
                    <a:lnTo>
                      <a:pt x="3038" y="563"/>
                    </a:lnTo>
                    <a:lnTo>
                      <a:pt x="3039" y="587"/>
                    </a:lnTo>
                    <a:lnTo>
                      <a:pt x="3040" y="614"/>
                    </a:lnTo>
                    <a:lnTo>
                      <a:pt x="3040" y="644"/>
                    </a:lnTo>
                    <a:lnTo>
                      <a:pt x="3040" y="658"/>
                    </a:lnTo>
                    <a:lnTo>
                      <a:pt x="2623" y="658"/>
                    </a:lnTo>
                    <a:close/>
                    <a:moveTo>
                      <a:pt x="3512" y="408"/>
                    </a:moveTo>
                    <a:lnTo>
                      <a:pt x="3505" y="405"/>
                    </a:lnTo>
                    <a:lnTo>
                      <a:pt x="3498" y="403"/>
                    </a:lnTo>
                    <a:lnTo>
                      <a:pt x="3490" y="402"/>
                    </a:lnTo>
                    <a:lnTo>
                      <a:pt x="3483" y="402"/>
                    </a:lnTo>
                    <a:lnTo>
                      <a:pt x="3467" y="402"/>
                    </a:lnTo>
                    <a:lnTo>
                      <a:pt x="3452" y="405"/>
                    </a:lnTo>
                    <a:lnTo>
                      <a:pt x="3438" y="409"/>
                    </a:lnTo>
                    <a:lnTo>
                      <a:pt x="3423" y="414"/>
                    </a:lnTo>
                    <a:lnTo>
                      <a:pt x="3409" y="421"/>
                    </a:lnTo>
                    <a:lnTo>
                      <a:pt x="3397" y="430"/>
                    </a:lnTo>
                    <a:lnTo>
                      <a:pt x="3383" y="439"/>
                    </a:lnTo>
                    <a:lnTo>
                      <a:pt x="3372" y="451"/>
                    </a:lnTo>
                    <a:lnTo>
                      <a:pt x="3361" y="461"/>
                    </a:lnTo>
                    <a:lnTo>
                      <a:pt x="3352" y="473"/>
                    </a:lnTo>
                    <a:lnTo>
                      <a:pt x="3345" y="483"/>
                    </a:lnTo>
                    <a:lnTo>
                      <a:pt x="3340" y="494"/>
                    </a:lnTo>
                    <a:lnTo>
                      <a:pt x="3337" y="505"/>
                    </a:lnTo>
                    <a:lnTo>
                      <a:pt x="3335" y="520"/>
                    </a:lnTo>
                    <a:lnTo>
                      <a:pt x="3333" y="537"/>
                    </a:lnTo>
                    <a:lnTo>
                      <a:pt x="3333" y="557"/>
                    </a:lnTo>
                    <a:lnTo>
                      <a:pt x="3333" y="974"/>
                    </a:lnTo>
                    <a:lnTo>
                      <a:pt x="3228" y="974"/>
                    </a:lnTo>
                    <a:lnTo>
                      <a:pt x="3228" y="460"/>
                    </a:lnTo>
                    <a:lnTo>
                      <a:pt x="3228" y="441"/>
                    </a:lnTo>
                    <a:lnTo>
                      <a:pt x="3227" y="423"/>
                    </a:lnTo>
                    <a:lnTo>
                      <a:pt x="3225" y="405"/>
                    </a:lnTo>
                    <a:lnTo>
                      <a:pt x="3223" y="388"/>
                    </a:lnTo>
                    <a:lnTo>
                      <a:pt x="3219" y="370"/>
                    </a:lnTo>
                    <a:lnTo>
                      <a:pt x="3215" y="352"/>
                    </a:lnTo>
                    <a:lnTo>
                      <a:pt x="3210" y="335"/>
                    </a:lnTo>
                    <a:lnTo>
                      <a:pt x="3205" y="317"/>
                    </a:lnTo>
                    <a:lnTo>
                      <a:pt x="3310" y="289"/>
                    </a:lnTo>
                    <a:lnTo>
                      <a:pt x="3312" y="294"/>
                    </a:lnTo>
                    <a:lnTo>
                      <a:pt x="3316" y="305"/>
                    </a:lnTo>
                    <a:lnTo>
                      <a:pt x="3319" y="312"/>
                    </a:lnTo>
                    <a:lnTo>
                      <a:pt x="3321" y="322"/>
                    </a:lnTo>
                    <a:lnTo>
                      <a:pt x="3324" y="333"/>
                    </a:lnTo>
                    <a:lnTo>
                      <a:pt x="3328" y="345"/>
                    </a:lnTo>
                    <a:lnTo>
                      <a:pt x="3330" y="358"/>
                    </a:lnTo>
                    <a:lnTo>
                      <a:pt x="3331" y="371"/>
                    </a:lnTo>
                    <a:lnTo>
                      <a:pt x="3332" y="385"/>
                    </a:lnTo>
                    <a:lnTo>
                      <a:pt x="3331" y="398"/>
                    </a:lnTo>
                    <a:lnTo>
                      <a:pt x="3340" y="386"/>
                    </a:lnTo>
                    <a:lnTo>
                      <a:pt x="3350" y="374"/>
                    </a:lnTo>
                    <a:lnTo>
                      <a:pt x="3360" y="362"/>
                    </a:lnTo>
                    <a:lnTo>
                      <a:pt x="3371" y="352"/>
                    </a:lnTo>
                    <a:lnTo>
                      <a:pt x="3382" y="343"/>
                    </a:lnTo>
                    <a:lnTo>
                      <a:pt x="3394" y="333"/>
                    </a:lnTo>
                    <a:lnTo>
                      <a:pt x="3405" y="325"/>
                    </a:lnTo>
                    <a:lnTo>
                      <a:pt x="3418" y="317"/>
                    </a:lnTo>
                    <a:lnTo>
                      <a:pt x="3430" y="310"/>
                    </a:lnTo>
                    <a:lnTo>
                      <a:pt x="3443" y="304"/>
                    </a:lnTo>
                    <a:lnTo>
                      <a:pt x="3456" y="299"/>
                    </a:lnTo>
                    <a:lnTo>
                      <a:pt x="3468" y="294"/>
                    </a:lnTo>
                    <a:lnTo>
                      <a:pt x="3481" y="291"/>
                    </a:lnTo>
                    <a:lnTo>
                      <a:pt x="3493" y="289"/>
                    </a:lnTo>
                    <a:lnTo>
                      <a:pt x="3506" y="287"/>
                    </a:lnTo>
                    <a:lnTo>
                      <a:pt x="3519" y="287"/>
                    </a:lnTo>
                    <a:lnTo>
                      <a:pt x="3526" y="287"/>
                    </a:lnTo>
                    <a:lnTo>
                      <a:pt x="3534" y="288"/>
                    </a:lnTo>
                    <a:lnTo>
                      <a:pt x="3544" y="290"/>
                    </a:lnTo>
                    <a:lnTo>
                      <a:pt x="3555" y="293"/>
                    </a:lnTo>
                    <a:lnTo>
                      <a:pt x="3512" y="408"/>
                    </a:lnTo>
                    <a:close/>
                    <a:moveTo>
                      <a:pt x="4087" y="776"/>
                    </a:moveTo>
                    <a:lnTo>
                      <a:pt x="4086" y="788"/>
                    </a:lnTo>
                    <a:lnTo>
                      <a:pt x="4086" y="800"/>
                    </a:lnTo>
                    <a:lnTo>
                      <a:pt x="4084" y="811"/>
                    </a:lnTo>
                    <a:lnTo>
                      <a:pt x="4081" y="822"/>
                    </a:lnTo>
                    <a:lnTo>
                      <a:pt x="4079" y="833"/>
                    </a:lnTo>
                    <a:lnTo>
                      <a:pt x="4076" y="844"/>
                    </a:lnTo>
                    <a:lnTo>
                      <a:pt x="4072" y="854"/>
                    </a:lnTo>
                    <a:lnTo>
                      <a:pt x="4068" y="864"/>
                    </a:lnTo>
                    <a:lnTo>
                      <a:pt x="4064" y="874"/>
                    </a:lnTo>
                    <a:lnTo>
                      <a:pt x="4058" y="884"/>
                    </a:lnTo>
                    <a:lnTo>
                      <a:pt x="4052" y="893"/>
                    </a:lnTo>
                    <a:lnTo>
                      <a:pt x="4047" y="902"/>
                    </a:lnTo>
                    <a:lnTo>
                      <a:pt x="4039" y="910"/>
                    </a:lnTo>
                    <a:lnTo>
                      <a:pt x="4032" y="918"/>
                    </a:lnTo>
                    <a:lnTo>
                      <a:pt x="4025" y="926"/>
                    </a:lnTo>
                    <a:lnTo>
                      <a:pt x="4016" y="933"/>
                    </a:lnTo>
                    <a:lnTo>
                      <a:pt x="4008" y="940"/>
                    </a:lnTo>
                    <a:lnTo>
                      <a:pt x="4000" y="947"/>
                    </a:lnTo>
                    <a:lnTo>
                      <a:pt x="3990" y="953"/>
                    </a:lnTo>
                    <a:lnTo>
                      <a:pt x="3980" y="959"/>
                    </a:lnTo>
                    <a:lnTo>
                      <a:pt x="3970" y="965"/>
                    </a:lnTo>
                    <a:lnTo>
                      <a:pt x="3960" y="970"/>
                    </a:lnTo>
                    <a:lnTo>
                      <a:pt x="3948" y="974"/>
                    </a:lnTo>
                    <a:lnTo>
                      <a:pt x="3937" y="978"/>
                    </a:lnTo>
                    <a:lnTo>
                      <a:pt x="3925" y="982"/>
                    </a:lnTo>
                    <a:lnTo>
                      <a:pt x="3913" y="986"/>
                    </a:lnTo>
                    <a:lnTo>
                      <a:pt x="3901" y="988"/>
                    </a:lnTo>
                    <a:lnTo>
                      <a:pt x="3888" y="991"/>
                    </a:lnTo>
                    <a:lnTo>
                      <a:pt x="3875" y="992"/>
                    </a:lnTo>
                    <a:lnTo>
                      <a:pt x="3862" y="993"/>
                    </a:lnTo>
                    <a:lnTo>
                      <a:pt x="3848" y="994"/>
                    </a:lnTo>
                    <a:lnTo>
                      <a:pt x="3835" y="994"/>
                    </a:lnTo>
                    <a:lnTo>
                      <a:pt x="3818" y="994"/>
                    </a:lnTo>
                    <a:lnTo>
                      <a:pt x="3802" y="993"/>
                    </a:lnTo>
                    <a:lnTo>
                      <a:pt x="3785" y="992"/>
                    </a:lnTo>
                    <a:lnTo>
                      <a:pt x="3770" y="990"/>
                    </a:lnTo>
                    <a:lnTo>
                      <a:pt x="3754" y="988"/>
                    </a:lnTo>
                    <a:lnTo>
                      <a:pt x="3737" y="984"/>
                    </a:lnTo>
                    <a:lnTo>
                      <a:pt x="3721" y="980"/>
                    </a:lnTo>
                    <a:lnTo>
                      <a:pt x="3704" y="976"/>
                    </a:lnTo>
                    <a:lnTo>
                      <a:pt x="3689" y="972"/>
                    </a:lnTo>
                    <a:lnTo>
                      <a:pt x="3673" y="967"/>
                    </a:lnTo>
                    <a:lnTo>
                      <a:pt x="3658" y="961"/>
                    </a:lnTo>
                    <a:lnTo>
                      <a:pt x="3644" y="955"/>
                    </a:lnTo>
                    <a:lnTo>
                      <a:pt x="3629" y="949"/>
                    </a:lnTo>
                    <a:lnTo>
                      <a:pt x="3615" y="941"/>
                    </a:lnTo>
                    <a:lnTo>
                      <a:pt x="3602" y="935"/>
                    </a:lnTo>
                    <a:lnTo>
                      <a:pt x="3589" y="928"/>
                    </a:lnTo>
                    <a:lnTo>
                      <a:pt x="3629" y="849"/>
                    </a:lnTo>
                    <a:lnTo>
                      <a:pt x="3655" y="865"/>
                    </a:lnTo>
                    <a:lnTo>
                      <a:pt x="3681" y="877"/>
                    </a:lnTo>
                    <a:lnTo>
                      <a:pt x="3708" y="888"/>
                    </a:lnTo>
                    <a:lnTo>
                      <a:pt x="3734" y="896"/>
                    </a:lnTo>
                    <a:lnTo>
                      <a:pt x="3760" y="904"/>
                    </a:lnTo>
                    <a:lnTo>
                      <a:pt x="3786" y="909"/>
                    </a:lnTo>
                    <a:lnTo>
                      <a:pt x="3814" y="912"/>
                    </a:lnTo>
                    <a:lnTo>
                      <a:pt x="3841" y="912"/>
                    </a:lnTo>
                    <a:lnTo>
                      <a:pt x="3856" y="912"/>
                    </a:lnTo>
                    <a:lnTo>
                      <a:pt x="3870" y="911"/>
                    </a:lnTo>
                    <a:lnTo>
                      <a:pt x="3884" y="908"/>
                    </a:lnTo>
                    <a:lnTo>
                      <a:pt x="3897" y="905"/>
                    </a:lnTo>
                    <a:lnTo>
                      <a:pt x="3908" y="901"/>
                    </a:lnTo>
                    <a:lnTo>
                      <a:pt x="3920" y="895"/>
                    </a:lnTo>
                    <a:lnTo>
                      <a:pt x="3930" y="889"/>
                    </a:lnTo>
                    <a:lnTo>
                      <a:pt x="3940" y="882"/>
                    </a:lnTo>
                    <a:lnTo>
                      <a:pt x="3948" y="873"/>
                    </a:lnTo>
                    <a:lnTo>
                      <a:pt x="3955" y="865"/>
                    </a:lnTo>
                    <a:lnTo>
                      <a:pt x="3962" y="855"/>
                    </a:lnTo>
                    <a:lnTo>
                      <a:pt x="3967" y="845"/>
                    </a:lnTo>
                    <a:lnTo>
                      <a:pt x="3971" y="834"/>
                    </a:lnTo>
                    <a:lnTo>
                      <a:pt x="3974" y="823"/>
                    </a:lnTo>
                    <a:lnTo>
                      <a:pt x="3975" y="810"/>
                    </a:lnTo>
                    <a:lnTo>
                      <a:pt x="3976" y="798"/>
                    </a:lnTo>
                    <a:lnTo>
                      <a:pt x="3976" y="786"/>
                    </a:lnTo>
                    <a:lnTo>
                      <a:pt x="3974" y="776"/>
                    </a:lnTo>
                    <a:lnTo>
                      <a:pt x="3972" y="766"/>
                    </a:lnTo>
                    <a:lnTo>
                      <a:pt x="3970" y="757"/>
                    </a:lnTo>
                    <a:lnTo>
                      <a:pt x="3966" y="748"/>
                    </a:lnTo>
                    <a:lnTo>
                      <a:pt x="3962" y="740"/>
                    </a:lnTo>
                    <a:lnTo>
                      <a:pt x="3956" y="733"/>
                    </a:lnTo>
                    <a:lnTo>
                      <a:pt x="3950" y="725"/>
                    </a:lnTo>
                    <a:lnTo>
                      <a:pt x="3943" y="719"/>
                    </a:lnTo>
                    <a:lnTo>
                      <a:pt x="3935" y="714"/>
                    </a:lnTo>
                    <a:lnTo>
                      <a:pt x="3926" y="708"/>
                    </a:lnTo>
                    <a:lnTo>
                      <a:pt x="3917" y="703"/>
                    </a:lnTo>
                    <a:lnTo>
                      <a:pt x="3905" y="698"/>
                    </a:lnTo>
                    <a:lnTo>
                      <a:pt x="3893" y="694"/>
                    </a:lnTo>
                    <a:lnTo>
                      <a:pt x="3880" y="691"/>
                    </a:lnTo>
                    <a:lnTo>
                      <a:pt x="3866" y="688"/>
                    </a:lnTo>
                    <a:lnTo>
                      <a:pt x="3783" y="670"/>
                    </a:lnTo>
                    <a:lnTo>
                      <a:pt x="3763" y="666"/>
                    </a:lnTo>
                    <a:lnTo>
                      <a:pt x="3744" y="659"/>
                    </a:lnTo>
                    <a:lnTo>
                      <a:pt x="3727" y="653"/>
                    </a:lnTo>
                    <a:lnTo>
                      <a:pt x="3710" y="645"/>
                    </a:lnTo>
                    <a:lnTo>
                      <a:pt x="3695" y="636"/>
                    </a:lnTo>
                    <a:lnTo>
                      <a:pt x="3681" y="627"/>
                    </a:lnTo>
                    <a:lnTo>
                      <a:pt x="3669" y="616"/>
                    </a:lnTo>
                    <a:lnTo>
                      <a:pt x="3657" y="605"/>
                    </a:lnTo>
                    <a:lnTo>
                      <a:pt x="3647" y="592"/>
                    </a:lnTo>
                    <a:lnTo>
                      <a:pt x="3638" y="579"/>
                    </a:lnTo>
                    <a:lnTo>
                      <a:pt x="3631" y="565"/>
                    </a:lnTo>
                    <a:lnTo>
                      <a:pt x="3625" y="551"/>
                    </a:lnTo>
                    <a:lnTo>
                      <a:pt x="3620" y="536"/>
                    </a:lnTo>
                    <a:lnTo>
                      <a:pt x="3617" y="520"/>
                    </a:lnTo>
                    <a:lnTo>
                      <a:pt x="3615" y="504"/>
                    </a:lnTo>
                    <a:lnTo>
                      <a:pt x="3614" y="486"/>
                    </a:lnTo>
                    <a:lnTo>
                      <a:pt x="3614" y="475"/>
                    </a:lnTo>
                    <a:lnTo>
                      <a:pt x="3615" y="464"/>
                    </a:lnTo>
                    <a:lnTo>
                      <a:pt x="3616" y="454"/>
                    </a:lnTo>
                    <a:lnTo>
                      <a:pt x="3618" y="443"/>
                    </a:lnTo>
                    <a:lnTo>
                      <a:pt x="3620" y="433"/>
                    </a:lnTo>
                    <a:lnTo>
                      <a:pt x="3624" y="422"/>
                    </a:lnTo>
                    <a:lnTo>
                      <a:pt x="3628" y="413"/>
                    </a:lnTo>
                    <a:lnTo>
                      <a:pt x="3632" y="403"/>
                    </a:lnTo>
                    <a:lnTo>
                      <a:pt x="3636" y="394"/>
                    </a:lnTo>
                    <a:lnTo>
                      <a:pt x="3641" y="386"/>
                    </a:lnTo>
                    <a:lnTo>
                      <a:pt x="3647" y="377"/>
                    </a:lnTo>
                    <a:lnTo>
                      <a:pt x="3653" y="369"/>
                    </a:lnTo>
                    <a:lnTo>
                      <a:pt x="3659" y="360"/>
                    </a:lnTo>
                    <a:lnTo>
                      <a:pt x="3666" y="353"/>
                    </a:lnTo>
                    <a:lnTo>
                      <a:pt x="3673" y="346"/>
                    </a:lnTo>
                    <a:lnTo>
                      <a:pt x="3680" y="339"/>
                    </a:lnTo>
                    <a:lnTo>
                      <a:pt x="3697" y="327"/>
                    </a:lnTo>
                    <a:lnTo>
                      <a:pt x="3715" y="315"/>
                    </a:lnTo>
                    <a:lnTo>
                      <a:pt x="3735" y="305"/>
                    </a:lnTo>
                    <a:lnTo>
                      <a:pt x="3756" y="296"/>
                    </a:lnTo>
                    <a:lnTo>
                      <a:pt x="3766" y="293"/>
                    </a:lnTo>
                    <a:lnTo>
                      <a:pt x="3778" y="290"/>
                    </a:lnTo>
                    <a:lnTo>
                      <a:pt x="3790" y="287"/>
                    </a:lnTo>
                    <a:lnTo>
                      <a:pt x="3801" y="285"/>
                    </a:lnTo>
                    <a:lnTo>
                      <a:pt x="3826" y="283"/>
                    </a:lnTo>
                    <a:lnTo>
                      <a:pt x="3851" y="282"/>
                    </a:lnTo>
                    <a:lnTo>
                      <a:pt x="3878" y="283"/>
                    </a:lnTo>
                    <a:lnTo>
                      <a:pt x="3904" y="285"/>
                    </a:lnTo>
                    <a:lnTo>
                      <a:pt x="3931" y="290"/>
                    </a:lnTo>
                    <a:lnTo>
                      <a:pt x="3959" y="296"/>
                    </a:lnTo>
                    <a:lnTo>
                      <a:pt x="3985" y="304"/>
                    </a:lnTo>
                    <a:lnTo>
                      <a:pt x="4010" y="313"/>
                    </a:lnTo>
                    <a:lnTo>
                      <a:pt x="4033" y="324"/>
                    </a:lnTo>
                    <a:lnTo>
                      <a:pt x="4055" y="335"/>
                    </a:lnTo>
                    <a:lnTo>
                      <a:pt x="4016" y="413"/>
                    </a:lnTo>
                    <a:lnTo>
                      <a:pt x="3994" y="402"/>
                    </a:lnTo>
                    <a:lnTo>
                      <a:pt x="3973" y="393"/>
                    </a:lnTo>
                    <a:lnTo>
                      <a:pt x="3953" y="386"/>
                    </a:lnTo>
                    <a:lnTo>
                      <a:pt x="3932" y="378"/>
                    </a:lnTo>
                    <a:lnTo>
                      <a:pt x="3912" y="372"/>
                    </a:lnTo>
                    <a:lnTo>
                      <a:pt x="3892" y="368"/>
                    </a:lnTo>
                    <a:lnTo>
                      <a:pt x="3870" y="366"/>
                    </a:lnTo>
                    <a:lnTo>
                      <a:pt x="3849" y="365"/>
                    </a:lnTo>
                    <a:lnTo>
                      <a:pt x="3835" y="365"/>
                    </a:lnTo>
                    <a:lnTo>
                      <a:pt x="3821" y="367"/>
                    </a:lnTo>
                    <a:lnTo>
                      <a:pt x="3808" y="369"/>
                    </a:lnTo>
                    <a:lnTo>
                      <a:pt x="3797" y="372"/>
                    </a:lnTo>
                    <a:lnTo>
                      <a:pt x="3786" y="376"/>
                    </a:lnTo>
                    <a:lnTo>
                      <a:pt x="3776" y="381"/>
                    </a:lnTo>
                    <a:lnTo>
                      <a:pt x="3765" y="388"/>
                    </a:lnTo>
                    <a:lnTo>
                      <a:pt x="3757" y="395"/>
                    </a:lnTo>
                    <a:lnTo>
                      <a:pt x="3749" y="402"/>
                    </a:lnTo>
                    <a:lnTo>
                      <a:pt x="3742" y="411"/>
                    </a:lnTo>
                    <a:lnTo>
                      <a:pt x="3736" y="420"/>
                    </a:lnTo>
                    <a:lnTo>
                      <a:pt x="3732" y="430"/>
                    </a:lnTo>
                    <a:lnTo>
                      <a:pt x="3728" y="440"/>
                    </a:lnTo>
                    <a:lnTo>
                      <a:pt x="3725" y="451"/>
                    </a:lnTo>
                    <a:lnTo>
                      <a:pt x="3723" y="462"/>
                    </a:lnTo>
                    <a:lnTo>
                      <a:pt x="3722" y="475"/>
                    </a:lnTo>
                    <a:lnTo>
                      <a:pt x="3723" y="484"/>
                    </a:lnTo>
                    <a:lnTo>
                      <a:pt x="3724" y="493"/>
                    </a:lnTo>
                    <a:lnTo>
                      <a:pt x="3725" y="501"/>
                    </a:lnTo>
                    <a:lnTo>
                      <a:pt x="3729" y="509"/>
                    </a:lnTo>
                    <a:lnTo>
                      <a:pt x="3731" y="517"/>
                    </a:lnTo>
                    <a:lnTo>
                      <a:pt x="3735" y="524"/>
                    </a:lnTo>
                    <a:lnTo>
                      <a:pt x="3739" y="530"/>
                    </a:lnTo>
                    <a:lnTo>
                      <a:pt x="3744" y="537"/>
                    </a:lnTo>
                    <a:lnTo>
                      <a:pt x="3750" y="543"/>
                    </a:lnTo>
                    <a:lnTo>
                      <a:pt x="3757" y="548"/>
                    </a:lnTo>
                    <a:lnTo>
                      <a:pt x="3765" y="552"/>
                    </a:lnTo>
                    <a:lnTo>
                      <a:pt x="3774" y="557"/>
                    </a:lnTo>
                    <a:lnTo>
                      <a:pt x="3783" y="561"/>
                    </a:lnTo>
                    <a:lnTo>
                      <a:pt x="3795" y="565"/>
                    </a:lnTo>
                    <a:lnTo>
                      <a:pt x="3806" y="568"/>
                    </a:lnTo>
                    <a:lnTo>
                      <a:pt x="3819" y="571"/>
                    </a:lnTo>
                    <a:lnTo>
                      <a:pt x="3908" y="590"/>
                    </a:lnTo>
                    <a:lnTo>
                      <a:pt x="3929" y="594"/>
                    </a:lnTo>
                    <a:lnTo>
                      <a:pt x="3950" y="601"/>
                    </a:lnTo>
                    <a:lnTo>
                      <a:pt x="3968" y="608"/>
                    </a:lnTo>
                    <a:lnTo>
                      <a:pt x="3986" y="615"/>
                    </a:lnTo>
                    <a:lnTo>
                      <a:pt x="4002" y="624"/>
                    </a:lnTo>
                    <a:lnTo>
                      <a:pt x="4016" y="633"/>
                    </a:lnTo>
                    <a:lnTo>
                      <a:pt x="4030" y="644"/>
                    </a:lnTo>
                    <a:lnTo>
                      <a:pt x="4042" y="655"/>
                    </a:lnTo>
                    <a:lnTo>
                      <a:pt x="4052" y="667"/>
                    </a:lnTo>
                    <a:lnTo>
                      <a:pt x="4061" y="680"/>
                    </a:lnTo>
                    <a:lnTo>
                      <a:pt x="4069" y="694"/>
                    </a:lnTo>
                    <a:lnTo>
                      <a:pt x="4075" y="709"/>
                    </a:lnTo>
                    <a:lnTo>
                      <a:pt x="4080" y="724"/>
                    </a:lnTo>
                    <a:lnTo>
                      <a:pt x="4084" y="740"/>
                    </a:lnTo>
                    <a:lnTo>
                      <a:pt x="4086" y="758"/>
                    </a:lnTo>
                    <a:lnTo>
                      <a:pt x="4087" y="776"/>
                    </a:lnTo>
                    <a:close/>
                    <a:moveTo>
                      <a:pt x="4261" y="974"/>
                    </a:moveTo>
                    <a:lnTo>
                      <a:pt x="4261" y="310"/>
                    </a:lnTo>
                    <a:lnTo>
                      <a:pt x="4369" y="292"/>
                    </a:lnTo>
                    <a:lnTo>
                      <a:pt x="4369" y="974"/>
                    </a:lnTo>
                    <a:lnTo>
                      <a:pt x="4261" y="974"/>
                    </a:lnTo>
                    <a:close/>
                    <a:moveTo>
                      <a:pt x="4399" y="100"/>
                    </a:moveTo>
                    <a:lnTo>
                      <a:pt x="4399" y="109"/>
                    </a:lnTo>
                    <a:lnTo>
                      <a:pt x="4397" y="117"/>
                    </a:lnTo>
                    <a:lnTo>
                      <a:pt x="4395" y="125"/>
                    </a:lnTo>
                    <a:lnTo>
                      <a:pt x="4393" y="133"/>
                    </a:lnTo>
                    <a:lnTo>
                      <a:pt x="4390" y="140"/>
                    </a:lnTo>
                    <a:lnTo>
                      <a:pt x="4386" y="146"/>
                    </a:lnTo>
                    <a:lnTo>
                      <a:pt x="4381" y="153"/>
                    </a:lnTo>
                    <a:lnTo>
                      <a:pt x="4375" y="159"/>
                    </a:lnTo>
                    <a:lnTo>
                      <a:pt x="4369" y="164"/>
                    </a:lnTo>
                    <a:lnTo>
                      <a:pt x="4363" y="169"/>
                    </a:lnTo>
                    <a:lnTo>
                      <a:pt x="4357" y="173"/>
                    </a:lnTo>
                    <a:lnTo>
                      <a:pt x="4349" y="177"/>
                    </a:lnTo>
                    <a:lnTo>
                      <a:pt x="4342" y="179"/>
                    </a:lnTo>
                    <a:lnTo>
                      <a:pt x="4333" y="181"/>
                    </a:lnTo>
                    <a:lnTo>
                      <a:pt x="4326" y="182"/>
                    </a:lnTo>
                    <a:lnTo>
                      <a:pt x="4318" y="182"/>
                    </a:lnTo>
                    <a:lnTo>
                      <a:pt x="4308" y="182"/>
                    </a:lnTo>
                    <a:lnTo>
                      <a:pt x="4301" y="181"/>
                    </a:lnTo>
                    <a:lnTo>
                      <a:pt x="4292" y="179"/>
                    </a:lnTo>
                    <a:lnTo>
                      <a:pt x="4285" y="177"/>
                    </a:lnTo>
                    <a:lnTo>
                      <a:pt x="4278" y="173"/>
                    </a:lnTo>
                    <a:lnTo>
                      <a:pt x="4271" y="169"/>
                    </a:lnTo>
                    <a:lnTo>
                      <a:pt x="4265" y="164"/>
                    </a:lnTo>
                    <a:lnTo>
                      <a:pt x="4259" y="159"/>
                    </a:lnTo>
                    <a:lnTo>
                      <a:pt x="4254" y="153"/>
                    </a:lnTo>
                    <a:lnTo>
                      <a:pt x="4248" y="146"/>
                    </a:lnTo>
                    <a:lnTo>
                      <a:pt x="4244" y="140"/>
                    </a:lnTo>
                    <a:lnTo>
                      <a:pt x="4241" y="133"/>
                    </a:lnTo>
                    <a:lnTo>
                      <a:pt x="4239" y="125"/>
                    </a:lnTo>
                    <a:lnTo>
                      <a:pt x="4237" y="118"/>
                    </a:lnTo>
                    <a:lnTo>
                      <a:pt x="4236" y="110"/>
                    </a:lnTo>
                    <a:lnTo>
                      <a:pt x="4236" y="101"/>
                    </a:lnTo>
                    <a:lnTo>
                      <a:pt x="4236" y="93"/>
                    </a:lnTo>
                    <a:lnTo>
                      <a:pt x="4237" y="86"/>
                    </a:lnTo>
                    <a:lnTo>
                      <a:pt x="4239" y="77"/>
                    </a:lnTo>
                    <a:lnTo>
                      <a:pt x="4241" y="70"/>
                    </a:lnTo>
                    <a:lnTo>
                      <a:pt x="4244" y="63"/>
                    </a:lnTo>
                    <a:lnTo>
                      <a:pt x="4248" y="55"/>
                    </a:lnTo>
                    <a:lnTo>
                      <a:pt x="4254" y="49"/>
                    </a:lnTo>
                    <a:lnTo>
                      <a:pt x="4259" y="43"/>
                    </a:lnTo>
                    <a:lnTo>
                      <a:pt x="4265" y="37"/>
                    </a:lnTo>
                    <a:lnTo>
                      <a:pt x="4271" y="32"/>
                    </a:lnTo>
                    <a:lnTo>
                      <a:pt x="4278" y="28"/>
                    </a:lnTo>
                    <a:lnTo>
                      <a:pt x="4285" y="25"/>
                    </a:lnTo>
                    <a:lnTo>
                      <a:pt x="4292" y="23"/>
                    </a:lnTo>
                    <a:lnTo>
                      <a:pt x="4301" y="21"/>
                    </a:lnTo>
                    <a:lnTo>
                      <a:pt x="4308" y="20"/>
                    </a:lnTo>
                    <a:lnTo>
                      <a:pt x="4318" y="18"/>
                    </a:lnTo>
                    <a:lnTo>
                      <a:pt x="4326" y="20"/>
                    </a:lnTo>
                    <a:lnTo>
                      <a:pt x="4333" y="21"/>
                    </a:lnTo>
                    <a:lnTo>
                      <a:pt x="4342" y="22"/>
                    </a:lnTo>
                    <a:lnTo>
                      <a:pt x="4349" y="25"/>
                    </a:lnTo>
                    <a:lnTo>
                      <a:pt x="4357" y="28"/>
                    </a:lnTo>
                    <a:lnTo>
                      <a:pt x="4363" y="32"/>
                    </a:lnTo>
                    <a:lnTo>
                      <a:pt x="4369" y="36"/>
                    </a:lnTo>
                    <a:lnTo>
                      <a:pt x="4375" y="43"/>
                    </a:lnTo>
                    <a:lnTo>
                      <a:pt x="4381" y="48"/>
                    </a:lnTo>
                    <a:lnTo>
                      <a:pt x="4386" y="54"/>
                    </a:lnTo>
                    <a:lnTo>
                      <a:pt x="4390" y="61"/>
                    </a:lnTo>
                    <a:lnTo>
                      <a:pt x="4393" y="69"/>
                    </a:lnTo>
                    <a:lnTo>
                      <a:pt x="4395" y="76"/>
                    </a:lnTo>
                    <a:lnTo>
                      <a:pt x="4397" y="83"/>
                    </a:lnTo>
                    <a:lnTo>
                      <a:pt x="4399" y="92"/>
                    </a:lnTo>
                    <a:lnTo>
                      <a:pt x="4399" y="100"/>
                    </a:lnTo>
                    <a:close/>
                    <a:moveTo>
                      <a:pt x="4854" y="386"/>
                    </a:moveTo>
                    <a:lnTo>
                      <a:pt x="4715" y="386"/>
                    </a:lnTo>
                    <a:lnTo>
                      <a:pt x="4715" y="816"/>
                    </a:lnTo>
                    <a:lnTo>
                      <a:pt x="4715" y="829"/>
                    </a:lnTo>
                    <a:lnTo>
                      <a:pt x="4716" y="842"/>
                    </a:lnTo>
                    <a:lnTo>
                      <a:pt x="4717" y="853"/>
                    </a:lnTo>
                    <a:lnTo>
                      <a:pt x="4719" y="864"/>
                    </a:lnTo>
                    <a:lnTo>
                      <a:pt x="4721" y="873"/>
                    </a:lnTo>
                    <a:lnTo>
                      <a:pt x="4724" y="881"/>
                    </a:lnTo>
                    <a:lnTo>
                      <a:pt x="4728" y="888"/>
                    </a:lnTo>
                    <a:lnTo>
                      <a:pt x="4732" y="894"/>
                    </a:lnTo>
                    <a:lnTo>
                      <a:pt x="4738" y="898"/>
                    </a:lnTo>
                    <a:lnTo>
                      <a:pt x="4743" y="904"/>
                    </a:lnTo>
                    <a:lnTo>
                      <a:pt x="4750" y="907"/>
                    </a:lnTo>
                    <a:lnTo>
                      <a:pt x="4759" y="910"/>
                    </a:lnTo>
                    <a:lnTo>
                      <a:pt x="4767" y="912"/>
                    </a:lnTo>
                    <a:lnTo>
                      <a:pt x="4778" y="914"/>
                    </a:lnTo>
                    <a:lnTo>
                      <a:pt x="4788" y="915"/>
                    </a:lnTo>
                    <a:lnTo>
                      <a:pt x="4800" y="915"/>
                    </a:lnTo>
                    <a:lnTo>
                      <a:pt x="4811" y="915"/>
                    </a:lnTo>
                    <a:lnTo>
                      <a:pt x="4821" y="914"/>
                    </a:lnTo>
                    <a:lnTo>
                      <a:pt x="4829" y="913"/>
                    </a:lnTo>
                    <a:lnTo>
                      <a:pt x="4837" y="912"/>
                    </a:lnTo>
                    <a:lnTo>
                      <a:pt x="4851" y="908"/>
                    </a:lnTo>
                    <a:lnTo>
                      <a:pt x="4866" y="902"/>
                    </a:lnTo>
                    <a:lnTo>
                      <a:pt x="4880" y="969"/>
                    </a:lnTo>
                    <a:lnTo>
                      <a:pt x="4868" y="975"/>
                    </a:lnTo>
                    <a:lnTo>
                      <a:pt x="4854" y="980"/>
                    </a:lnTo>
                    <a:lnTo>
                      <a:pt x="4841" y="986"/>
                    </a:lnTo>
                    <a:lnTo>
                      <a:pt x="4826" y="989"/>
                    </a:lnTo>
                    <a:lnTo>
                      <a:pt x="4810" y="992"/>
                    </a:lnTo>
                    <a:lnTo>
                      <a:pt x="4795" y="994"/>
                    </a:lnTo>
                    <a:lnTo>
                      <a:pt x="4779" y="995"/>
                    </a:lnTo>
                    <a:lnTo>
                      <a:pt x="4763" y="996"/>
                    </a:lnTo>
                    <a:lnTo>
                      <a:pt x="4749" y="995"/>
                    </a:lnTo>
                    <a:lnTo>
                      <a:pt x="4738" y="995"/>
                    </a:lnTo>
                    <a:lnTo>
                      <a:pt x="4726" y="993"/>
                    </a:lnTo>
                    <a:lnTo>
                      <a:pt x="4715" y="991"/>
                    </a:lnTo>
                    <a:lnTo>
                      <a:pt x="4705" y="989"/>
                    </a:lnTo>
                    <a:lnTo>
                      <a:pt x="4695" y="986"/>
                    </a:lnTo>
                    <a:lnTo>
                      <a:pt x="4685" y="981"/>
                    </a:lnTo>
                    <a:lnTo>
                      <a:pt x="4676" y="977"/>
                    </a:lnTo>
                    <a:lnTo>
                      <a:pt x="4667" y="972"/>
                    </a:lnTo>
                    <a:lnTo>
                      <a:pt x="4659" y="968"/>
                    </a:lnTo>
                    <a:lnTo>
                      <a:pt x="4652" y="961"/>
                    </a:lnTo>
                    <a:lnTo>
                      <a:pt x="4645" y="956"/>
                    </a:lnTo>
                    <a:lnTo>
                      <a:pt x="4640" y="950"/>
                    </a:lnTo>
                    <a:lnTo>
                      <a:pt x="4635" y="943"/>
                    </a:lnTo>
                    <a:lnTo>
                      <a:pt x="4630" y="935"/>
                    </a:lnTo>
                    <a:lnTo>
                      <a:pt x="4625" y="928"/>
                    </a:lnTo>
                    <a:lnTo>
                      <a:pt x="4622" y="919"/>
                    </a:lnTo>
                    <a:lnTo>
                      <a:pt x="4619" y="910"/>
                    </a:lnTo>
                    <a:lnTo>
                      <a:pt x="4617" y="901"/>
                    </a:lnTo>
                    <a:lnTo>
                      <a:pt x="4615" y="890"/>
                    </a:lnTo>
                    <a:lnTo>
                      <a:pt x="4612" y="869"/>
                    </a:lnTo>
                    <a:lnTo>
                      <a:pt x="4611" y="844"/>
                    </a:lnTo>
                    <a:lnTo>
                      <a:pt x="4611" y="386"/>
                    </a:lnTo>
                    <a:lnTo>
                      <a:pt x="4523" y="386"/>
                    </a:lnTo>
                    <a:lnTo>
                      <a:pt x="4523" y="307"/>
                    </a:lnTo>
                    <a:lnTo>
                      <a:pt x="4611" y="307"/>
                    </a:lnTo>
                    <a:lnTo>
                      <a:pt x="4611" y="294"/>
                    </a:lnTo>
                    <a:lnTo>
                      <a:pt x="4612" y="282"/>
                    </a:lnTo>
                    <a:lnTo>
                      <a:pt x="4612" y="268"/>
                    </a:lnTo>
                    <a:lnTo>
                      <a:pt x="4613" y="253"/>
                    </a:lnTo>
                    <a:lnTo>
                      <a:pt x="4613" y="239"/>
                    </a:lnTo>
                    <a:lnTo>
                      <a:pt x="4614" y="225"/>
                    </a:lnTo>
                    <a:lnTo>
                      <a:pt x="4615" y="211"/>
                    </a:lnTo>
                    <a:lnTo>
                      <a:pt x="4616" y="198"/>
                    </a:lnTo>
                    <a:lnTo>
                      <a:pt x="4617" y="185"/>
                    </a:lnTo>
                    <a:lnTo>
                      <a:pt x="4618" y="171"/>
                    </a:lnTo>
                    <a:lnTo>
                      <a:pt x="4620" y="155"/>
                    </a:lnTo>
                    <a:lnTo>
                      <a:pt x="4622" y="138"/>
                    </a:lnTo>
                    <a:lnTo>
                      <a:pt x="4731" y="114"/>
                    </a:lnTo>
                    <a:lnTo>
                      <a:pt x="4729" y="131"/>
                    </a:lnTo>
                    <a:lnTo>
                      <a:pt x="4728" y="147"/>
                    </a:lnTo>
                    <a:lnTo>
                      <a:pt x="4726" y="162"/>
                    </a:lnTo>
                    <a:lnTo>
                      <a:pt x="4725" y="177"/>
                    </a:lnTo>
                    <a:lnTo>
                      <a:pt x="4724" y="192"/>
                    </a:lnTo>
                    <a:lnTo>
                      <a:pt x="4723" y="206"/>
                    </a:lnTo>
                    <a:lnTo>
                      <a:pt x="4721" y="223"/>
                    </a:lnTo>
                    <a:lnTo>
                      <a:pt x="4720" y="239"/>
                    </a:lnTo>
                    <a:lnTo>
                      <a:pt x="4720" y="257"/>
                    </a:lnTo>
                    <a:lnTo>
                      <a:pt x="4719" y="273"/>
                    </a:lnTo>
                    <a:lnTo>
                      <a:pt x="4719" y="290"/>
                    </a:lnTo>
                    <a:lnTo>
                      <a:pt x="4719" y="307"/>
                    </a:lnTo>
                    <a:lnTo>
                      <a:pt x="4886" y="307"/>
                    </a:lnTo>
                    <a:lnTo>
                      <a:pt x="4854" y="386"/>
                    </a:lnTo>
                    <a:close/>
                    <a:moveTo>
                      <a:pt x="5266" y="998"/>
                    </a:moveTo>
                    <a:lnTo>
                      <a:pt x="5257" y="1023"/>
                    </a:lnTo>
                    <a:lnTo>
                      <a:pt x="5249" y="1046"/>
                    </a:lnTo>
                    <a:lnTo>
                      <a:pt x="5240" y="1069"/>
                    </a:lnTo>
                    <a:lnTo>
                      <a:pt x="5230" y="1090"/>
                    </a:lnTo>
                    <a:lnTo>
                      <a:pt x="5220" y="1110"/>
                    </a:lnTo>
                    <a:lnTo>
                      <a:pt x="5209" y="1129"/>
                    </a:lnTo>
                    <a:lnTo>
                      <a:pt x="5198" y="1147"/>
                    </a:lnTo>
                    <a:lnTo>
                      <a:pt x="5185" y="1163"/>
                    </a:lnTo>
                    <a:lnTo>
                      <a:pt x="5172" y="1179"/>
                    </a:lnTo>
                    <a:lnTo>
                      <a:pt x="5158" y="1193"/>
                    </a:lnTo>
                    <a:lnTo>
                      <a:pt x="5143" y="1206"/>
                    </a:lnTo>
                    <a:lnTo>
                      <a:pt x="5127" y="1217"/>
                    </a:lnTo>
                    <a:lnTo>
                      <a:pt x="5109" y="1227"/>
                    </a:lnTo>
                    <a:lnTo>
                      <a:pt x="5092" y="1235"/>
                    </a:lnTo>
                    <a:lnTo>
                      <a:pt x="5071" y="1243"/>
                    </a:lnTo>
                    <a:lnTo>
                      <a:pt x="5050" y="1249"/>
                    </a:lnTo>
                    <a:lnTo>
                      <a:pt x="5019" y="1177"/>
                    </a:lnTo>
                    <a:lnTo>
                      <a:pt x="5034" y="1173"/>
                    </a:lnTo>
                    <a:lnTo>
                      <a:pt x="5048" y="1167"/>
                    </a:lnTo>
                    <a:lnTo>
                      <a:pt x="5062" y="1161"/>
                    </a:lnTo>
                    <a:lnTo>
                      <a:pt x="5074" y="1153"/>
                    </a:lnTo>
                    <a:lnTo>
                      <a:pt x="5085" y="1146"/>
                    </a:lnTo>
                    <a:lnTo>
                      <a:pt x="5096" y="1138"/>
                    </a:lnTo>
                    <a:lnTo>
                      <a:pt x="5105" y="1127"/>
                    </a:lnTo>
                    <a:lnTo>
                      <a:pt x="5114" y="1117"/>
                    </a:lnTo>
                    <a:lnTo>
                      <a:pt x="5123" y="1104"/>
                    </a:lnTo>
                    <a:lnTo>
                      <a:pt x="5130" y="1090"/>
                    </a:lnTo>
                    <a:lnTo>
                      <a:pt x="5139" y="1076"/>
                    </a:lnTo>
                    <a:lnTo>
                      <a:pt x="5145" y="1059"/>
                    </a:lnTo>
                    <a:lnTo>
                      <a:pt x="5152" y="1040"/>
                    </a:lnTo>
                    <a:lnTo>
                      <a:pt x="5160" y="1020"/>
                    </a:lnTo>
                    <a:lnTo>
                      <a:pt x="5166" y="997"/>
                    </a:lnTo>
                    <a:lnTo>
                      <a:pt x="5173" y="973"/>
                    </a:lnTo>
                    <a:lnTo>
                      <a:pt x="5130" y="979"/>
                    </a:lnTo>
                    <a:lnTo>
                      <a:pt x="5128" y="971"/>
                    </a:lnTo>
                    <a:lnTo>
                      <a:pt x="5126" y="960"/>
                    </a:lnTo>
                    <a:lnTo>
                      <a:pt x="5123" y="948"/>
                    </a:lnTo>
                    <a:lnTo>
                      <a:pt x="5120" y="933"/>
                    </a:lnTo>
                    <a:lnTo>
                      <a:pt x="5116" y="918"/>
                    </a:lnTo>
                    <a:lnTo>
                      <a:pt x="5111" y="902"/>
                    </a:lnTo>
                    <a:lnTo>
                      <a:pt x="5106" y="886"/>
                    </a:lnTo>
                    <a:lnTo>
                      <a:pt x="5102" y="868"/>
                    </a:lnTo>
                    <a:lnTo>
                      <a:pt x="5097" y="851"/>
                    </a:lnTo>
                    <a:lnTo>
                      <a:pt x="5093" y="833"/>
                    </a:lnTo>
                    <a:lnTo>
                      <a:pt x="5087" y="817"/>
                    </a:lnTo>
                    <a:lnTo>
                      <a:pt x="5082" y="800"/>
                    </a:lnTo>
                    <a:lnTo>
                      <a:pt x="5077" y="783"/>
                    </a:lnTo>
                    <a:lnTo>
                      <a:pt x="5072" y="767"/>
                    </a:lnTo>
                    <a:lnTo>
                      <a:pt x="5067" y="753"/>
                    </a:lnTo>
                    <a:lnTo>
                      <a:pt x="5063" y="740"/>
                    </a:lnTo>
                    <a:lnTo>
                      <a:pt x="4919" y="322"/>
                    </a:lnTo>
                    <a:lnTo>
                      <a:pt x="5023" y="287"/>
                    </a:lnTo>
                    <a:lnTo>
                      <a:pt x="5160" y="719"/>
                    </a:lnTo>
                    <a:lnTo>
                      <a:pt x="5164" y="732"/>
                    </a:lnTo>
                    <a:lnTo>
                      <a:pt x="5167" y="745"/>
                    </a:lnTo>
                    <a:lnTo>
                      <a:pt x="5171" y="759"/>
                    </a:lnTo>
                    <a:lnTo>
                      <a:pt x="5174" y="773"/>
                    </a:lnTo>
                    <a:lnTo>
                      <a:pt x="5178" y="787"/>
                    </a:lnTo>
                    <a:lnTo>
                      <a:pt x="5181" y="800"/>
                    </a:lnTo>
                    <a:lnTo>
                      <a:pt x="5184" y="814"/>
                    </a:lnTo>
                    <a:lnTo>
                      <a:pt x="5187" y="826"/>
                    </a:lnTo>
                    <a:lnTo>
                      <a:pt x="5190" y="839"/>
                    </a:lnTo>
                    <a:lnTo>
                      <a:pt x="5193" y="853"/>
                    </a:lnTo>
                    <a:lnTo>
                      <a:pt x="5197" y="869"/>
                    </a:lnTo>
                    <a:lnTo>
                      <a:pt x="5200" y="886"/>
                    </a:lnTo>
                    <a:lnTo>
                      <a:pt x="5203" y="886"/>
                    </a:lnTo>
                    <a:lnTo>
                      <a:pt x="5205" y="879"/>
                    </a:lnTo>
                    <a:lnTo>
                      <a:pt x="5210" y="862"/>
                    </a:lnTo>
                    <a:lnTo>
                      <a:pt x="5213" y="850"/>
                    </a:lnTo>
                    <a:lnTo>
                      <a:pt x="5216" y="837"/>
                    </a:lnTo>
                    <a:lnTo>
                      <a:pt x="5222" y="822"/>
                    </a:lnTo>
                    <a:lnTo>
                      <a:pt x="5226" y="806"/>
                    </a:lnTo>
                    <a:lnTo>
                      <a:pt x="5231" y="789"/>
                    </a:lnTo>
                    <a:lnTo>
                      <a:pt x="5235" y="774"/>
                    </a:lnTo>
                    <a:lnTo>
                      <a:pt x="5240" y="759"/>
                    </a:lnTo>
                    <a:lnTo>
                      <a:pt x="5244" y="745"/>
                    </a:lnTo>
                    <a:lnTo>
                      <a:pt x="5376" y="307"/>
                    </a:lnTo>
                    <a:lnTo>
                      <a:pt x="5495" y="307"/>
                    </a:lnTo>
                    <a:lnTo>
                      <a:pt x="5266" y="998"/>
                    </a:lnTo>
                    <a:close/>
                    <a:moveTo>
                      <a:pt x="6125" y="974"/>
                    </a:moveTo>
                    <a:lnTo>
                      <a:pt x="6125" y="529"/>
                    </a:lnTo>
                    <a:lnTo>
                      <a:pt x="5736" y="529"/>
                    </a:lnTo>
                    <a:lnTo>
                      <a:pt x="5736" y="974"/>
                    </a:lnTo>
                    <a:lnTo>
                      <a:pt x="5629" y="974"/>
                    </a:lnTo>
                    <a:lnTo>
                      <a:pt x="5629" y="55"/>
                    </a:lnTo>
                    <a:lnTo>
                      <a:pt x="5736" y="55"/>
                    </a:lnTo>
                    <a:lnTo>
                      <a:pt x="5736" y="439"/>
                    </a:lnTo>
                    <a:lnTo>
                      <a:pt x="6125" y="439"/>
                    </a:lnTo>
                    <a:lnTo>
                      <a:pt x="6125" y="55"/>
                    </a:lnTo>
                    <a:lnTo>
                      <a:pt x="6234" y="55"/>
                    </a:lnTo>
                    <a:lnTo>
                      <a:pt x="6234" y="974"/>
                    </a:lnTo>
                    <a:lnTo>
                      <a:pt x="6125" y="974"/>
                    </a:lnTo>
                    <a:close/>
                    <a:moveTo>
                      <a:pt x="6885" y="659"/>
                    </a:moveTo>
                    <a:lnTo>
                      <a:pt x="6885" y="626"/>
                    </a:lnTo>
                    <a:lnTo>
                      <a:pt x="6883" y="595"/>
                    </a:lnTo>
                    <a:lnTo>
                      <a:pt x="6881" y="566"/>
                    </a:lnTo>
                    <a:lnTo>
                      <a:pt x="6878" y="540"/>
                    </a:lnTo>
                    <a:lnTo>
                      <a:pt x="6872" y="516"/>
                    </a:lnTo>
                    <a:lnTo>
                      <a:pt x="6867" y="495"/>
                    </a:lnTo>
                    <a:lnTo>
                      <a:pt x="6861" y="476"/>
                    </a:lnTo>
                    <a:lnTo>
                      <a:pt x="6854" y="458"/>
                    </a:lnTo>
                    <a:lnTo>
                      <a:pt x="6848" y="447"/>
                    </a:lnTo>
                    <a:lnTo>
                      <a:pt x="6842" y="438"/>
                    </a:lnTo>
                    <a:lnTo>
                      <a:pt x="6836" y="429"/>
                    </a:lnTo>
                    <a:lnTo>
                      <a:pt x="6828" y="420"/>
                    </a:lnTo>
                    <a:lnTo>
                      <a:pt x="6820" y="412"/>
                    </a:lnTo>
                    <a:lnTo>
                      <a:pt x="6811" y="405"/>
                    </a:lnTo>
                    <a:lnTo>
                      <a:pt x="6803" y="399"/>
                    </a:lnTo>
                    <a:lnTo>
                      <a:pt x="6793" y="393"/>
                    </a:lnTo>
                    <a:lnTo>
                      <a:pt x="6783" y="389"/>
                    </a:lnTo>
                    <a:lnTo>
                      <a:pt x="6773" y="385"/>
                    </a:lnTo>
                    <a:lnTo>
                      <a:pt x="6763" y="380"/>
                    </a:lnTo>
                    <a:lnTo>
                      <a:pt x="6753" y="378"/>
                    </a:lnTo>
                    <a:lnTo>
                      <a:pt x="6743" y="375"/>
                    </a:lnTo>
                    <a:lnTo>
                      <a:pt x="6733" y="374"/>
                    </a:lnTo>
                    <a:lnTo>
                      <a:pt x="6722" y="373"/>
                    </a:lnTo>
                    <a:lnTo>
                      <a:pt x="6712" y="373"/>
                    </a:lnTo>
                    <a:lnTo>
                      <a:pt x="6701" y="373"/>
                    </a:lnTo>
                    <a:lnTo>
                      <a:pt x="6690" y="374"/>
                    </a:lnTo>
                    <a:lnTo>
                      <a:pt x="6679" y="375"/>
                    </a:lnTo>
                    <a:lnTo>
                      <a:pt x="6670" y="377"/>
                    </a:lnTo>
                    <a:lnTo>
                      <a:pt x="6659" y="380"/>
                    </a:lnTo>
                    <a:lnTo>
                      <a:pt x="6649" y="383"/>
                    </a:lnTo>
                    <a:lnTo>
                      <a:pt x="6639" y="388"/>
                    </a:lnTo>
                    <a:lnTo>
                      <a:pt x="6630" y="392"/>
                    </a:lnTo>
                    <a:lnTo>
                      <a:pt x="6621" y="397"/>
                    </a:lnTo>
                    <a:lnTo>
                      <a:pt x="6613" y="402"/>
                    </a:lnTo>
                    <a:lnTo>
                      <a:pt x="6605" y="409"/>
                    </a:lnTo>
                    <a:lnTo>
                      <a:pt x="6597" y="415"/>
                    </a:lnTo>
                    <a:lnTo>
                      <a:pt x="6591" y="422"/>
                    </a:lnTo>
                    <a:lnTo>
                      <a:pt x="6585" y="429"/>
                    </a:lnTo>
                    <a:lnTo>
                      <a:pt x="6579" y="437"/>
                    </a:lnTo>
                    <a:lnTo>
                      <a:pt x="6575" y="445"/>
                    </a:lnTo>
                    <a:lnTo>
                      <a:pt x="6568" y="461"/>
                    </a:lnTo>
                    <a:lnTo>
                      <a:pt x="6560" y="479"/>
                    </a:lnTo>
                    <a:lnTo>
                      <a:pt x="6555" y="497"/>
                    </a:lnTo>
                    <a:lnTo>
                      <a:pt x="6551" y="518"/>
                    </a:lnTo>
                    <a:lnTo>
                      <a:pt x="6547" y="540"/>
                    </a:lnTo>
                    <a:lnTo>
                      <a:pt x="6545" y="564"/>
                    </a:lnTo>
                    <a:lnTo>
                      <a:pt x="6544" y="590"/>
                    </a:lnTo>
                    <a:lnTo>
                      <a:pt x="6543" y="619"/>
                    </a:lnTo>
                    <a:lnTo>
                      <a:pt x="6544" y="654"/>
                    </a:lnTo>
                    <a:lnTo>
                      <a:pt x="6546" y="687"/>
                    </a:lnTo>
                    <a:lnTo>
                      <a:pt x="6549" y="718"/>
                    </a:lnTo>
                    <a:lnTo>
                      <a:pt x="6554" y="748"/>
                    </a:lnTo>
                    <a:lnTo>
                      <a:pt x="6560" y="776"/>
                    </a:lnTo>
                    <a:lnTo>
                      <a:pt x="6568" y="800"/>
                    </a:lnTo>
                    <a:lnTo>
                      <a:pt x="6571" y="810"/>
                    </a:lnTo>
                    <a:lnTo>
                      <a:pt x="6575" y="821"/>
                    </a:lnTo>
                    <a:lnTo>
                      <a:pt x="6579" y="829"/>
                    </a:lnTo>
                    <a:lnTo>
                      <a:pt x="6585" y="838"/>
                    </a:lnTo>
                    <a:lnTo>
                      <a:pt x="6590" y="845"/>
                    </a:lnTo>
                    <a:lnTo>
                      <a:pt x="6595" y="852"/>
                    </a:lnTo>
                    <a:lnTo>
                      <a:pt x="6601" y="859"/>
                    </a:lnTo>
                    <a:lnTo>
                      <a:pt x="6608" y="865"/>
                    </a:lnTo>
                    <a:lnTo>
                      <a:pt x="6615" y="871"/>
                    </a:lnTo>
                    <a:lnTo>
                      <a:pt x="6622" y="876"/>
                    </a:lnTo>
                    <a:lnTo>
                      <a:pt x="6631" y="882"/>
                    </a:lnTo>
                    <a:lnTo>
                      <a:pt x="6640" y="887"/>
                    </a:lnTo>
                    <a:lnTo>
                      <a:pt x="6650" y="891"/>
                    </a:lnTo>
                    <a:lnTo>
                      <a:pt x="6659" y="894"/>
                    </a:lnTo>
                    <a:lnTo>
                      <a:pt x="6669" y="897"/>
                    </a:lnTo>
                    <a:lnTo>
                      <a:pt x="6678" y="901"/>
                    </a:lnTo>
                    <a:lnTo>
                      <a:pt x="6689" y="902"/>
                    </a:lnTo>
                    <a:lnTo>
                      <a:pt x="6699" y="904"/>
                    </a:lnTo>
                    <a:lnTo>
                      <a:pt x="6710" y="905"/>
                    </a:lnTo>
                    <a:lnTo>
                      <a:pt x="6720" y="905"/>
                    </a:lnTo>
                    <a:lnTo>
                      <a:pt x="6733" y="904"/>
                    </a:lnTo>
                    <a:lnTo>
                      <a:pt x="6745" y="903"/>
                    </a:lnTo>
                    <a:lnTo>
                      <a:pt x="6757" y="901"/>
                    </a:lnTo>
                    <a:lnTo>
                      <a:pt x="6768" y="898"/>
                    </a:lnTo>
                    <a:lnTo>
                      <a:pt x="6780" y="894"/>
                    </a:lnTo>
                    <a:lnTo>
                      <a:pt x="6790" y="890"/>
                    </a:lnTo>
                    <a:lnTo>
                      <a:pt x="6800" y="885"/>
                    </a:lnTo>
                    <a:lnTo>
                      <a:pt x="6809" y="879"/>
                    </a:lnTo>
                    <a:lnTo>
                      <a:pt x="6819" y="871"/>
                    </a:lnTo>
                    <a:lnTo>
                      <a:pt x="6827" y="864"/>
                    </a:lnTo>
                    <a:lnTo>
                      <a:pt x="6836" y="855"/>
                    </a:lnTo>
                    <a:lnTo>
                      <a:pt x="6842" y="847"/>
                    </a:lnTo>
                    <a:lnTo>
                      <a:pt x="6849" y="838"/>
                    </a:lnTo>
                    <a:lnTo>
                      <a:pt x="6854" y="827"/>
                    </a:lnTo>
                    <a:lnTo>
                      <a:pt x="6860" y="816"/>
                    </a:lnTo>
                    <a:lnTo>
                      <a:pt x="6865" y="804"/>
                    </a:lnTo>
                    <a:lnTo>
                      <a:pt x="6870" y="788"/>
                    </a:lnTo>
                    <a:lnTo>
                      <a:pt x="6874" y="773"/>
                    </a:lnTo>
                    <a:lnTo>
                      <a:pt x="6878" y="757"/>
                    </a:lnTo>
                    <a:lnTo>
                      <a:pt x="6881" y="741"/>
                    </a:lnTo>
                    <a:lnTo>
                      <a:pt x="6882" y="724"/>
                    </a:lnTo>
                    <a:lnTo>
                      <a:pt x="6884" y="704"/>
                    </a:lnTo>
                    <a:lnTo>
                      <a:pt x="6885" y="683"/>
                    </a:lnTo>
                    <a:lnTo>
                      <a:pt x="6885" y="659"/>
                    </a:lnTo>
                    <a:close/>
                    <a:moveTo>
                      <a:pt x="7005" y="651"/>
                    </a:moveTo>
                    <a:lnTo>
                      <a:pt x="7004" y="672"/>
                    </a:lnTo>
                    <a:lnTo>
                      <a:pt x="7003" y="692"/>
                    </a:lnTo>
                    <a:lnTo>
                      <a:pt x="7001" y="711"/>
                    </a:lnTo>
                    <a:lnTo>
                      <a:pt x="6999" y="730"/>
                    </a:lnTo>
                    <a:lnTo>
                      <a:pt x="6996" y="747"/>
                    </a:lnTo>
                    <a:lnTo>
                      <a:pt x="6992" y="765"/>
                    </a:lnTo>
                    <a:lnTo>
                      <a:pt x="6988" y="782"/>
                    </a:lnTo>
                    <a:lnTo>
                      <a:pt x="6983" y="798"/>
                    </a:lnTo>
                    <a:lnTo>
                      <a:pt x="6977" y="814"/>
                    </a:lnTo>
                    <a:lnTo>
                      <a:pt x="6971" y="828"/>
                    </a:lnTo>
                    <a:lnTo>
                      <a:pt x="6965" y="843"/>
                    </a:lnTo>
                    <a:lnTo>
                      <a:pt x="6957" y="857"/>
                    </a:lnTo>
                    <a:lnTo>
                      <a:pt x="6949" y="869"/>
                    </a:lnTo>
                    <a:lnTo>
                      <a:pt x="6942" y="882"/>
                    </a:lnTo>
                    <a:lnTo>
                      <a:pt x="6932" y="893"/>
                    </a:lnTo>
                    <a:lnTo>
                      <a:pt x="6923" y="905"/>
                    </a:lnTo>
                    <a:lnTo>
                      <a:pt x="6913" y="915"/>
                    </a:lnTo>
                    <a:lnTo>
                      <a:pt x="6903" y="925"/>
                    </a:lnTo>
                    <a:lnTo>
                      <a:pt x="6892" y="934"/>
                    </a:lnTo>
                    <a:lnTo>
                      <a:pt x="6882" y="943"/>
                    </a:lnTo>
                    <a:lnTo>
                      <a:pt x="6870" y="950"/>
                    </a:lnTo>
                    <a:lnTo>
                      <a:pt x="6858" y="957"/>
                    </a:lnTo>
                    <a:lnTo>
                      <a:pt x="6845" y="964"/>
                    </a:lnTo>
                    <a:lnTo>
                      <a:pt x="6832" y="970"/>
                    </a:lnTo>
                    <a:lnTo>
                      <a:pt x="6820" y="975"/>
                    </a:lnTo>
                    <a:lnTo>
                      <a:pt x="6806" y="979"/>
                    </a:lnTo>
                    <a:lnTo>
                      <a:pt x="6791" y="983"/>
                    </a:lnTo>
                    <a:lnTo>
                      <a:pt x="6778" y="987"/>
                    </a:lnTo>
                    <a:lnTo>
                      <a:pt x="6763" y="989"/>
                    </a:lnTo>
                    <a:lnTo>
                      <a:pt x="6748" y="991"/>
                    </a:lnTo>
                    <a:lnTo>
                      <a:pt x="6733" y="992"/>
                    </a:lnTo>
                    <a:lnTo>
                      <a:pt x="6717" y="992"/>
                    </a:lnTo>
                    <a:lnTo>
                      <a:pt x="6700" y="992"/>
                    </a:lnTo>
                    <a:lnTo>
                      <a:pt x="6683" y="990"/>
                    </a:lnTo>
                    <a:lnTo>
                      <a:pt x="6668" y="989"/>
                    </a:lnTo>
                    <a:lnTo>
                      <a:pt x="6652" y="986"/>
                    </a:lnTo>
                    <a:lnTo>
                      <a:pt x="6637" y="982"/>
                    </a:lnTo>
                    <a:lnTo>
                      <a:pt x="6622" y="978"/>
                    </a:lnTo>
                    <a:lnTo>
                      <a:pt x="6609" y="974"/>
                    </a:lnTo>
                    <a:lnTo>
                      <a:pt x="6595" y="968"/>
                    </a:lnTo>
                    <a:lnTo>
                      <a:pt x="6581" y="961"/>
                    </a:lnTo>
                    <a:lnTo>
                      <a:pt x="6569" y="954"/>
                    </a:lnTo>
                    <a:lnTo>
                      <a:pt x="6557" y="947"/>
                    </a:lnTo>
                    <a:lnTo>
                      <a:pt x="6546" y="938"/>
                    </a:lnTo>
                    <a:lnTo>
                      <a:pt x="6534" y="929"/>
                    </a:lnTo>
                    <a:lnTo>
                      <a:pt x="6524" y="918"/>
                    </a:lnTo>
                    <a:lnTo>
                      <a:pt x="6513" y="908"/>
                    </a:lnTo>
                    <a:lnTo>
                      <a:pt x="6504" y="896"/>
                    </a:lnTo>
                    <a:lnTo>
                      <a:pt x="6494" y="885"/>
                    </a:lnTo>
                    <a:lnTo>
                      <a:pt x="6486" y="871"/>
                    </a:lnTo>
                    <a:lnTo>
                      <a:pt x="6479" y="859"/>
                    </a:lnTo>
                    <a:lnTo>
                      <a:pt x="6471" y="845"/>
                    </a:lnTo>
                    <a:lnTo>
                      <a:pt x="6464" y="830"/>
                    </a:lnTo>
                    <a:lnTo>
                      <a:pt x="6459" y="816"/>
                    </a:lnTo>
                    <a:lnTo>
                      <a:pt x="6452" y="800"/>
                    </a:lnTo>
                    <a:lnTo>
                      <a:pt x="6447" y="784"/>
                    </a:lnTo>
                    <a:lnTo>
                      <a:pt x="6443" y="767"/>
                    </a:lnTo>
                    <a:lnTo>
                      <a:pt x="6440" y="751"/>
                    </a:lnTo>
                    <a:lnTo>
                      <a:pt x="6437" y="733"/>
                    </a:lnTo>
                    <a:lnTo>
                      <a:pt x="6433" y="715"/>
                    </a:lnTo>
                    <a:lnTo>
                      <a:pt x="6431" y="696"/>
                    </a:lnTo>
                    <a:lnTo>
                      <a:pt x="6430" y="677"/>
                    </a:lnTo>
                    <a:lnTo>
                      <a:pt x="6429" y="657"/>
                    </a:lnTo>
                    <a:lnTo>
                      <a:pt x="6429" y="636"/>
                    </a:lnTo>
                    <a:lnTo>
                      <a:pt x="6429" y="616"/>
                    </a:lnTo>
                    <a:lnTo>
                      <a:pt x="6430" y="596"/>
                    </a:lnTo>
                    <a:lnTo>
                      <a:pt x="6431" y="578"/>
                    </a:lnTo>
                    <a:lnTo>
                      <a:pt x="6433" y="560"/>
                    </a:lnTo>
                    <a:lnTo>
                      <a:pt x="6437" y="541"/>
                    </a:lnTo>
                    <a:lnTo>
                      <a:pt x="6440" y="524"/>
                    </a:lnTo>
                    <a:lnTo>
                      <a:pt x="6443" y="507"/>
                    </a:lnTo>
                    <a:lnTo>
                      <a:pt x="6448" y="490"/>
                    </a:lnTo>
                    <a:lnTo>
                      <a:pt x="6452" y="475"/>
                    </a:lnTo>
                    <a:lnTo>
                      <a:pt x="6459" y="460"/>
                    </a:lnTo>
                    <a:lnTo>
                      <a:pt x="6465" y="445"/>
                    </a:lnTo>
                    <a:lnTo>
                      <a:pt x="6471" y="431"/>
                    </a:lnTo>
                    <a:lnTo>
                      <a:pt x="6479" y="417"/>
                    </a:lnTo>
                    <a:lnTo>
                      <a:pt x="6487" y="404"/>
                    </a:lnTo>
                    <a:lnTo>
                      <a:pt x="6495" y="392"/>
                    </a:lnTo>
                    <a:lnTo>
                      <a:pt x="6505" y="380"/>
                    </a:lnTo>
                    <a:lnTo>
                      <a:pt x="6514" y="369"/>
                    </a:lnTo>
                    <a:lnTo>
                      <a:pt x="6525" y="358"/>
                    </a:lnTo>
                    <a:lnTo>
                      <a:pt x="6535" y="348"/>
                    </a:lnTo>
                    <a:lnTo>
                      <a:pt x="6546" y="339"/>
                    </a:lnTo>
                    <a:lnTo>
                      <a:pt x="6557" y="331"/>
                    </a:lnTo>
                    <a:lnTo>
                      <a:pt x="6570" y="324"/>
                    </a:lnTo>
                    <a:lnTo>
                      <a:pt x="6581" y="316"/>
                    </a:lnTo>
                    <a:lnTo>
                      <a:pt x="6595" y="310"/>
                    </a:lnTo>
                    <a:lnTo>
                      <a:pt x="6608" y="305"/>
                    </a:lnTo>
                    <a:lnTo>
                      <a:pt x="6621" y="300"/>
                    </a:lnTo>
                    <a:lnTo>
                      <a:pt x="6636" y="296"/>
                    </a:lnTo>
                    <a:lnTo>
                      <a:pt x="6651" y="292"/>
                    </a:lnTo>
                    <a:lnTo>
                      <a:pt x="6665" y="290"/>
                    </a:lnTo>
                    <a:lnTo>
                      <a:pt x="6681" y="288"/>
                    </a:lnTo>
                    <a:lnTo>
                      <a:pt x="6697" y="287"/>
                    </a:lnTo>
                    <a:lnTo>
                      <a:pt x="6713" y="287"/>
                    </a:lnTo>
                    <a:lnTo>
                      <a:pt x="6734" y="287"/>
                    </a:lnTo>
                    <a:lnTo>
                      <a:pt x="6754" y="289"/>
                    </a:lnTo>
                    <a:lnTo>
                      <a:pt x="6773" y="291"/>
                    </a:lnTo>
                    <a:lnTo>
                      <a:pt x="6790" y="295"/>
                    </a:lnTo>
                    <a:lnTo>
                      <a:pt x="6807" y="300"/>
                    </a:lnTo>
                    <a:lnTo>
                      <a:pt x="6823" y="306"/>
                    </a:lnTo>
                    <a:lnTo>
                      <a:pt x="6839" y="312"/>
                    </a:lnTo>
                    <a:lnTo>
                      <a:pt x="6852" y="321"/>
                    </a:lnTo>
                    <a:lnTo>
                      <a:pt x="6866" y="329"/>
                    </a:lnTo>
                    <a:lnTo>
                      <a:pt x="6879" y="338"/>
                    </a:lnTo>
                    <a:lnTo>
                      <a:pt x="6891" y="348"/>
                    </a:lnTo>
                    <a:lnTo>
                      <a:pt x="6903" y="358"/>
                    </a:lnTo>
                    <a:lnTo>
                      <a:pt x="6913" y="369"/>
                    </a:lnTo>
                    <a:lnTo>
                      <a:pt x="6924" y="379"/>
                    </a:lnTo>
                    <a:lnTo>
                      <a:pt x="6933" y="391"/>
                    </a:lnTo>
                    <a:lnTo>
                      <a:pt x="6943" y="403"/>
                    </a:lnTo>
                    <a:lnTo>
                      <a:pt x="6950" y="415"/>
                    </a:lnTo>
                    <a:lnTo>
                      <a:pt x="6957" y="428"/>
                    </a:lnTo>
                    <a:lnTo>
                      <a:pt x="6964" y="440"/>
                    </a:lnTo>
                    <a:lnTo>
                      <a:pt x="6970" y="453"/>
                    </a:lnTo>
                    <a:lnTo>
                      <a:pt x="6975" y="466"/>
                    </a:lnTo>
                    <a:lnTo>
                      <a:pt x="6980" y="480"/>
                    </a:lnTo>
                    <a:lnTo>
                      <a:pt x="6985" y="495"/>
                    </a:lnTo>
                    <a:lnTo>
                      <a:pt x="6989" y="509"/>
                    </a:lnTo>
                    <a:lnTo>
                      <a:pt x="6992" y="525"/>
                    </a:lnTo>
                    <a:lnTo>
                      <a:pt x="6995" y="541"/>
                    </a:lnTo>
                    <a:lnTo>
                      <a:pt x="6998" y="558"/>
                    </a:lnTo>
                    <a:lnTo>
                      <a:pt x="7000" y="575"/>
                    </a:lnTo>
                    <a:lnTo>
                      <a:pt x="7004" y="612"/>
                    </a:lnTo>
                    <a:lnTo>
                      <a:pt x="7005" y="651"/>
                    </a:lnTo>
                    <a:close/>
                    <a:moveTo>
                      <a:pt x="7636" y="776"/>
                    </a:moveTo>
                    <a:lnTo>
                      <a:pt x="7636" y="788"/>
                    </a:lnTo>
                    <a:lnTo>
                      <a:pt x="7635" y="800"/>
                    </a:lnTo>
                    <a:lnTo>
                      <a:pt x="7634" y="811"/>
                    </a:lnTo>
                    <a:lnTo>
                      <a:pt x="7631" y="822"/>
                    </a:lnTo>
                    <a:lnTo>
                      <a:pt x="7629" y="833"/>
                    </a:lnTo>
                    <a:lnTo>
                      <a:pt x="7626" y="844"/>
                    </a:lnTo>
                    <a:lnTo>
                      <a:pt x="7622" y="854"/>
                    </a:lnTo>
                    <a:lnTo>
                      <a:pt x="7618" y="864"/>
                    </a:lnTo>
                    <a:lnTo>
                      <a:pt x="7614" y="874"/>
                    </a:lnTo>
                    <a:lnTo>
                      <a:pt x="7608" y="884"/>
                    </a:lnTo>
                    <a:lnTo>
                      <a:pt x="7602" y="893"/>
                    </a:lnTo>
                    <a:lnTo>
                      <a:pt x="7596" y="902"/>
                    </a:lnTo>
                    <a:lnTo>
                      <a:pt x="7589" y="910"/>
                    </a:lnTo>
                    <a:lnTo>
                      <a:pt x="7582" y="918"/>
                    </a:lnTo>
                    <a:lnTo>
                      <a:pt x="7575" y="926"/>
                    </a:lnTo>
                    <a:lnTo>
                      <a:pt x="7566" y="933"/>
                    </a:lnTo>
                    <a:lnTo>
                      <a:pt x="7558" y="940"/>
                    </a:lnTo>
                    <a:lnTo>
                      <a:pt x="7549" y="947"/>
                    </a:lnTo>
                    <a:lnTo>
                      <a:pt x="7539" y="953"/>
                    </a:lnTo>
                    <a:lnTo>
                      <a:pt x="7530" y="959"/>
                    </a:lnTo>
                    <a:lnTo>
                      <a:pt x="7519" y="965"/>
                    </a:lnTo>
                    <a:lnTo>
                      <a:pt x="7509" y="970"/>
                    </a:lnTo>
                    <a:lnTo>
                      <a:pt x="7498" y="974"/>
                    </a:lnTo>
                    <a:lnTo>
                      <a:pt x="7487" y="978"/>
                    </a:lnTo>
                    <a:lnTo>
                      <a:pt x="7475" y="982"/>
                    </a:lnTo>
                    <a:lnTo>
                      <a:pt x="7462" y="986"/>
                    </a:lnTo>
                    <a:lnTo>
                      <a:pt x="7451" y="988"/>
                    </a:lnTo>
                    <a:lnTo>
                      <a:pt x="7438" y="991"/>
                    </a:lnTo>
                    <a:lnTo>
                      <a:pt x="7425" y="992"/>
                    </a:lnTo>
                    <a:lnTo>
                      <a:pt x="7411" y="993"/>
                    </a:lnTo>
                    <a:lnTo>
                      <a:pt x="7398" y="994"/>
                    </a:lnTo>
                    <a:lnTo>
                      <a:pt x="7384" y="994"/>
                    </a:lnTo>
                    <a:lnTo>
                      <a:pt x="7368" y="994"/>
                    </a:lnTo>
                    <a:lnTo>
                      <a:pt x="7352" y="993"/>
                    </a:lnTo>
                    <a:lnTo>
                      <a:pt x="7335" y="992"/>
                    </a:lnTo>
                    <a:lnTo>
                      <a:pt x="7320" y="990"/>
                    </a:lnTo>
                    <a:lnTo>
                      <a:pt x="7303" y="988"/>
                    </a:lnTo>
                    <a:lnTo>
                      <a:pt x="7287" y="984"/>
                    </a:lnTo>
                    <a:lnTo>
                      <a:pt x="7270" y="980"/>
                    </a:lnTo>
                    <a:lnTo>
                      <a:pt x="7255" y="976"/>
                    </a:lnTo>
                    <a:lnTo>
                      <a:pt x="7239" y="972"/>
                    </a:lnTo>
                    <a:lnTo>
                      <a:pt x="7223" y="967"/>
                    </a:lnTo>
                    <a:lnTo>
                      <a:pt x="7207" y="961"/>
                    </a:lnTo>
                    <a:lnTo>
                      <a:pt x="7193" y="955"/>
                    </a:lnTo>
                    <a:lnTo>
                      <a:pt x="7179" y="949"/>
                    </a:lnTo>
                    <a:lnTo>
                      <a:pt x="7165" y="941"/>
                    </a:lnTo>
                    <a:lnTo>
                      <a:pt x="7152" y="935"/>
                    </a:lnTo>
                    <a:lnTo>
                      <a:pt x="7138" y="928"/>
                    </a:lnTo>
                    <a:lnTo>
                      <a:pt x="7179" y="849"/>
                    </a:lnTo>
                    <a:lnTo>
                      <a:pt x="7204" y="865"/>
                    </a:lnTo>
                    <a:lnTo>
                      <a:pt x="7230" y="877"/>
                    </a:lnTo>
                    <a:lnTo>
                      <a:pt x="7257" y="888"/>
                    </a:lnTo>
                    <a:lnTo>
                      <a:pt x="7283" y="896"/>
                    </a:lnTo>
                    <a:lnTo>
                      <a:pt x="7310" y="904"/>
                    </a:lnTo>
                    <a:lnTo>
                      <a:pt x="7336" y="909"/>
                    </a:lnTo>
                    <a:lnTo>
                      <a:pt x="7364" y="912"/>
                    </a:lnTo>
                    <a:lnTo>
                      <a:pt x="7391" y="912"/>
                    </a:lnTo>
                    <a:lnTo>
                      <a:pt x="7406" y="912"/>
                    </a:lnTo>
                    <a:lnTo>
                      <a:pt x="7420" y="911"/>
                    </a:lnTo>
                    <a:lnTo>
                      <a:pt x="7433" y="908"/>
                    </a:lnTo>
                    <a:lnTo>
                      <a:pt x="7447" y="905"/>
                    </a:lnTo>
                    <a:lnTo>
                      <a:pt x="7458" y="901"/>
                    </a:lnTo>
                    <a:lnTo>
                      <a:pt x="7470" y="895"/>
                    </a:lnTo>
                    <a:lnTo>
                      <a:pt x="7479" y="889"/>
                    </a:lnTo>
                    <a:lnTo>
                      <a:pt x="7490" y="882"/>
                    </a:lnTo>
                    <a:lnTo>
                      <a:pt x="7498" y="873"/>
                    </a:lnTo>
                    <a:lnTo>
                      <a:pt x="7505" y="865"/>
                    </a:lnTo>
                    <a:lnTo>
                      <a:pt x="7512" y="855"/>
                    </a:lnTo>
                    <a:lnTo>
                      <a:pt x="7517" y="845"/>
                    </a:lnTo>
                    <a:lnTo>
                      <a:pt x="7521" y="834"/>
                    </a:lnTo>
                    <a:lnTo>
                      <a:pt x="7523" y="823"/>
                    </a:lnTo>
                    <a:lnTo>
                      <a:pt x="7525" y="810"/>
                    </a:lnTo>
                    <a:lnTo>
                      <a:pt x="7526" y="798"/>
                    </a:lnTo>
                    <a:lnTo>
                      <a:pt x="7525" y="786"/>
                    </a:lnTo>
                    <a:lnTo>
                      <a:pt x="7524" y="776"/>
                    </a:lnTo>
                    <a:lnTo>
                      <a:pt x="7522" y="766"/>
                    </a:lnTo>
                    <a:lnTo>
                      <a:pt x="7519" y="757"/>
                    </a:lnTo>
                    <a:lnTo>
                      <a:pt x="7516" y="748"/>
                    </a:lnTo>
                    <a:lnTo>
                      <a:pt x="7512" y="740"/>
                    </a:lnTo>
                    <a:lnTo>
                      <a:pt x="7507" y="733"/>
                    </a:lnTo>
                    <a:lnTo>
                      <a:pt x="7500" y="725"/>
                    </a:lnTo>
                    <a:lnTo>
                      <a:pt x="7493" y="719"/>
                    </a:lnTo>
                    <a:lnTo>
                      <a:pt x="7484" y="714"/>
                    </a:lnTo>
                    <a:lnTo>
                      <a:pt x="7476" y="708"/>
                    </a:lnTo>
                    <a:lnTo>
                      <a:pt x="7466" y="703"/>
                    </a:lnTo>
                    <a:lnTo>
                      <a:pt x="7455" y="698"/>
                    </a:lnTo>
                    <a:lnTo>
                      <a:pt x="7444" y="694"/>
                    </a:lnTo>
                    <a:lnTo>
                      <a:pt x="7430" y="691"/>
                    </a:lnTo>
                    <a:lnTo>
                      <a:pt x="7416" y="688"/>
                    </a:lnTo>
                    <a:lnTo>
                      <a:pt x="7333" y="670"/>
                    </a:lnTo>
                    <a:lnTo>
                      <a:pt x="7312" y="666"/>
                    </a:lnTo>
                    <a:lnTo>
                      <a:pt x="7293" y="659"/>
                    </a:lnTo>
                    <a:lnTo>
                      <a:pt x="7277" y="653"/>
                    </a:lnTo>
                    <a:lnTo>
                      <a:pt x="7260" y="645"/>
                    </a:lnTo>
                    <a:lnTo>
                      <a:pt x="7245" y="636"/>
                    </a:lnTo>
                    <a:lnTo>
                      <a:pt x="7230" y="627"/>
                    </a:lnTo>
                    <a:lnTo>
                      <a:pt x="7218" y="616"/>
                    </a:lnTo>
                    <a:lnTo>
                      <a:pt x="7207" y="605"/>
                    </a:lnTo>
                    <a:lnTo>
                      <a:pt x="7197" y="592"/>
                    </a:lnTo>
                    <a:lnTo>
                      <a:pt x="7188" y="579"/>
                    </a:lnTo>
                    <a:lnTo>
                      <a:pt x="7181" y="565"/>
                    </a:lnTo>
                    <a:lnTo>
                      <a:pt x="7175" y="551"/>
                    </a:lnTo>
                    <a:lnTo>
                      <a:pt x="7169" y="536"/>
                    </a:lnTo>
                    <a:lnTo>
                      <a:pt x="7166" y="520"/>
                    </a:lnTo>
                    <a:lnTo>
                      <a:pt x="7164" y="504"/>
                    </a:lnTo>
                    <a:lnTo>
                      <a:pt x="7164" y="486"/>
                    </a:lnTo>
                    <a:lnTo>
                      <a:pt x="7164" y="475"/>
                    </a:lnTo>
                    <a:lnTo>
                      <a:pt x="7165" y="464"/>
                    </a:lnTo>
                    <a:lnTo>
                      <a:pt x="7166" y="454"/>
                    </a:lnTo>
                    <a:lnTo>
                      <a:pt x="7168" y="443"/>
                    </a:lnTo>
                    <a:lnTo>
                      <a:pt x="7171" y="433"/>
                    </a:lnTo>
                    <a:lnTo>
                      <a:pt x="7174" y="422"/>
                    </a:lnTo>
                    <a:lnTo>
                      <a:pt x="7177" y="413"/>
                    </a:lnTo>
                    <a:lnTo>
                      <a:pt x="7181" y="403"/>
                    </a:lnTo>
                    <a:lnTo>
                      <a:pt x="7186" y="394"/>
                    </a:lnTo>
                    <a:lnTo>
                      <a:pt x="7190" y="386"/>
                    </a:lnTo>
                    <a:lnTo>
                      <a:pt x="7197" y="377"/>
                    </a:lnTo>
                    <a:lnTo>
                      <a:pt x="7202" y="369"/>
                    </a:lnTo>
                    <a:lnTo>
                      <a:pt x="7208" y="360"/>
                    </a:lnTo>
                    <a:lnTo>
                      <a:pt x="7216" y="353"/>
                    </a:lnTo>
                    <a:lnTo>
                      <a:pt x="7223" y="346"/>
                    </a:lnTo>
                    <a:lnTo>
                      <a:pt x="7230" y="339"/>
                    </a:lnTo>
                    <a:lnTo>
                      <a:pt x="7247" y="327"/>
                    </a:lnTo>
                    <a:lnTo>
                      <a:pt x="7265" y="315"/>
                    </a:lnTo>
                    <a:lnTo>
                      <a:pt x="7284" y="305"/>
                    </a:lnTo>
                    <a:lnTo>
                      <a:pt x="7306" y="296"/>
                    </a:lnTo>
                    <a:lnTo>
                      <a:pt x="7316" y="293"/>
                    </a:lnTo>
                    <a:lnTo>
                      <a:pt x="7328" y="290"/>
                    </a:lnTo>
                    <a:lnTo>
                      <a:pt x="7340" y="287"/>
                    </a:lnTo>
                    <a:lnTo>
                      <a:pt x="7351" y="285"/>
                    </a:lnTo>
                    <a:lnTo>
                      <a:pt x="7375" y="283"/>
                    </a:lnTo>
                    <a:lnTo>
                      <a:pt x="7402" y="282"/>
                    </a:lnTo>
                    <a:lnTo>
                      <a:pt x="7428" y="283"/>
                    </a:lnTo>
                    <a:lnTo>
                      <a:pt x="7454" y="285"/>
                    </a:lnTo>
                    <a:lnTo>
                      <a:pt x="7481" y="290"/>
                    </a:lnTo>
                    <a:lnTo>
                      <a:pt x="7508" y="296"/>
                    </a:lnTo>
                    <a:lnTo>
                      <a:pt x="7535" y="304"/>
                    </a:lnTo>
                    <a:lnTo>
                      <a:pt x="7559" y="313"/>
                    </a:lnTo>
                    <a:lnTo>
                      <a:pt x="7583" y="324"/>
                    </a:lnTo>
                    <a:lnTo>
                      <a:pt x="7605" y="335"/>
                    </a:lnTo>
                    <a:lnTo>
                      <a:pt x="7566" y="413"/>
                    </a:lnTo>
                    <a:lnTo>
                      <a:pt x="7544" y="402"/>
                    </a:lnTo>
                    <a:lnTo>
                      <a:pt x="7523" y="393"/>
                    </a:lnTo>
                    <a:lnTo>
                      <a:pt x="7502" y="386"/>
                    </a:lnTo>
                    <a:lnTo>
                      <a:pt x="7482" y="378"/>
                    </a:lnTo>
                    <a:lnTo>
                      <a:pt x="7462" y="372"/>
                    </a:lnTo>
                    <a:lnTo>
                      <a:pt x="7441" y="368"/>
                    </a:lnTo>
                    <a:lnTo>
                      <a:pt x="7420" y="366"/>
                    </a:lnTo>
                    <a:lnTo>
                      <a:pt x="7398" y="365"/>
                    </a:lnTo>
                    <a:lnTo>
                      <a:pt x="7385" y="365"/>
                    </a:lnTo>
                    <a:lnTo>
                      <a:pt x="7371" y="367"/>
                    </a:lnTo>
                    <a:lnTo>
                      <a:pt x="7358" y="369"/>
                    </a:lnTo>
                    <a:lnTo>
                      <a:pt x="7347" y="372"/>
                    </a:lnTo>
                    <a:lnTo>
                      <a:pt x="7335" y="376"/>
                    </a:lnTo>
                    <a:lnTo>
                      <a:pt x="7325" y="381"/>
                    </a:lnTo>
                    <a:lnTo>
                      <a:pt x="7315" y="388"/>
                    </a:lnTo>
                    <a:lnTo>
                      <a:pt x="7307" y="395"/>
                    </a:lnTo>
                    <a:lnTo>
                      <a:pt x="7299" y="402"/>
                    </a:lnTo>
                    <a:lnTo>
                      <a:pt x="7292" y="411"/>
                    </a:lnTo>
                    <a:lnTo>
                      <a:pt x="7286" y="420"/>
                    </a:lnTo>
                    <a:lnTo>
                      <a:pt x="7281" y="430"/>
                    </a:lnTo>
                    <a:lnTo>
                      <a:pt x="7278" y="440"/>
                    </a:lnTo>
                    <a:lnTo>
                      <a:pt x="7274" y="451"/>
                    </a:lnTo>
                    <a:lnTo>
                      <a:pt x="7273" y="462"/>
                    </a:lnTo>
                    <a:lnTo>
                      <a:pt x="7272" y="475"/>
                    </a:lnTo>
                    <a:lnTo>
                      <a:pt x="7273" y="484"/>
                    </a:lnTo>
                    <a:lnTo>
                      <a:pt x="7274" y="493"/>
                    </a:lnTo>
                    <a:lnTo>
                      <a:pt x="7276" y="501"/>
                    </a:lnTo>
                    <a:lnTo>
                      <a:pt x="7278" y="509"/>
                    </a:lnTo>
                    <a:lnTo>
                      <a:pt x="7281" y="517"/>
                    </a:lnTo>
                    <a:lnTo>
                      <a:pt x="7285" y="524"/>
                    </a:lnTo>
                    <a:lnTo>
                      <a:pt x="7289" y="530"/>
                    </a:lnTo>
                    <a:lnTo>
                      <a:pt x="7294" y="537"/>
                    </a:lnTo>
                    <a:lnTo>
                      <a:pt x="7300" y="543"/>
                    </a:lnTo>
                    <a:lnTo>
                      <a:pt x="7307" y="548"/>
                    </a:lnTo>
                    <a:lnTo>
                      <a:pt x="7314" y="552"/>
                    </a:lnTo>
                    <a:lnTo>
                      <a:pt x="7324" y="557"/>
                    </a:lnTo>
                    <a:lnTo>
                      <a:pt x="7333" y="561"/>
                    </a:lnTo>
                    <a:lnTo>
                      <a:pt x="7345" y="565"/>
                    </a:lnTo>
                    <a:lnTo>
                      <a:pt x="7356" y="568"/>
                    </a:lnTo>
                    <a:lnTo>
                      <a:pt x="7369" y="571"/>
                    </a:lnTo>
                    <a:lnTo>
                      <a:pt x="7458" y="590"/>
                    </a:lnTo>
                    <a:lnTo>
                      <a:pt x="7479" y="594"/>
                    </a:lnTo>
                    <a:lnTo>
                      <a:pt x="7499" y="601"/>
                    </a:lnTo>
                    <a:lnTo>
                      <a:pt x="7518" y="608"/>
                    </a:lnTo>
                    <a:lnTo>
                      <a:pt x="7536" y="615"/>
                    </a:lnTo>
                    <a:lnTo>
                      <a:pt x="7552" y="624"/>
                    </a:lnTo>
                    <a:lnTo>
                      <a:pt x="7566" y="633"/>
                    </a:lnTo>
                    <a:lnTo>
                      <a:pt x="7580" y="644"/>
                    </a:lnTo>
                    <a:lnTo>
                      <a:pt x="7592" y="655"/>
                    </a:lnTo>
                    <a:lnTo>
                      <a:pt x="7602" y="667"/>
                    </a:lnTo>
                    <a:lnTo>
                      <a:pt x="7612" y="680"/>
                    </a:lnTo>
                    <a:lnTo>
                      <a:pt x="7619" y="694"/>
                    </a:lnTo>
                    <a:lnTo>
                      <a:pt x="7625" y="709"/>
                    </a:lnTo>
                    <a:lnTo>
                      <a:pt x="7629" y="724"/>
                    </a:lnTo>
                    <a:lnTo>
                      <a:pt x="7634" y="740"/>
                    </a:lnTo>
                    <a:lnTo>
                      <a:pt x="7636" y="758"/>
                    </a:lnTo>
                    <a:lnTo>
                      <a:pt x="7636" y="776"/>
                    </a:lnTo>
                    <a:close/>
                    <a:moveTo>
                      <a:pt x="8255" y="653"/>
                    </a:moveTo>
                    <a:lnTo>
                      <a:pt x="8254" y="623"/>
                    </a:lnTo>
                    <a:lnTo>
                      <a:pt x="8253" y="595"/>
                    </a:lnTo>
                    <a:lnTo>
                      <a:pt x="8250" y="568"/>
                    </a:lnTo>
                    <a:lnTo>
                      <a:pt x="8247" y="542"/>
                    </a:lnTo>
                    <a:lnTo>
                      <a:pt x="8243" y="518"/>
                    </a:lnTo>
                    <a:lnTo>
                      <a:pt x="8237" y="497"/>
                    </a:lnTo>
                    <a:lnTo>
                      <a:pt x="8231" y="478"/>
                    </a:lnTo>
                    <a:lnTo>
                      <a:pt x="8224" y="461"/>
                    </a:lnTo>
                    <a:lnTo>
                      <a:pt x="8219" y="453"/>
                    </a:lnTo>
                    <a:lnTo>
                      <a:pt x="8214" y="444"/>
                    </a:lnTo>
                    <a:lnTo>
                      <a:pt x="8209" y="437"/>
                    </a:lnTo>
                    <a:lnTo>
                      <a:pt x="8204" y="430"/>
                    </a:lnTo>
                    <a:lnTo>
                      <a:pt x="8196" y="423"/>
                    </a:lnTo>
                    <a:lnTo>
                      <a:pt x="8190" y="417"/>
                    </a:lnTo>
                    <a:lnTo>
                      <a:pt x="8183" y="412"/>
                    </a:lnTo>
                    <a:lnTo>
                      <a:pt x="8174" y="407"/>
                    </a:lnTo>
                    <a:lnTo>
                      <a:pt x="8166" y="402"/>
                    </a:lnTo>
                    <a:lnTo>
                      <a:pt x="8156" y="398"/>
                    </a:lnTo>
                    <a:lnTo>
                      <a:pt x="8148" y="395"/>
                    </a:lnTo>
                    <a:lnTo>
                      <a:pt x="8139" y="392"/>
                    </a:lnTo>
                    <a:lnTo>
                      <a:pt x="8129" y="390"/>
                    </a:lnTo>
                    <a:lnTo>
                      <a:pt x="8120" y="389"/>
                    </a:lnTo>
                    <a:lnTo>
                      <a:pt x="8110" y="388"/>
                    </a:lnTo>
                    <a:lnTo>
                      <a:pt x="8101" y="388"/>
                    </a:lnTo>
                    <a:lnTo>
                      <a:pt x="8088" y="388"/>
                    </a:lnTo>
                    <a:lnTo>
                      <a:pt x="8076" y="389"/>
                    </a:lnTo>
                    <a:lnTo>
                      <a:pt x="8063" y="391"/>
                    </a:lnTo>
                    <a:lnTo>
                      <a:pt x="8051" y="393"/>
                    </a:lnTo>
                    <a:lnTo>
                      <a:pt x="8040" y="396"/>
                    </a:lnTo>
                    <a:lnTo>
                      <a:pt x="8028" y="400"/>
                    </a:lnTo>
                    <a:lnTo>
                      <a:pt x="8017" y="405"/>
                    </a:lnTo>
                    <a:lnTo>
                      <a:pt x="8005" y="411"/>
                    </a:lnTo>
                    <a:lnTo>
                      <a:pt x="7995" y="417"/>
                    </a:lnTo>
                    <a:lnTo>
                      <a:pt x="7983" y="424"/>
                    </a:lnTo>
                    <a:lnTo>
                      <a:pt x="7973" y="432"/>
                    </a:lnTo>
                    <a:lnTo>
                      <a:pt x="7962" y="440"/>
                    </a:lnTo>
                    <a:lnTo>
                      <a:pt x="7952" y="450"/>
                    </a:lnTo>
                    <a:lnTo>
                      <a:pt x="7941" y="459"/>
                    </a:lnTo>
                    <a:lnTo>
                      <a:pt x="7932" y="469"/>
                    </a:lnTo>
                    <a:lnTo>
                      <a:pt x="7922" y="481"/>
                    </a:lnTo>
                    <a:lnTo>
                      <a:pt x="7922" y="818"/>
                    </a:lnTo>
                    <a:lnTo>
                      <a:pt x="7932" y="828"/>
                    </a:lnTo>
                    <a:lnTo>
                      <a:pt x="7941" y="838"/>
                    </a:lnTo>
                    <a:lnTo>
                      <a:pt x="7951" y="847"/>
                    </a:lnTo>
                    <a:lnTo>
                      <a:pt x="7961" y="855"/>
                    </a:lnTo>
                    <a:lnTo>
                      <a:pt x="7971" y="864"/>
                    </a:lnTo>
                    <a:lnTo>
                      <a:pt x="7981" y="870"/>
                    </a:lnTo>
                    <a:lnTo>
                      <a:pt x="7991" y="877"/>
                    </a:lnTo>
                    <a:lnTo>
                      <a:pt x="8001" y="883"/>
                    </a:lnTo>
                    <a:lnTo>
                      <a:pt x="8012" y="888"/>
                    </a:lnTo>
                    <a:lnTo>
                      <a:pt x="8022" y="892"/>
                    </a:lnTo>
                    <a:lnTo>
                      <a:pt x="8033" y="896"/>
                    </a:lnTo>
                    <a:lnTo>
                      <a:pt x="8043" y="900"/>
                    </a:lnTo>
                    <a:lnTo>
                      <a:pt x="8054" y="902"/>
                    </a:lnTo>
                    <a:lnTo>
                      <a:pt x="8064" y="904"/>
                    </a:lnTo>
                    <a:lnTo>
                      <a:pt x="8075" y="905"/>
                    </a:lnTo>
                    <a:lnTo>
                      <a:pt x="8086" y="905"/>
                    </a:lnTo>
                    <a:lnTo>
                      <a:pt x="8098" y="905"/>
                    </a:lnTo>
                    <a:lnTo>
                      <a:pt x="8108" y="903"/>
                    </a:lnTo>
                    <a:lnTo>
                      <a:pt x="8120" y="902"/>
                    </a:lnTo>
                    <a:lnTo>
                      <a:pt x="8130" y="898"/>
                    </a:lnTo>
                    <a:lnTo>
                      <a:pt x="8141" y="895"/>
                    </a:lnTo>
                    <a:lnTo>
                      <a:pt x="8151" y="892"/>
                    </a:lnTo>
                    <a:lnTo>
                      <a:pt x="8161" y="887"/>
                    </a:lnTo>
                    <a:lnTo>
                      <a:pt x="8171" y="882"/>
                    </a:lnTo>
                    <a:lnTo>
                      <a:pt x="8180" y="875"/>
                    </a:lnTo>
                    <a:lnTo>
                      <a:pt x="8189" y="869"/>
                    </a:lnTo>
                    <a:lnTo>
                      <a:pt x="8196" y="863"/>
                    </a:lnTo>
                    <a:lnTo>
                      <a:pt x="8204" y="855"/>
                    </a:lnTo>
                    <a:lnTo>
                      <a:pt x="8210" y="847"/>
                    </a:lnTo>
                    <a:lnTo>
                      <a:pt x="8216" y="840"/>
                    </a:lnTo>
                    <a:lnTo>
                      <a:pt x="8222" y="830"/>
                    </a:lnTo>
                    <a:lnTo>
                      <a:pt x="8227" y="822"/>
                    </a:lnTo>
                    <a:lnTo>
                      <a:pt x="8233" y="805"/>
                    </a:lnTo>
                    <a:lnTo>
                      <a:pt x="8239" y="787"/>
                    </a:lnTo>
                    <a:lnTo>
                      <a:pt x="8244" y="768"/>
                    </a:lnTo>
                    <a:lnTo>
                      <a:pt x="8248" y="750"/>
                    </a:lnTo>
                    <a:lnTo>
                      <a:pt x="8251" y="728"/>
                    </a:lnTo>
                    <a:lnTo>
                      <a:pt x="8253" y="704"/>
                    </a:lnTo>
                    <a:lnTo>
                      <a:pt x="8254" y="679"/>
                    </a:lnTo>
                    <a:lnTo>
                      <a:pt x="8255" y="653"/>
                    </a:lnTo>
                    <a:close/>
                    <a:moveTo>
                      <a:pt x="8366" y="639"/>
                    </a:moveTo>
                    <a:lnTo>
                      <a:pt x="8365" y="678"/>
                    </a:lnTo>
                    <a:lnTo>
                      <a:pt x="8362" y="713"/>
                    </a:lnTo>
                    <a:lnTo>
                      <a:pt x="8361" y="729"/>
                    </a:lnTo>
                    <a:lnTo>
                      <a:pt x="8359" y="744"/>
                    </a:lnTo>
                    <a:lnTo>
                      <a:pt x="8356" y="758"/>
                    </a:lnTo>
                    <a:lnTo>
                      <a:pt x="8353" y="772"/>
                    </a:lnTo>
                    <a:lnTo>
                      <a:pt x="8345" y="798"/>
                    </a:lnTo>
                    <a:lnTo>
                      <a:pt x="8337" y="823"/>
                    </a:lnTo>
                    <a:lnTo>
                      <a:pt x="8326" y="846"/>
                    </a:lnTo>
                    <a:lnTo>
                      <a:pt x="8312" y="870"/>
                    </a:lnTo>
                    <a:lnTo>
                      <a:pt x="8303" y="884"/>
                    </a:lnTo>
                    <a:lnTo>
                      <a:pt x="8293" y="897"/>
                    </a:lnTo>
                    <a:lnTo>
                      <a:pt x="8282" y="910"/>
                    </a:lnTo>
                    <a:lnTo>
                      <a:pt x="8272" y="922"/>
                    </a:lnTo>
                    <a:lnTo>
                      <a:pt x="8260" y="933"/>
                    </a:lnTo>
                    <a:lnTo>
                      <a:pt x="8249" y="943"/>
                    </a:lnTo>
                    <a:lnTo>
                      <a:pt x="8236" y="952"/>
                    </a:lnTo>
                    <a:lnTo>
                      <a:pt x="8224" y="960"/>
                    </a:lnTo>
                    <a:lnTo>
                      <a:pt x="8210" y="968"/>
                    </a:lnTo>
                    <a:lnTo>
                      <a:pt x="8196" y="974"/>
                    </a:lnTo>
                    <a:lnTo>
                      <a:pt x="8183" y="979"/>
                    </a:lnTo>
                    <a:lnTo>
                      <a:pt x="8168" y="983"/>
                    </a:lnTo>
                    <a:lnTo>
                      <a:pt x="8153" y="988"/>
                    </a:lnTo>
                    <a:lnTo>
                      <a:pt x="8138" y="990"/>
                    </a:lnTo>
                    <a:lnTo>
                      <a:pt x="8122" y="991"/>
                    </a:lnTo>
                    <a:lnTo>
                      <a:pt x="8106" y="992"/>
                    </a:lnTo>
                    <a:lnTo>
                      <a:pt x="8093" y="992"/>
                    </a:lnTo>
                    <a:lnTo>
                      <a:pt x="8080" y="991"/>
                    </a:lnTo>
                    <a:lnTo>
                      <a:pt x="8067" y="989"/>
                    </a:lnTo>
                    <a:lnTo>
                      <a:pt x="8056" y="987"/>
                    </a:lnTo>
                    <a:lnTo>
                      <a:pt x="8043" y="983"/>
                    </a:lnTo>
                    <a:lnTo>
                      <a:pt x="8030" y="980"/>
                    </a:lnTo>
                    <a:lnTo>
                      <a:pt x="8018" y="976"/>
                    </a:lnTo>
                    <a:lnTo>
                      <a:pt x="8005" y="971"/>
                    </a:lnTo>
                    <a:lnTo>
                      <a:pt x="7994" y="966"/>
                    </a:lnTo>
                    <a:lnTo>
                      <a:pt x="7982" y="959"/>
                    </a:lnTo>
                    <a:lnTo>
                      <a:pt x="7971" y="953"/>
                    </a:lnTo>
                    <a:lnTo>
                      <a:pt x="7960" y="947"/>
                    </a:lnTo>
                    <a:lnTo>
                      <a:pt x="7950" y="939"/>
                    </a:lnTo>
                    <a:lnTo>
                      <a:pt x="7940" y="931"/>
                    </a:lnTo>
                    <a:lnTo>
                      <a:pt x="7931" y="923"/>
                    </a:lnTo>
                    <a:lnTo>
                      <a:pt x="7922" y="914"/>
                    </a:lnTo>
                    <a:lnTo>
                      <a:pt x="7922" y="1233"/>
                    </a:lnTo>
                    <a:lnTo>
                      <a:pt x="7817" y="1253"/>
                    </a:lnTo>
                    <a:lnTo>
                      <a:pt x="7817" y="452"/>
                    </a:lnTo>
                    <a:lnTo>
                      <a:pt x="7816" y="414"/>
                    </a:lnTo>
                    <a:lnTo>
                      <a:pt x="7813" y="377"/>
                    </a:lnTo>
                    <a:lnTo>
                      <a:pt x="7809" y="343"/>
                    </a:lnTo>
                    <a:lnTo>
                      <a:pt x="7803" y="308"/>
                    </a:lnTo>
                    <a:lnTo>
                      <a:pt x="7910" y="289"/>
                    </a:lnTo>
                    <a:lnTo>
                      <a:pt x="7913" y="313"/>
                    </a:lnTo>
                    <a:lnTo>
                      <a:pt x="7915" y="337"/>
                    </a:lnTo>
                    <a:lnTo>
                      <a:pt x="7916" y="364"/>
                    </a:lnTo>
                    <a:lnTo>
                      <a:pt x="7917" y="391"/>
                    </a:lnTo>
                    <a:lnTo>
                      <a:pt x="7927" y="379"/>
                    </a:lnTo>
                    <a:lnTo>
                      <a:pt x="7938" y="369"/>
                    </a:lnTo>
                    <a:lnTo>
                      <a:pt x="7949" y="358"/>
                    </a:lnTo>
                    <a:lnTo>
                      <a:pt x="7960" y="349"/>
                    </a:lnTo>
                    <a:lnTo>
                      <a:pt x="7972" y="339"/>
                    </a:lnTo>
                    <a:lnTo>
                      <a:pt x="7983" y="332"/>
                    </a:lnTo>
                    <a:lnTo>
                      <a:pt x="7995" y="325"/>
                    </a:lnTo>
                    <a:lnTo>
                      <a:pt x="8007" y="318"/>
                    </a:lnTo>
                    <a:lnTo>
                      <a:pt x="8020" y="312"/>
                    </a:lnTo>
                    <a:lnTo>
                      <a:pt x="8033" y="307"/>
                    </a:lnTo>
                    <a:lnTo>
                      <a:pt x="8045" y="303"/>
                    </a:lnTo>
                    <a:lnTo>
                      <a:pt x="8059" y="300"/>
                    </a:lnTo>
                    <a:lnTo>
                      <a:pt x="8072" y="297"/>
                    </a:lnTo>
                    <a:lnTo>
                      <a:pt x="8086" y="295"/>
                    </a:lnTo>
                    <a:lnTo>
                      <a:pt x="8100" y="294"/>
                    </a:lnTo>
                    <a:lnTo>
                      <a:pt x="8113" y="293"/>
                    </a:lnTo>
                    <a:lnTo>
                      <a:pt x="8126" y="294"/>
                    </a:lnTo>
                    <a:lnTo>
                      <a:pt x="8139" y="295"/>
                    </a:lnTo>
                    <a:lnTo>
                      <a:pt x="8151" y="296"/>
                    </a:lnTo>
                    <a:lnTo>
                      <a:pt x="8164" y="299"/>
                    </a:lnTo>
                    <a:lnTo>
                      <a:pt x="8176" y="302"/>
                    </a:lnTo>
                    <a:lnTo>
                      <a:pt x="8188" y="306"/>
                    </a:lnTo>
                    <a:lnTo>
                      <a:pt x="8201" y="310"/>
                    </a:lnTo>
                    <a:lnTo>
                      <a:pt x="8212" y="315"/>
                    </a:lnTo>
                    <a:lnTo>
                      <a:pt x="8224" y="321"/>
                    </a:lnTo>
                    <a:lnTo>
                      <a:pt x="8235" y="327"/>
                    </a:lnTo>
                    <a:lnTo>
                      <a:pt x="8246" y="334"/>
                    </a:lnTo>
                    <a:lnTo>
                      <a:pt x="8256" y="342"/>
                    </a:lnTo>
                    <a:lnTo>
                      <a:pt x="8266" y="349"/>
                    </a:lnTo>
                    <a:lnTo>
                      <a:pt x="8275" y="357"/>
                    </a:lnTo>
                    <a:lnTo>
                      <a:pt x="8284" y="367"/>
                    </a:lnTo>
                    <a:lnTo>
                      <a:pt x="8292" y="376"/>
                    </a:lnTo>
                    <a:lnTo>
                      <a:pt x="8301" y="389"/>
                    </a:lnTo>
                    <a:lnTo>
                      <a:pt x="8310" y="401"/>
                    </a:lnTo>
                    <a:lnTo>
                      <a:pt x="8317" y="414"/>
                    </a:lnTo>
                    <a:lnTo>
                      <a:pt x="8324" y="428"/>
                    </a:lnTo>
                    <a:lnTo>
                      <a:pt x="8332" y="441"/>
                    </a:lnTo>
                    <a:lnTo>
                      <a:pt x="8337" y="456"/>
                    </a:lnTo>
                    <a:lnTo>
                      <a:pt x="8343" y="471"/>
                    </a:lnTo>
                    <a:lnTo>
                      <a:pt x="8348" y="486"/>
                    </a:lnTo>
                    <a:lnTo>
                      <a:pt x="8352" y="503"/>
                    </a:lnTo>
                    <a:lnTo>
                      <a:pt x="8356" y="520"/>
                    </a:lnTo>
                    <a:lnTo>
                      <a:pt x="8359" y="538"/>
                    </a:lnTo>
                    <a:lnTo>
                      <a:pt x="8361" y="557"/>
                    </a:lnTo>
                    <a:lnTo>
                      <a:pt x="8363" y="575"/>
                    </a:lnTo>
                    <a:lnTo>
                      <a:pt x="8364" y="596"/>
                    </a:lnTo>
                    <a:lnTo>
                      <a:pt x="8365" y="617"/>
                    </a:lnTo>
                    <a:lnTo>
                      <a:pt x="8366" y="639"/>
                    </a:lnTo>
                    <a:close/>
                    <a:moveTo>
                      <a:pt x="8567" y="974"/>
                    </a:moveTo>
                    <a:lnTo>
                      <a:pt x="8567" y="310"/>
                    </a:lnTo>
                    <a:lnTo>
                      <a:pt x="8676" y="292"/>
                    </a:lnTo>
                    <a:lnTo>
                      <a:pt x="8676" y="974"/>
                    </a:lnTo>
                    <a:lnTo>
                      <a:pt x="8567" y="974"/>
                    </a:lnTo>
                    <a:close/>
                    <a:moveTo>
                      <a:pt x="8706" y="100"/>
                    </a:moveTo>
                    <a:lnTo>
                      <a:pt x="8705" y="109"/>
                    </a:lnTo>
                    <a:lnTo>
                      <a:pt x="8704" y="117"/>
                    </a:lnTo>
                    <a:lnTo>
                      <a:pt x="8702" y="125"/>
                    </a:lnTo>
                    <a:lnTo>
                      <a:pt x="8699" y="133"/>
                    </a:lnTo>
                    <a:lnTo>
                      <a:pt x="8696" y="140"/>
                    </a:lnTo>
                    <a:lnTo>
                      <a:pt x="8692" y="146"/>
                    </a:lnTo>
                    <a:lnTo>
                      <a:pt x="8688" y="153"/>
                    </a:lnTo>
                    <a:lnTo>
                      <a:pt x="8681" y="159"/>
                    </a:lnTo>
                    <a:lnTo>
                      <a:pt x="8676" y="164"/>
                    </a:lnTo>
                    <a:lnTo>
                      <a:pt x="8670" y="169"/>
                    </a:lnTo>
                    <a:lnTo>
                      <a:pt x="8663" y="173"/>
                    </a:lnTo>
                    <a:lnTo>
                      <a:pt x="8655" y="177"/>
                    </a:lnTo>
                    <a:lnTo>
                      <a:pt x="8648" y="179"/>
                    </a:lnTo>
                    <a:lnTo>
                      <a:pt x="8641" y="181"/>
                    </a:lnTo>
                    <a:lnTo>
                      <a:pt x="8632" y="182"/>
                    </a:lnTo>
                    <a:lnTo>
                      <a:pt x="8624" y="182"/>
                    </a:lnTo>
                    <a:lnTo>
                      <a:pt x="8615" y="182"/>
                    </a:lnTo>
                    <a:lnTo>
                      <a:pt x="8607" y="181"/>
                    </a:lnTo>
                    <a:lnTo>
                      <a:pt x="8599" y="179"/>
                    </a:lnTo>
                    <a:lnTo>
                      <a:pt x="8591" y="177"/>
                    </a:lnTo>
                    <a:lnTo>
                      <a:pt x="8585" y="173"/>
                    </a:lnTo>
                    <a:lnTo>
                      <a:pt x="8578" y="169"/>
                    </a:lnTo>
                    <a:lnTo>
                      <a:pt x="8571" y="164"/>
                    </a:lnTo>
                    <a:lnTo>
                      <a:pt x="8565" y="159"/>
                    </a:lnTo>
                    <a:lnTo>
                      <a:pt x="8560" y="153"/>
                    </a:lnTo>
                    <a:lnTo>
                      <a:pt x="8554" y="146"/>
                    </a:lnTo>
                    <a:lnTo>
                      <a:pt x="8551" y="140"/>
                    </a:lnTo>
                    <a:lnTo>
                      <a:pt x="8547" y="133"/>
                    </a:lnTo>
                    <a:lnTo>
                      <a:pt x="8545" y="125"/>
                    </a:lnTo>
                    <a:lnTo>
                      <a:pt x="8543" y="118"/>
                    </a:lnTo>
                    <a:lnTo>
                      <a:pt x="8542" y="110"/>
                    </a:lnTo>
                    <a:lnTo>
                      <a:pt x="8542" y="101"/>
                    </a:lnTo>
                    <a:lnTo>
                      <a:pt x="8542" y="93"/>
                    </a:lnTo>
                    <a:lnTo>
                      <a:pt x="8543" y="86"/>
                    </a:lnTo>
                    <a:lnTo>
                      <a:pt x="8545" y="77"/>
                    </a:lnTo>
                    <a:lnTo>
                      <a:pt x="8547" y="70"/>
                    </a:lnTo>
                    <a:lnTo>
                      <a:pt x="8551" y="63"/>
                    </a:lnTo>
                    <a:lnTo>
                      <a:pt x="8554" y="55"/>
                    </a:lnTo>
                    <a:lnTo>
                      <a:pt x="8560" y="49"/>
                    </a:lnTo>
                    <a:lnTo>
                      <a:pt x="8565" y="43"/>
                    </a:lnTo>
                    <a:lnTo>
                      <a:pt x="8571" y="37"/>
                    </a:lnTo>
                    <a:lnTo>
                      <a:pt x="8578" y="32"/>
                    </a:lnTo>
                    <a:lnTo>
                      <a:pt x="8585" y="28"/>
                    </a:lnTo>
                    <a:lnTo>
                      <a:pt x="8591" y="25"/>
                    </a:lnTo>
                    <a:lnTo>
                      <a:pt x="8599" y="23"/>
                    </a:lnTo>
                    <a:lnTo>
                      <a:pt x="8607" y="21"/>
                    </a:lnTo>
                    <a:lnTo>
                      <a:pt x="8615" y="20"/>
                    </a:lnTo>
                    <a:lnTo>
                      <a:pt x="8624" y="18"/>
                    </a:lnTo>
                    <a:lnTo>
                      <a:pt x="8632" y="20"/>
                    </a:lnTo>
                    <a:lnTo>
                      <a:pt x="8641" y="21"/>
                    </a:lnTo>
                    <a:lnTo>
                      <a:pt x="8648" y="22"/>
                    </a:lnTo>
                    <a:lnTo>
                      <a:pt x="8655" y="25"/>
                    </a:lnTo>
                    <a:lnTo>
                      <a:pt x="8663" y="28"/>
                    </a:lnTo>
                    <a:lnTo>
                      <a:pt x="8670" y="32"/>
                    </a:lnTo>
                    <a:lnTo>
                      <a:pt x="8676" y="36"/>
                    </a:lnTo>
                    <a:lnTo>
                      <a:pt x="8681" y="43"/>
                    </a:lnTo>
                    <a:lnTo>
                      <a:pt x="8688" y="48"/>
                    </a:lnTo>
                    <a:lnTo>
                      <a:pt x="8692" y="54"/>
                    </a:lnTo>
                    <a:lnTo>
                      <a:pt x="8696" y="61"/>
                    </a:lnTo>
                    <a:lnTo>
                      <a:pt x="8699" y="69"/>
                    </a:lnTo>
                    <a:lnTo>
                      <a:pt x="8702" y="76"/>
                    </a:lnTo>
                    <a:lnTo>
                      <a:pt x="8704" y="83"/>
                    </a:lnTo>
                    <a:lnTo>
                      <a:pt x="8705" y="92"/>
                    </a:lnTo>
                    <a:lnTo>
                      <a:pt x="8706" y="100"/>
                    </a:lnTo>
                    <a:close/>
                    <a:moveTo>
                      <a:pt x="9160" y="386"/>
                    </a:moveTo>
                    <a:lnTo>
                      <a:pt x="9021" y="386"/>
                    </a:lnTo>
                    <a:lnTo>
                      <a:pt x="9021" y="816"/>
                    </a:lnTo>
                    <a:lnTo>
                      <a:pt x="9021" y="829"/>
                    </a:lnTo>
                    <a:lnTo>
                      <a:pt x="9022" y="842"/>
                    </a:lnTo>
                    <a:lnTo>
                      <a:pt x="9023" y="853"/>
                    </a:lnTo>
                    <a:lnTo>
                      <a:pt x="9025" y="864"/>
                    </a:lnTo>
                    <a:lnTo>
                      <a:pt x="9028" y="873"/>
                    </a:lnTo>
                    <a:lnTo>
                      <a:pt x="9031" y="881"/>
                    </a:lnTo>
                    <a:lnTo>
                      <a:pt x="9034" y="888"/>
                    </a:lnTo>
                    <a:lnTo>
                      <a:pt x="9038" y="894"/>
                    </a:lnTo>
                    <a:lnTo>
                      <a:pt x="9044" y="898"/>
                    </a:lnTo>
                    <a:lnTo>
                      <a:pt x="9050" y="904"/>
                    </a:lnTo>
                    <a:lnTo>
                      <a:pt x="9056" y="907"/>
                    </a:lnTo>
                    <a:lnTo>
                      <a:pt x="9065" y="910"/>
                    </a:lnTo>
                    <a:lnTo>
                      <a:pt x="9074" y="912"/>
                    </a:lnTo>
                    <a:lnTo>
                      <a:pt x="9084" y="914"/>
                    </a:lnTo>
                    <a:lnTo>
                      <a:pt x="9094" y="915"/>
                    </a:lnTo>
                    <a:lnTo>
                      <a:pt x="9107" y="915"/>
                    </a:lnTo>
                    <a:lnTo>
                      <a:pt x="9117" y="915"/>
                    </a:lnTo>
                    <a:lnTo>
                      <a:pt x="9127" y="914"/>
                    </a:lnTo>
                    <a:lnTo>
                      <a:pt x="9136" y="913"/>
                    </a:lnTo>
                    <a:lnTo>
                      <a:pt x="9143" y="912"/>
                    </a:lnTo>
                    <a:lnTo>
                      <a:pt x="9158" y="908"/>
                    </a:lnTo>
                    <a:lnTo>
                      <a:pt x="9172" y="902"/>
                    </a:lnTo>
                    <a:lnTo>
                      <a:pt x="9187" y="969"/>
                    </a:lnTo>
                    <a:lnTo>
                      <a:pt x="9174" y="975"/>
                    </a:lnTo>
                    <a:lnTo>
                      <a:pt x="9160" y="980"/>
                    </a:lnTo>
                    <a:lnTo>
                      <a:pt x="9147" y="986"/>
                    </a:lnTo>
                    <a:lnTo>
                      <a:pt x="9132" y="989"/>
                    </a:lnTo>
                    <a:lnTo>
                      <a:pt x="9117" y="992"/>
                    </a:lnTo>
                    <a:lnTo>
                      <a:pt x="9101" y="994"/>
                    </a:lnTo>
                    <a:lnTo>
                      <a:pt x="9086" y="995"/>
                    </a:lnTo>
                    <a:lnTo>
                      <a:pt x="9069" y="996"/>
                    </a:lnTo>
                    <a:lnTo>
                      <a:pt x="9056" y="995"/>
                    </a:lnTo>
                    <a:lnTo>
                      <a:pt x="9044" y="995"/>
                    </a:lnTo>
                    <a:lnTo>
                      <a:pt x="9032" y="993"/>
                    </a:lnTo>
                    <a:lnTo>
                      <a:pt x="9022" y="991"/>
                    </a:lnTo>
                    <a:lnTo>
                      <a:pt x="9011" y="989"/>
                    </a:lnTo>
                    <a:lnTo>
                      <a:pt x="9001" y="986"/>
                    </a:lnTo>
                    <a:lnTo>
                      <a:pt x="8991" y="981"/>
                    </a:lnTo>
                    <a:lnTo>
                      <a:pt x="8982" y="977"/>
                    </a:lnTo>
                    <a:lnTo>
                      <a:pt x="8973" y="972"/>
                    </a:lnTo>
                    <a:lnTo>
                      <a:pt x="8966" y="968"/>
                    </a:lnTo>
                    <a:lnTo>
                      <a:pt x="8959" y="961"/>
                    </a:lnTo>
                    <a:lnTo>
                      <a:pt x="8952" y="956"/>
                    </a:lnTo>
                    <a:lnTo>
                      <a:pt x="8946" y="950"/>
                    </a:lnTo>
                    <a:lnTo>
                      <a:pt x="8941" y="943"/>
                    </a:lnTo>
                    <a:lnTo>
                      <a:pt x="8937" y="935"/>
                    </a:lnTo>
                    <a:lnTo>
                      <a:pt x="8932" y="928"/>
                    </a:lnTo>
                    <a:lnTo>
                      <a:pt x="8928" y="919"/>
                    </a:lnTo>
                    <a:lnTo>
                      <a:pt x="8926" y="910"/>
                    </a:lnTo>
                    <a:lnTo>
                      <a:pt x="8923" y="901"/>
                    </a:lnTo>
                    <a:lnTo>
                      <a:pt x="8921" y="890"/>
                    </a:lnTo>
                    <a:lnTo>
                      <a:pt x="8919" y="869"/>
                    </a:lnTo>
                    <a:lnTo>
                      <a:pt x="8918" y="844"/>
                    </a:lnTo>
                    <a:lnTo>
                      <a:pt x="8918" y="386"/>
                    </a:lnTo>
                    <a:lnTo>
                      <a:pt x="8831" y="386"/>
                    </a:lnTo>
                    <a:lnTo>
                      <a:pt x="8831" y="307"/>
                    </a:lnTo>
                    <a:lnTo>
                      <a:pt x="8918" y="307"/>
                    </a:lnTo>
                    <a:lnTo>
                      <a:pt x="8918" y="294"/>
                    </a:lnTo>
                    <a:lnTo>
                      <a:pt x="8918" y="282"/>
                    </a:lnTo>
                    <a:lnTo>
                      <a:pt x="8918" y="268"/>
                    </a:lnTo>
                    <a:lnTo>
                      <a:pt x="8919" y="253"/>
                    </a:lnTo>
                    <a:lnTo>
                      <a:pt x="8920" y="239"/>
                    </a:lnTo>
                    <a:lnTo>
                      <a:pt x="8920" y="225"/>
                    </a:lnTo>
                    <a:lnTo>
                      <a:pt x="8921" y="211"/>
                    </a:lnTo>
                    <a:lnTo>
                      <a:pt x="8922" y="198"/>
                    </a:lnTo>
                    <a:lnTo>
                      <a:pt x="8923" y="185"/>
                    </a:lnTo>
                    <a:lnTo>
                      <a:pt x="8925" y="171"/>
                    </a:lnTo>
                    <a:lnTo>
                      <a:pt x="8926" y="155"/>
                    </a:lnTo>
                    <a:lnTo>
                      <a:pt x="8928" y="138"/>
                    </a:lnTo>
                    <a:lnTo>
                      <a:pt x="9038" y="114"/>
                    </a:lnTo>
                    <a:lnTo>
                      <a:pt x="9036" y="131"/>
                    </a:lnTo>
                    <a:lnTo>
                      <a:pt x="9034" y="147"/>
                    </a:lnTo>
                    <a:lnTo>
                      <a:pt x="9033" y="162"/>
                    </a:lnTo>
                    <a:lnTo>
                      <a:pt x="9031" y="177"/>
                    </a:lnTo>
                    <a:lnTo>
                      <a:pt x="9030" y="192"/>
                    </a:lnTo>
                    <a:lnTo>
                      <a:pt x="9029" y="206"/>
                    </a:lnTo>
                    <a:lnTo>
                      <a:pt x="9028" y="223"/>
                    </a:lnTo>
                    <a:lnTo>
                      <a:pt x="9027" y="239"/>
                    </a:lnTo>
                    <a:lnTo>
                      <a:pt x="9026" y="257"/>
                    </a:lnTo>
                    <a:lnTo>
                      <a:pt x="9025" y="273"/>
                    </a:lnTo>
                    <a:lnTo>
                      <a:pt x="9025" y="290"/>
                    </a:lnTo>
                    <a:lnTo>
                      <a:pt x="9025" y="307"/>
                    </a:lnTo>
                    <a:lnTo>
                      <a:pt x="9193" y="307"/>
                    </a:lnTo>
                    <a:lnTo>
                      <a:pt x="9160" y="386"/>
                    </a:lnTo>
                    <a:close/>
                    <a:moveTo>
                      <a:pt x="9672" y="635"/>
                    </a:moveTo>
                    <a:lnTo>
                      <a:pt x="9658" y="634"/>
                    </a:lnTo>
                    <a:lnTo>
                      <a:pt x="9645" y="633"/>
                    </a:lnTo>
                    <a:lnTo>
                      <a:pt x="9633" y="633"/>
                    </a:lnTo>
                    <a:lnTo>
                      <a:pt x="9619" y="632"/>
                    </a:lnTo>
                    <a:lnTo>
                      <a:pt x="9589" y="633"/>
                    </a:lnTo>
                    <a:lnTo>
                      <a:pt x="9560" y="635"/>
                    </a:lnTo>
                    <a:lnTo>
                      <a:pt x="9535" y="638"/>
                    </a:lnTo>
                    <a:lnTo>
                      <a:pt x="9512" y="644"/>
                    </a:lnTo>
                    <a:lnTo>
                      <a:pt x="9491" y="649"/>
                    </a:lnTo>
                    <a:lnTo>
                      <a:pt x="9472" y="656"/>
                    </a:lnTo>
                    <a:lnTo>
                      <a:pt x="9455" y="665"/>
                    </a:lnTo>
                    <a:lnTo>
                      <a:pt x="9441" y="674"/>
                    </a:lnTo>
                    <a:lnTo>
                      <a:pt x="9434" y="679"/>
                    </a:lnTo>
                    <a:lnTo>
                      <a:pt x="9428" y="685"/>
                    </a:lnTo>
                    <a:lnTo>
                      <a:pt x="9423" y="691"/>
                    </a:lnTo>
                    <a:lnTo>
                      <a:pt x="9418" y="697"/>
                    </a:lnTo>
                    <a:lnTo>
                      <a:pt x="9412" y="703"/>
                    </a:lnTo>
                    <a:lnTo>
                      <a:pt x="9409" y="710"/>
                    </a:lnTo>
                    <a:lnTo>
                      <a:pt x="9405" y="717"/>
                    </a:lnTo>
                    <a:lnTo>
                      <a:pt x="9402" y="724"/>
                    </a:lnTo>
                    <a:lnTo>
                      <a:pt x="9397" y="740"/>
                    </a:lnTo>
                    <a:lnTo>
                      <a:pt x="9392" y="756"/>
                    </a:lnTo>
                    <a:lnTo>
                      <a:pt x="9390" y="774"/>
                    </a:lnTo>
                    <a:lnTo>
                      <a:pt x="9389" y="791"/>
                    </a:lnTo>
                    <a:lnTo>
                      <a:pt x="9390" y="807"/>
                    </a:lnTo>
                    <a:lnTo>
                      <a:pt x="9391" y="821"/>
                    </a:lnTo>
                    <a:lnTo>
                      <a:pt x="9393" y="833"/>
                    </a:lnTo>
                    <a:lnTo>
                      <a:pt x="9397" y="845"/>
                    </a:lnTo>
                    <a:lnTo>
                      <a:pt x="9401" y="857"/>
                    </a:lnTo>
                    <a:lnTo>
                      <a:pt x="9406" y="866"/>
                    </a:lnTo>
                    <a:lnTo>
                      <a:pt x="9411" y="875"/>
                    </a:lnTo>
                    <a:lnTo>
                      <a:pt x="9419" y="884"/>
                    </a:lnTo>
                    <a:lnTo>
                      <a:pt x="9426" y="891"/>
                    </a:lnTo>
                    <a:lnTo>
                      <a:pt x="9434" y="896"/>
                    </a:lnTo>
                    <a:lnTo>
                      <a:pt x="9444" y="902"/>
                    </a:lnTo>
                    <a:lnTo>
                      <a:pt x="9454" y="907"/>
                    </a:lnTo>
                    <a:lnTo>
                      <a:pt x="9466" y="910"/>
                    </a:lnTo>
                    <a:lnTo>
                      <a:pt x="9477" y="912"/>
                    </a:lnTo>
                    <a:lnTo>
                      <a:pt x="9491" y="913"/>
                    </a:lnTo>
                    <a:lnTo>
                      <a:pt x="9505" y="914"/>
                    </a:lnTo>
                    <a:lnTo>
                      <a:pt x="9517" y="913"/>
                    </a:lnTo>
                    <a:lnTo>
                      <a:pt x="9530" y="912"/>
                    </a:lnTo>
                    <a:lnTo>
                      <a:pt x="9542" y="910"/>
                    </a:lnTo>
                    <a:lnTo>
                      <a:pt x="9554" y="907"/>
                    </a:lnTo>
                    <a:lnTo>
                      <a:pt x="9566" y="903"/>
                    </a:lnTo>
                    <a:lnTo>
                      <a:pt x="9578" y="897"/>
                    </a:lnTo>
                    <a:lnTo>
                      <a:pt x="9589" y="892"/>
                    </a:lnTo>
                    <a:lnTo>
                      <a:pt x="9600" y="885"/>
                    </a:lnTo>
                    <a:lnTo>
                      <a:pt x="9611" y="877"/>
                    </a:lnTo>
                    <a:lnTo>
                      <a:pt x="9621" y="870"/>
                    </a:lnTo>
                    <a:lnTo>
                      <a:pt x="9631" y="861"/>
                    </a:lnTo>
                    <a:lnTo>
                      <a:pt x="9639" y="852"/>
                    </a:lnTo>
                    <a:lnTo>
                      <a:pt x="9647" y="842"/>
                    </a:lnTo>
                    <a:lnTo>
                      <a:pt x="9655" y="831"/>
                    </a:lnTo>
                    <a:lnTo>
                      <a:pt x="9661" y="821"/>
                    </a:lnTo>
                    <a:lnTo>
                      <a:pt x="9667" y="809"/>
                    </a:lnTo>
                    <a:lnTo>
                      <a:pt x="9672" y="635"/>
                    </a:lnTo>
                    <a:close/>
                    <a:moveTo>
                      <a:pt x="9772" y="1000"/>
                    </a:moveTo>
                    <a:lnTo>
                      <a:pt x="9763" y="997"/>
                    </a:lnTo>
                    <a:lnTo>
                      <a:pt x="9756" y="994"/>
                    </a:lnTo>
                    <a:lnTo>
                      <a:pt x="9747" y="990"/>
                    </a:lnTo>
                    <a:lnTo>
                      <a:pt x="9740" y="986"/>
                    </a:lnTo>
                    <a:lnTo>
                      <a:pt x="9733" y="980"/>
                    </a:lnTo>
                    <a:lnTo>
                      <a:pt x="9726" y="975"/>
                    </a:lnTo>
                    <a:lnTo>
                      <a:pt x="9720" y="969"/>
                    </a:lnTo>
                    <a:lnTo>
                      <a:pt x="9714" y="962"/>
                    </a:lnTo>
                    <a:lnTo>
                      <a:pt x="9708" y="956"/>
                    </a:lnTo>
                    <a:lnTo>
                      <a:pt x="9703" y="949"/>
                    </a:lnTo>
                    <a:lnTo>
                      <a:pt x="9698" y="943"/>
                    </a:lnTo>
                    <a:lnTo>
                      <a:pt x="9694" y="934"/>
                    </a:lnTo>
                    <a:lnTo>
                      <a:pt x="9689" y="927"/>
                    </a:lnTo>
                    <a:lnTo>
                      <a:pt x="9686" y="918"/>
                    </a:lnTo>
                    <a:lnTo>
                      <a:pt x="9683" y="910"/>
                    </a:lnTo>
                    <a:lnTo>
                      <a:pt x="9681" y="902"/>
                    </a:lnTo>
                    <a:lnTo>
                      <a:pt x="9668" y="913"/>
                    </a:lnTo>
                    <a:lnTo>
                      <a:pt x="9657" y="925"/>
                    </a:lnTo>
                    <a:lnTo>
                      <a:pt x="9645" y="934"/>
                    </a:lnTo>
                    <a:lnTo>
                      <a:pt x="9634" y="944"/>
                    </a:lnTo>
                    <a:lnTo>
                      <a:pt x="9622" y="952"/>
                    </a:lnTo>
                    <a:lnTo>
                      <a:pt x="9611" y="959"/>
                    </a:lnTo>
                    <a:lnTo>
                      <a:pt x="9600" y="966"/>
                    </a:lnTo>
                    <a:lnTo>
                      <a:pt x="9589" y="971"/>
                    </a:lnTo>
                    <a:lnTo>
                      <a:pt x="9578" y="976"/>
                    </a:lnTo>
                    <a:lnTo>
                      <a:pt x="9567" y="980"/>
                    </a:lnTo>
                    <a:lnTo>
                      <a:pt x="9554" y="983"/>
                    </a:lnTo>
                    <a:lnTo>
                      <a:pt x="9541" y="987"/>
                    </a:lnTo>
                    <a:lnTo>
                      <a:pt x="9529" y="989"/>
                    </a:lnTo>
                    <a:lnTo>
                      <a:pt x="9515" y="991"/>
                    </a:lnTo>
                    <a:lnTo>
                      <a:pt x="9502" y="992"/>
                    </a:lnTo>
                    <a:lnTo>
                      <a:pt x="9488" y="992"/>
                    </a:lnTo>
                    <a:lnTo>
                      <a:pt x="9472" y="992"/>
                    </a:lnTo>
                    <a:lnTo>
                      <a:pt x="9457" y="991"/>
                    </a:lnTo>
                    <a:lnTo>
                      <a:pt x="9444" y="990"/>
                    </a:lnTo>
                    <a:lnTo>
                      <a:pt x="9431" y="988"/>
                    </a:lnTo>
                    <a:lnTo>
                      <a:pt x="9419" y="984"/>
                    </a:lnTo>
                    <a:lnTo>
                      <a:pt x="9406" y="982"/>
                    </a:lnTo>
                    <a:lnTo>
                      <a:pt x="9394" y="978"/>
                    </a:lnTo>
                    <a:lnTo>
                      <a:pt x="9384" y="974"/>
                    </a:lnTo>
                    <a:lnTo>
                      <a:pt x="9364" y="965"/>
                    </a:lnTo>
                    <a:lnTo>
                      <a:pt x="9347" y="954"/>
                    </a:lnTo>
                    <a:lnTo>
                      <a:pt x="9339" y="949"/>
                    </a:lnTo>
                    <a:lnTo>
                      <a:pt x="9331" y="943"/>
                    </a:lnTo>
                    <a:lnTo>
                      <a:pt x="9324" y="936"/>
                    </a:lnTo>
                    <a:lnTo>
                      <a:pt x="9318" y="930"/>
                    </a:lnTo>
                    <a:lnTo>
                      <a:pt x="9311" y="924"/>
                    </a:lnTo>
                    <a:lnTo>
                      <a:pt x="9306" y="916"/>
                    </a:lnTo>
                    <a:lnTo>
                      <a:pt x="9301" y="909"/>
                    </a:lnTo>
                    <a:lnTo>
                      <a:pt x="9297" y="902"/>
                    </a:lnTo>
                    <a:lnTo>
                      <a:pt x="9293" y="893"/>
                    </a:lnTo>
                    <a:lnTo>
                      <a:pt x="9288" y="886"/>
                    </a:lnTo>
                    <a:lnTo>
                      <a:pt x="9285" y="877"/>
                    </a:lnTo>
                    <a:lnTo>
                      <a:pt x="9283" y="869"/>
                    </a:lnTo>
                    <a:lnTo>
                      <a:pt x="9279" y="852"/>
                    </a:lnTo>
                    <a:lnTo>
                      <a:pt x="9276" y="836"/>
                    </a:lnTo>
                    <a:lnTo>
                      <a:pt x="9274" y="818"/>
                    </a:lnTo>
                    <a:lnTo>
                      <a:pt x="9273" y="801"/>
                    </a:lnTo>
                    <a:lnTo>
                      <a:pt x="9274" y="787"/>
                    </a:lnTo>
                    <a:lnTo>
                      <a:pt x="9275" y="774"/>
                    </a:lnTo>
                    <a:lnTo>
                      <a:pt x="9276" y="760"/>
                    </a:lnTo>
                    <a:lnTo>
                      <a:pt x="9279" y="747"/>
                    </a:lnTo>
                    <a:lnTo>
                      <a:pt x="9282" y="735"/>
                    </a:lnTo>
                    <a:lnTo>
                      <a:pt x="9286" y="723"/>
                    </a:lnTo>
                    <a:lnTo>
                      <a:pt x="9290" y="712"/>
                    </a:lnTo>
                    <a:lnTo>
                      <a:pt x="9296" y="700"/>
                    </a:lnTo>
                    <a:lnTo>
                      <a:pt x="9302" y="690"/>
                    </a:lnTo>
                    <a:lnTo>
                      <a:pt x="9309" y="679"/>
                    </a:lnTo>
                    <a:lnTo>
                      <a:pt x="9317" y="669"/>
                    </a:lnTo>
                    <a:lnTo>
                      <a:pt x="9325" y="659"/>
                    </a:lnTo>
                    <a:lnTo>
                      <a:pt x="9334" y="650"/>
                    </a:lnTo>
                    <a:lnTo>
                      <a:pt x="9344" y="641"/>
                    </a:lnTo>
                    <a:lnTo>
                      <a:pt x="9355" y="633"/>
                    </a:lnTo>
                    <a:lnTo>
                      <a:pt x="9365" y="625"/>
                    </a:lnTo>
                    <a:lnTo>
                      <a:pt x="9378" y="617"/>
                    </a:lnTo>
                    <a:lnTo>
                      <a:pt x="9390" y="610"/>
                    </a:lnTo>
                    <a:lnTo>
                      <a:pt x="9403" y="603"/>
                    </a:lnTo>
                    <a:lnTo>
                      <a:pt x="9416" y="597"/>
                    </a:lnTo>
                    <a:lnTo>
                      <a:pt x="9431" y="591"/>
                    </a:lnTo>
                    <a:lnTo>
                      <a:pt x="9446" y="586"/>
                    </a:lnTo>
                    <a:lnTo>
                      <a:pt x="9461" y="582"/>
                    </a:lnTo>
                    <a:lnTo>
                      <a:pt x="9477" y="578"/>
                    </a:lnTo>
                    <a:lnTo>
                      <a:pt x="9494" y="573"/>
                    </a:lnTo>
                    <a:lnTo>
                      <a:pt x="9511" y="570"/>
                    </a:lnTo>
                    <a:lnTo>
                      <a:pt x="9529" y="568"/>
                    </a:lnTo>
                    <a:lnTo>
                      <a:pt x="9548" y="565"/>
                    </a:lnTo>
                    <a:lnTo>
                      <a:pt x="9586" y="563"/>
                    </a:lnTo>
                    <a:lnTo>
                      <a:pt x="9628" y="562"/>
                    </a:lnTo>
                    <a:lnTo>
                      <a:pt x="9638" y="562"/>
                    </a:lnTo>
                    <a:lnTo>
                      <a:pt x="9650" y="562"/>
                    </a:lnTo>
                    <a:lnTo>
                      <a:pt x="9661" y="562"/>
                    </a:lnTo>
                    <a:lnTo>
                      <a:pt x="9674" y="563"/>
                    </a:lnTo>
                    <a:lnTo>
                      <a:pt x="9674" y="516"/>
                    </a:lnTo>
                    <a:lnTo>
                      <a:pt x="9674" y="496"/>
                    </a:lnTo>
                    <a:lnTo>
                      <a:pt x="9673" y="477"/>
                    </a:lnTo>
                    <a:lnTo>
                      <a:pt x="9672" y="462"/>
                    </a:lnTo>
                    <a:lnTo>
                      <a:pt x="9671" y="450"/>
                    </a:lnTo>
                    <a:lnTo>
                      <a:pt x="9668" y="439"/>
                    </a:lnTo>
                    <a:lnTo>
                      <a:pt x="9664" y="429"/>
                    </a:lnTo>
                    <a:lnTo>
                      <a:pt x="9659" y="420"/>
                    </a:lnTo>
                    <a:lnTo>
                      <a:pt x="9653" y="412"/>
                    </a:lnTo>
                    <a:lnTo>
                      <a:pt x="9644" y="402"/>
                    </a:lnTo>
                    <a:lnTo>
                      <a:pt x="9635" y="395"/>
                    </a:lnTo>
                    <a:lnTo>
                      <a:pt x="9625" y="389"/>
                    </a:lnTo>
                    <a:lnTo>
                      <a:pt x="9615" y="383"/>
                    </a:lnTo>
                    <a:lnTo>
                      <a:pt x="9603" y="380"/>
                    </a:lnTo>
                    <a:lnTo>
                      <a:pt x="9591" y="377"/>
                    </a:lnTo>
                    <a:lnTo>
                      <a:pt x="9577" y="376"/>
                    </a:lnTo>
                    <a:lnTo>
                      <a:pt x="9562" y="375"/>
                    </a:lnTo>
                    <a:lnTo>
                      <a:pt x="9549" y="376"/>
                    </a:lnTo>
                    <a:lnTo>
                      <a:pt x="9534" y="377"/>
                    </a:lnTo>
                    <a:lnTo>
                      <a:pt x="9519" y="379"/>
                    </a:lnTo>
                    <a:lnTo>
                      <a:pt x="9504" y="382"/>
                    </a:lnTo>
                    <a:lnTo>
                      <a:pt x="9488" y="386"/>
                    </a:lnTo>
                    <a:lnTo>
                      <a:pt x="9473" y="390"/>
                    </a:lnTo>
                    <a:lnTo>
                      <a:pt x="9458" y="395"/>
                    </a:lnTo>
                    <a:lnTo>
                      <a:pt x="9444" y="400"/>
                    </a:lnTo>
                    <a:lnTo>
                      <a:pt x="9430" y="405"/>
                    </a:lnTo>
                    <a:lnTo>
                      <a:pt x="9416" y="412"/>
                    </a:lnTo>
                    <a:lnTo>
                      <a:pt x="9403" y="419"/>
                    </a:lnTo>
                    <a:lnTo>
                      <a:pt x="9390" y="425"/>
                    </a:lnTo>
                    <a:lnTo>
                      <a:pt x="9379" y="433"/>
                    </a:lnTo>
                    <a:lnTo>
                      <a:pt x="9367" y="440"/>
                    </a:lnTo>
                    <a:lnTo>
                      <a:pt x="9358" y="447"/>
                    </a:lnTo>
                    <a:lnTo>
                      <a:pt x="9349" y="455"/>
                    </a:lnTo>
                    <a:lnTo>
                      <a:pt x="9297" y="379"/>
                    </a:lnTo>
                    <a:lnTo>
                      <a:pt x="9314" y="369"/>
                    </a:lnTo>
                    <a:lnTo>
                      <a:pt x="9330" y="358"/>
                    </a:lnTo>
                    <a:lnTo>
                      <a:pt x="9347" y="349"/>
                    </a:lnTo>
                    <a:lnTo>
                      <a:pt x="9365" y="340"/>
                    </a:lnTo>
                    <a:lnTo>
                      <a:pt x="9382" y="332"/>
                    </a:lnTo>
                    <a:lnTo>
                      <a:pt x="9400" y="325"/>
                    </a:lnTo>
                    <a:lnTo>
                      <a:pt x="9416" y="317"/>
                    </a:lnTo>
                    <a:lnTo>
                      <a:pt x="9434" y="312"/>
                    </a:lnTo>
                    <a:lnTo>
                      <a:pt x="9452" y="307"/>
                    </a:lnTo>
                    <a:lnTo>
                      <a:pt x="9469" y="302"/>
                    </a:lnTo>
                    <a:lnTo>
                      <a:pt x="9487" y="299"/>
                    </a:lnTo>
                    <a:lnTo>
                      <a:pt x="9505" y="295"/>
                    </a:lnTo>
                    <a:lnTo>
                      <a:pt x="9523" y="292"/>
                    </a:lnTo>
                    <a:lnTo>
                      <a:pt x="9541" y="291"/>
                    </a:lnTo>
                    <a:lnTo>
                      <a:pt x="9559" y="290"/>
                    </a:lnTo>
                    <a:lnTo>
                      <a:pt x="9577" y="289"/>
                    </a:lnTo>
                    <a:lnTo>
                      <a:pt x="9595" y="290"/>
                    </a:lnTo>
                    <a:lnTo>
                      <a:pt x="9612" y="291"/>
                    </a:lnTo>
                    <a:lnTo>
                      <a:pt x="9628" y="293"/>
                    </a:lnTo>
                    <a:lnTo>
                      <a:pt x="9642" y="296"/>
                    </a:lnTo>
                    <a:lnTo>
                      <a:pt x="9657" y="300"/>
                    </a:lnTo>
                    <a:lnTo>
                      <a:pt x="9671" y="304"/>
                    </a:lnTo>
                    <a:lnTo>
                      <a:pt x="9683" y="309"/>
                    </a:lnTo>
                    <a:lnTo>
                      <a:pt x="9695" y="315"/>
                    </a:lnTo>
                    <a:lnTo>
                      <a:pt x="9706" y="323"/>
                    </a:lnTo>
                    <a:lnTo>
                      <a:pt x="9717" y="330"/>
                    </a:lnTo>
                    <a:lnTo>
                      <a:pt x="9726" y="339"/>
                    </a:lnTo>
                    <a:lnTo>
                      <a:pt x="9735" y="348"/>
                    </a:lnTo>
                    <a:lnTo>
                      <a:pt x="9743" y="358"/>
                    </a:lnTo>
                    <a:lnTo>
                      <a:pt x="9750" y="370"/>
                    </a:lnTo>
                    <a:lnTo>
                      <a:pt x="9757" y="381"/>
                    </a:lnTo>
                    <a:lnTo>
                      <a:pt x="9763" y="394"/>
                    </a:lnTo>
                    <a:lnTo>
                      <a:pt x="9767" y="408"/>
                    </a:lnTo>
                    <a:lnTo>
                      <a:pt x="9771" y="423"/>
                    </a:lnTo>
                    <a:lnTo>
                      <a:pt x="9775" y="440"/>
                    </a:lnTo>
                    <a:lnTo>
                      <a:pt x="9776" y="458"/>
                    </a:lnTo>
                    <a:lnTo>
                      <a:pt x="9777" y="478"/>
                    </a:lnTo>
                    <a:lnTo>
                      <a:pt x="9778" y="498"/>
                    </a:lnTo>
                    <a:lnTo>
                      <a:pt x="9778" y="519"/>
                    </a:lnTo>
                    <a:lnTo>
                      <a:pt x="9778" y="542"/>
                    </a:lnTo>
                    <a:lnTo>
                      <a:pt x="9772" y="761"/>
                    </a:lnTo>
                    <a:lnTo>
                      <a:pt x="9771" y="781"/>
                    </a:lnTo>
                    <a:lnTo>
                      <a:pt x="9771" y="798"/>
                    </a:lnTo>
                    <a:lnTo>
                      <a:pt x="9771" y="814"/>
                    </a:lnTo>
                    <a:lnTo>
                      <a:pt x="9772" y="828"/>
                    </a:lnTo>
                    <a:lnTo>
                      <a:pt x="9772" y="841"/>
                    </a:lnTo>
                    <a:lnTo>
                      <a:pt x="9775" y="853"/>
                    </a:lnTo>
                    <a:lnTo>
                      <a:pt x="9777" y="864"/>
                    </a:lnTo>
                    <a:lnTo>
                      <a:pt x="9780" y="873"/>
                    </a:lnTo>
                    <a:lnTo>
                      <a:pt x="9783" y="882"/>
                    </a:lnTo>
                    <a:lnTo>
                      <a:pt x="9786" y="890"/>
                    </a:lnTo>
                    <a:lnTo>
                      <a:pt x="9791" y="896"/>
                    </a:lnTo>
                    <a:lnTo>
                      <a:pt x="9797" y="904"/>
                    </a:lnTo>
                    <a:lnTo>
                      <a:pt x="9802" y="909"/>
                    </a:lnTo>
                    <a:lnTo>
                      <a:pt x="9809" y="914"/>
                    </a:lnTo>
                    <a:lnTo>
                      <a:pt x="9817" y="919"/>
                    </a:lnTo>
                    <a:lnTo>
                      <a:pt x="9826" y="925"/>
                    </a:lnTo>
                    <a:lnTo>
                      <a:pt x="9772" y="1000"/>
                    </a:lnTo>
                    <a:close/>
                    <a:moveTo>
                      <a:pt x="10195" y="973"/>
                    </a:moveTo>
                    <a:lnTo>
                      <a:pt x="10185" y="977"/>
                    </a:lnTo>
                    <a:lnTo>
                      <a:pt x="10177" y="980"/>
                    </a:lnTo>
                    <a:lnTo>
                      <a:pt x="10168" y="983"/>
                    </a:lnTo>
                    <a:lnTo>
                      <a:pt x="10162" y="984"/>
                    </a:lnTo>
                    <a:lnTo>
                      <a:pt x="10155" y="987"/>
                    </a:lnTo>
                    <a:lnTo>
                      <a:pt x="10147" y="987"/>
                    </a:lnTo>
                    <a:lnTo>
                      <a:pt x="10138" y="988"/>
                    </a:lnTo>
                    <a:lnTo>
                      <a:pt x="10127" y="988"/>
                    </a:lnTo>
                    <a:lnTo>
                      <a:pt x="10116" y="988"/>
                    </a:lnTo>
                    <a:lnTo>
                      <a:pt x="10104" y="986"/>
                    </a:lnTo>
                    <a:lnTo>
                      <a:pt x="10093" y="983"/>
                    </a:lnTo>
                    <a:lnTo>
                      <a:pt x="10083" y="980"/>
                    </a:lnTo>
                    <a:lnTo>
                      <a:pt x="10073" y="977"/>
                    </a:lnTo>
                    <a:lnTo>
                      <a:pt x="10064" y="972"/>
                    </a:lnTo>
                    <a:lnTo>
                      <a:pt x="10056" y="967"/>
                    </a:lnTo>
                    <a:lnTo>
                      <a:pt x="10049" y="959"/>
                    </a:lnTo>
                    <a:lnTo>
                      <a:pt x="10041" y="952"/>
                    </a:lnTo>
                    <a:lnTo>
                      <a:pt x="10034" y="943"/>
                    </a:lnTo>
                    <a:lnTo>
                      <a:pt x="10029" y="933"/>
                    </a:lnTo>
                    <a:lnTo>
                      <a:pt x="10024" y="923"/>
                    </a:lnTo>
                    <a:lnTo>
                      <a:pt x="10020" y="911"/>
                    </a:lnTo>
                    <a:lnTo>
                      <a:pt x="10018" y="897"/>
                    </a:lnTo>
                    <a:lnTo>
                      <a:pt x="10017" y="882"/>
                    </a:lnTo>
                    <a:lnTo>
                      <a:pt x="10016" y="864"/>
                    </a:lnTo>
                    <a:lnTo>
                      <a:pt x="10016" y="157"/>
                    </a:lnTo>
                    <a:lnTo>
                      <a:pt x="10015" y="123"/>
                    </a:lnTo>
                    <a:lnTo>
                      <a:pt x="10012" y="90"/>
                    </a:lnTo>
                    <a:lnTo>
                      <a:pt x="10007" y="55"/>
                    </a:lnTo>
                    <a:lnTo>
                      <a:pt x="10000" y="21"/>
                    </a:lnTo>
                    <a:lnTo>
                      <a:pt x="10104" y="0"/>
                    </a:lnTo>
                    <a:lnTo>
                      <a:pt x="10108" y="21"/>
                    </a:lnTo>
                    <a:lnTo>
                      <a:pt x="10113" y="40"/>
                    </a:lnTo>
                    <a:lnTo>
                      <a:pt x="10116" y="60"/>
                    </a:lnTo>
                    <a:lnTo>
                      <a:pt x="10118" y="80"/>
                    </a:lnTo>
                    <a:lnTo>
                      <a:pt x="10120" y="100"/>
                    </a:lnTo>
                    <a:lnTo>
                      <a:pt x="10121" y="119"/>
                    </a:lnTo>
                    <a:lnTo>
                      <a:pt x="10122" y="139"/>
                    </a:lnTo>
                    <a:lnTo>
                      <a:pt x="10122" y="158"/>
                    </a:lnTo>
                    <a:lnTo>
                      <a:pt x="10122" y="840"/>
                    </a:lnTo>
                    <a:lnTo>
                      <a:pt x="10122" y="859"/>
                    </a:lnTo>
                    <a:lnTo>
                      <a:pt x="10124" y="873"/>
                    </a:lnTo>
                    <a:lnTo>
                      <a:pt x="10126" y="885"/>
                    </a:lnTo>
                    <a:lnTo>
                      <a:pt x="10129" y="893"/>
                    </a:lnTo>
                    <a:lnTo>
                      <a:pt x="10132" y="896"/>
                    </a:lnTo>
                    <a:lnTo>
                      <a:pt x="10134" y="900"/>
                    </a:lnTo>
                    <a:lnTo>
                      <a:pt x="10137" y="902"/>
                    </a:lnTo>
                    <a:lnTo>
                      <a:pt x="10141" y="904"/>
                    </a:lnTo>
                    <a:lnTo>
                      <a:pt x="10145" y="905"/>
                    </a:lnTo>
                    <a:lnTo>
                      <a:pt x="10149" y="907"/>
                    </a:lnTo>
                    <a:lnTo>
                      <a:pt x="10155" y="907"/>
                    </a:lnTo>
                    <a:lnTo>
                      <a:pt x="10160" y="907"/>
                    </a:lnTo>
                    <a:lnTo>
                      <a:pt x="10164" y="907"/>
                    </a:lnTo>
                    <a:lnTo>
                      <a:pt x="10174" y="905"/>
                    </a:lnTo>
                    <a:lnTo>
                      <a:pt x="10195" y="973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  <p:sp>
            <p:nvSpPr>
              <p:cNvPr id="22" name="Freeform 1629"/>
              <p:cNvSpPr>
                <a:spLocks noEditPoints="1"/>
              </p:cNvSpPr>
              <p:nvPr userDrawn="1"/>
            </p:nvSpPr>
            <p:spPr bwMode="auto">
              <a:xfrm>
                <a:off x="4558" y="453"/>
                <a:ext cx="524" cy="104"/>
              </a:xfrm>
              <a:custGeom>
                <a:avLst/>
                <a:gdLst/>
                <a:ahLst/>
                <a:cxnLst>
                  <a:cxn ang="0">
                    <a:pos x="1186" y="418"/>
                  </a:cxn>
                  <a:cxn ang="0">
                    <a:pos x="931" y="536"/>
                  </a:cxn>
                  <a:cxn ang="0">
                    <a:pos x="1075" y="903"/>
                  </a:cxn>
                  <a:cxn ang="0">
                    <a:pos x="1253" y="962"/>
                  </a:cxn>
                  <a:cxn ang="0">
                    <a:pos x="894" y="912"/>
                  </a:cxn>
                  <a:cxn ang="0">
                    <a:pos x="825" y="498"/>
                  </a:cxn>
                  <a:cxn ang="0">
                    <a:pos x="1100" y="296"/>
                  </a:cxn>
                  <a:cxn ang="0">
                    <a:pos x="1335" y="506"/>
                  </a:cxn>
                  <a:cxn ang="0">
                    <a:pos x="1627" y="179"/>
                  </a:cxn>
                  <a:cxn ang="0">
                    <a:pos x="1513" y="76"/>
                  </a:cxn>
                  <a:cxn ang="0">
                    <a:pos x="1667" y="82"/>
                  </a:cxn>
                  <a:cxn ang="0">
                    <a:pos x="2078" y="394"/>
                  </a:cxn>
                  <a:cxn ang="0">
                    <a:pos x="1970" y="790"/>
                  </a:cxn>
                  <a:cxn ang="0">
                    <a:pos x="2231" y="869"/>
                  </a:cxn>
                  <a:cxn ang="0">
                    <a:pos x="2143" y="988"/>
                  </a:cxn>
                  <a:cxn ang="0">
                    <a:pos x="1864" y="810"/>
                  </a:cxn>
                  <a:cxn ang="0">
                    <a:pos x="1980" y="342"/>
                  </a:cxn>
                  <a:cxn ang="0">
                    <a:pos x="2290" y="380"/>
                  </a:cxn>
                  <a:cxn ang="0">
                    <a:pos x="3015" y="514"/>
                  </a:cxn>
                  <a:cxn ang="0">
                    <a:pos x="2779" y="406"/>
                  </a:cxn>
                  <a:cxn ang="0">
                    <a:pos x="2778" y="864"/>
                  </a:cxn>
                  <a:cxn ang="0">
                    <a:pos x="3068" y="852"/>
                  </a:cxn>
                  <a:cxn ang="0">
                    <a:pos x="2780" y="977"/>
                  </a:cxn>
                  <a:cxn ang="0">
                    <a:pos x="2594" y="640"/>
                  </a:cxn>
                  <a:cxn ang="0">
                    <a:pos x="2777" y="313"/>
                  </a:cxn>
                  <a:cxn ang="0">
                    <a:pos x="3076" y="391"/>
                  </a:cxn>
                  <a:cxn ang="0">
                    <a:pos x="3431" y="994"/>
                  </a:cxn>
                  <a:cxn ang="0">
                    <a:pos x="3419" y="66"/>
                  </a:cxn>
                  <a:cxn ang="0">
                    <a:pos x="4091" y="545"/>
                  </a:cxn>
                  <a:cxn ang="0">
                    <a:pos x="3836" y="418"/>
                  </a:cxn>
                  <a:cxn ang="0">
                    <a:pos x="3929" y="903"/>
                  </a:cxn>
                  <a:cxn ang="0">
                    <a:pos x="4212" y="677"/>
                  </a:cxn>
                  <a:cxn ang="0">
                    <a:pos x="4019" y="986"/>
                  </a:cxn>
                  <a:cxn ang="0">
                    <a:pos x="3759" y="944"/>
                  </a:cxn>
                  <a:cxn ang="0">
                    <a:pos x="3761" y="81"/>
                  </a:cxn>
                  <a:cxn ang="0">
                    <a:pos x="3955" y="298"/>
                  </a:cxn>
                  <a:cxn ang="0">
                    <a:pos x="4200" y="512"/>
                  </a:cxn>
                  <a:cxn ang="0">
                    <a:pos x="4712" y="389"/>
                  </a:cxn>
                  <a:cxn ang="0">
                    <a:pos x="4496" y="703"/>
                  </a:cxn>
                  <a:cxn ang="0">
                    <a:pos x="4738" y="904"/>
                  </a:cxn>
                  <a:cxn ang="0">
                    <a:pos x="4734" y="989"/>
                  </a:cxn>
                  <a:cxn ang="0">
                    <a:pos x="4412" y="834"/>
                  </a:cxn>
                  <a:cxn ang="0">
                    <a:pos x="4435" y="414"/>
                  </a:cxn>
                  <a:cxn ang="0">
                    <a:pos x="4745" y="310"/>
                  </a:cxn>
                  <a:cxn ang="0">
                    <a:pos x="4913" y="650"/>
                  </a:cxn>
                  <a:cxn ang="0">
                    <a:pos x="5101" y="980"/>
                  </a:cxn>
                  <a:cxn ang="0">
                    <a:pos x="5255" y="349"/>
                  </a:cxn>
                  <a:cxn ang="0">
                    <a:pos x="5808" y="418"/>
                  </a:cxn>
                  <a:cxn ang="0">
                    <a:pos x="5588" y="538"/>
                  </a:cxn>
                  <a:cxn ang="0">
                    <a:pos x="5820" y="602"/>
                  </a:cxn>
                  <a:cxn ang="0">
                    <a:pos x="5956" y="487"/>
                  </a:cxn>
                  <a:cxn ang="0">
                    <a:pos x="5753" y="730"/>
                  </a:cxn>
                  <a:cxn ang="0">
                    <a:pos x="5850" y="846"/>
                  </a:cxn>
                  <a:cxn ang="0">
                    <a:pos x="6006" y="1070"/>
                  </a:cxn>
                  <a:cxn ang="0">
                    <a:pos x="5655" y="1224"/>
                  </a:cxn>
                  <a:cxn ang="0">
                    <a:pos x="5454" y="1060"/>
                  </a:cxn>
                  <a:cxn ang="0">
                    <a:pos x="5626" y="1130"/>
                  </a:cxn>
                  <a:cxn ang="0">
                    <a:pos x="5891" y="994"/>
                  </a:cxn>
                  <a:cxn ang="0">
                    <a:pos x="5571" y="921"/>
                  </a:cxn>
                  <a:cxn ang="0">
                    <a:pos x="5574" y="735"/>
                  </a:cxn>
                  <a:cxn ang="0">
                    <a:pos x="5480" y="455"/>
                  </a:cxn>
                  <a:cxn ang="0">
                    <a:pos x="5734" y="300"/>
                  </a:cxn>
                </a:cxnLst>
                <a:rect l="0" t="0" r="r" b="b"/>
                <a:pathLst>
                  <a:path w="6077" h="1230">
                    <a:moveTo>
                      <a:pt x="495" y="980"/>
                    </a:moveTo>
                    <a:lnTo>
                      <a:pt x="495" y="535"/>
                    </a:lnTo>
                    <a:lnTo>
                      <a:pt x="107" y="535"/>
                    </a:lnTo>
                    <a:lnTo>
                      <a:pt x="107" y="980"/>
                    </a:lnTo>
                    <a:lnTo>
                      <a:pt x="0" y="980"/>
                    </a:lnTo>
                    <a:lnTo>
                      <a:pt x="0" y="61"/>
                    </a:lnTo>
                    <a:lnTo>
                      <a:pt x="107" y="61"/>
                    </a:lnTo>
                    <a:lnTo>
                      <a:pt x="107" y="445"/>
                    </a:lnTo>
                    <a:lnTo>
                      <a:pt x="495" y="445"/>
                    </a:lnTo>
                    <a:lnTo>
                      <a:pt x="495" y="61"/>
                    </a:lnTo>
                    <a:lnTo>
                      <a:pt x="604" y="61"/>
                    </a:lnTo>
                    <a:lnTo>
                      <a:pt x="604" y="980"/>
                    </a:lnTo>
                    <a:lnTo>
                      <a:pt x="495" y="980"/>
                    </a:lnTo>
                    <a:close/>
                    <a:moveTo>
                      <a:pt x="1232" y="585"/>
                    </a:moveTo>
                    <a:lnTo>
                      <a:pt x="1231" y="558"/>
                    </a:lnTo>
                    <a:lnTo>
                      <a:pt x="1230" y="535"/>
                    </a:lnTo>
                    <a:lnTo>
                      <a:pt x="1227" y="514"/>
                    </a:lnTo>
                    <a:lnTo>
                      <a:pt x="1224" y="495"/>
                    </a:lnTo>
                    <a:lnTo>
                      <a:pt x="1220" y="479"/>
                    </a:lnTo>
                    <a:lnTo>
                      <a:pt x="1214" y="463"/>
                    </a:lnTo>
                    <a:lnTo>
                      <a:pt x="1209" y="449"/>
                    </a:lnTo>
                    <a:lnTo>
                      <a:pt x="1202" y="437"/>
                    </a:lnTo>
                    <a:lnTo>
                      <a:pt x="1198" y="429"/>
                    </a:lnTo>
                    <a:lnTo>
                      <a:pt x="1192" y="423"/>
                    </a:lnTo>
                    <a:lnTo>
                      <a:pt x="1186" y="418"/>
                    </a:lnTo>
                    <a:lnTo>
                      <a:pt x="1181" y="413"/>
                    </a:lnTo>
                    <a:lnTo>
                      <a:pt x="1175" y="407"/>
                    </a:lnTo>
                    <a:lnTo>
                      <a:pt x="1167" y="402"/>
                    </a:lnTo>
                    <a:lnTo>
                      <a:pt x="1160" y="398"/>
                    </a:lnTo>
                    <a:lnTo>
                      <a:pt x="1153" y="394"/>
                    </a:lnTo>
                    <a:lnTo>
                      <a:pt x="1144" y="389"/>
                    </a:lnTo>
                    <a:lnTo>
                      <a:pt x="1136" y="386"/>
                    </a:lnTo>
                    <a:lnTo>
                      <a:pt x="1127" y="383"/>
                    </a:lnTo>
                    <a:lnTo>
                      <a:pt x="1118" y="381"/>
                    </a:lnTo>
                    <a:lnTo>
                      <a:pt x="1100" y="378"/>
                    </a:lnTo>
                    <a:lnTo>
                      <a:pt x="1081" y="377"/>
                    </a:lnTo>
                    <a:lnTo>
                      <a:pt x="1063" y="378"/>
                    </a:lnTo>
                    <a:lnTo>
                      <a:pt x="1046" y="380"/>
                    </a:lnTo>
                    <a:lnTo>
                      <a:pt x="1031" y="384"/>
                    </a:lnTo>
                    <a:lnTo>
                      <a:pt x="1016" y="391"/>
                    </a:lnTo>
                    <a:lnTo>
                      <a:pt x="1003" y="398"/>
                    </a:lnTo>
                    <a:lnTo>
                      <a:pt x="991" y="406"/>
                    </a:lnTo>
                    <a:lnTo>
                      <a:pt x="979" y="417"/>
                    </a:lnTo>
                    <a:lnTo>
                      <a:pt x="970" y="429"/>
                    </a:lnTo>
                    <a:lnTo>
                      <a:pt x="960" y="443"/>
                    </a:lnTo>
                    <a:lnTo>
                      <a:pt x="952" y="459"/>
                    </a:lnTo>
                    <a:lnTo>
                      <a:pt x="946" y="475"/>
                    </a:lnTo>
                    <a:lnTo>
                      <a:pt x="939" y="494"/>
                    </a:lnTo>
                    <a:lnTo>
                      <a:pt x="934" y="514"/>
                    </a:lnTo>
                    <a:lnTo>
                      <a:pt x="931" y="536"/>
                    </a:lnTo>
                    <a:lnTo>
                      <a:pt x="928" y="559"/>
                    </a:lnTo>
                    <a:lnTo>
                      <a:pt x="927" y="585"/>
                    </a:lnTo>
                    <a:lnTo>
                      <a:pt x="1232" y="585"/>
                    </a:lnTo>
                    <a:close/>
                    <a:moveTo>
                      <a:pt x="927" y="664"/>
                    </a:moveTo>
                    <a:lnTo>
                      <a:pt x="927" y="680"/>
                    </a:lnTo>
                    <a:lnTo>
                      <a:pt x="927" y="703"/>
                    </a:lnTo>
                    <a:lnTo>
                      <a:pt x="929" y="724"/>
                    </a:lnTo>
                    <a:lnTo>
                      <a:pt x="931" y="744"/>
                    </a:lnTo>
                    <a:lnTo>
                      <a:pt x="933" y="763"/>
                    </a:lnTo>
                    <a:lnTo>
                      <a:pt x="937" y="781"/>
                    </a:lnTo>
                    <a:lnTo>
                      <a:pt x="943" y="797"/>
                    </a:lnTo>
                    <a:lnTo>
                      <a:pt x="950" y="812"/>
                    </a:lnTo>
                    <a:lnTo>
                      <a:pt x="957" y="826"/>
                    </a:lnTo>
                    <a:lnTo>
                      <a:pt x="965" y="836"/>
                    </a:lnTo>
                    <a:lnTo>
                      <a:pt x="973" y="846"/>
                    </a:lnTo>
                    <a:lnTo>
                      <a:pt x="981" y="855"/>
                    </a:lnTo>
                    <a:lnTo>
                      <a:pt x="990" y="864"/>
                    </a:lnTo>
                    <a:lnTo>
                      <a:pt x="999" y="871"/>
                    </a:lnTo>
                    <a:lnTo>
                      <a:pt x="1009" y="877"/>
                    </a:lnTo>
                    <a:lnTo>
                      <a:pt x="1019" y="883"/>
                    </a:lnTo>
                    <a:lnTo>
                      <a:pt x="1030" y="889"/>
                    </a:lnTo>
                    <a:lnTo>
                      <a:pt x="1040" y="893"/>
                    </a:lnTo>
                    <a:lnTo>
                      <a:pt x="1052" y="897"/>
                    </a:lnTo>
                    <a:lnTo>
                      <a:pt x="1063" y="900"/>
                    </a:lnTo>
                    <a:lnTo>
                      <a:pt x="1075" y="903"/>
                    </a:lnTo>
                    <a:lnTo>
                      <a:pt x="1086" y="906"/>
                    </a:lnTo>
                    <a:lnTo>
                      <a:pt x="1099" y="907"/>
                    </a:lnTo>
                    <a:lnTo>
                      <a:pt x="1112" y="908"/>
                    </a:lnTo>
                    <a:lnTo>
                      <a:pt x="1124" y="908"/>
                    </a:lnTo>
                    <a:lnTo>
                      <a:pt x="1147" y="907"/>
                    </a:lnTo>
                    <a:lnTo>
                      <a:pt x="1170" y="904"/>
                    </a:lnTo>
                    <a:lnTo>
                      <a:pt x="1181" y="901"/>
                    </a:lnTo>
                    <a:lnTo>
                      <a:pt x="1191" y="899"/>
                    </a:lnTo>
                    <a:lnTo>
                      <a:pt x="1202" y="896"/>
                    </a:lnTo>
                    <a:lnTo>
                      <a:pt x="1212" y="892"/>
                    </a:lnTo>
                    <a:lnTo>
                      <a:pt x="1223" y="888"/>
                    </a:lnTo>
                    <a:lnTo>
                      <a:pt x="1232" y="883"/>
                    </a:lnTo>
                    <a:lnTo>
                      <a:pt x="1242" y="878"/>
                    </a:lnTo>
                    <a:lnTo>
                      <a:pt x="1251" y="873"/>
                    </a:lnTo>
                    <a:lnTo>
                      <a:pt x="1261" y="867"/>
                    </a:lnTo>
                    <a:lnTo>
                      <a:pt x="1270" y="859"/>
                    </a:lnTo>
                    <a:lnTo>
                      <a:pt x="1279" y="852"/>
                    </a:lnTo>
                    <a:lnTo>
                      <a:pt x="1288" y="845"/>
                    </a:lnTo>
                    <a:lnTo>
                      <a:pt x="1328" y="912"/>
                    </a:lnTo>
                    <a:lnTo>
                      <a:pt x="1316" y="921"/>
                    </a:lnTo>
                    <a:lnTo>
                      <a:pt x="1305" y="931"/>
                    </a:lnTo>
                    <a:lnTo>
                      <a:pt x="1292" y="939"/>
                    </a:lnTo>
                    <a:lnTo>
                      <a:pt x="1281" y="947"/>
                    </a:lnTo>
                    <a:lnTo>
                      <a:pt x="1267" y="955"/>
                    </a:lnTo>
                    <a:lnTo>
                      <a:pt x="1253" y="962"/>
                    </a:lnTo>
                    <a:lnTo>
                      <a:pt x="1240" y="968"/>
                    </a:lnTo>
                    <a:lnTo>
                      <a:pt x="1225" y="974"/>
                    </a:lnTo>
                    <a:lnTo>
                      <a:pt x="1210" y="979"/>
                    </a:lnTo>
                    <a:lnTo>
                      <a:pt x="1196" y="983"/>
                    </a:lnTo>
                    <a:lnTo>
                      <a:pt x="1181" y="986"/>
                    </a:lnTo>
                    <a:lnTo>
                      <a:pt x="1165" y="989"/>
                    </a:lnTo>
                    <a:lnTo>
                      <a:pt x="1149" y="992"/>
                    </a:lnTo>
                    <a:lnTo>
                      <a:pt x="1135" y="994"/>
                    </a:lnTo>
                    <a:lnTo>
                      <a:pt x="1119" y="995"/>
                    </a:lnTo>
                    <a:lnTo>
                      <a:pt x="1102" y="995"/>
                    </a:lnTo>
                    <a:lnTo>
                      <a:pt x="1085" y="995"/>
                    </a:lnTo>
                    <a:lnTo>
                      <a:pt x="1069" y="994"/>
                    </a:lnTo>
                    <a:lnTo>
                      <a:pt x="1053" y="992"/>
                    </a:lnTo>
                    <a:lnTo>
                      <a:pt x="1037" y="989"/>
                    </a:lnTo>
                    <a:lnTo>
                      <a:pt x="1021" y="986"/>
                    </a:lnTo>
                    <a:lnTo>
                      <a:pt x="1007" y="982"/>
                    </a:lnTo>
                    <a:lnTo>
                      <a:pt x="992" y="977"/>
                    </a:lnTo>
                    <a:lnTo>
                      <a:pt x="978" y="972"/>
                    </a:lnTo>
                    <a:lnTo>
                      <a:pt x="965" y="965"/>
                    </a:lnTo>
                    <a:lnTo>
                      <a:pt x="952" y="958"/>
                    </a:lnTo>
                    <a:lnTo>
                      <a:pt x="939" y="951"/>
                    </a:lnTo>
                    <a:lnTo>
                      <a:pt x="928" y="942"/>
                    </a:lnTo>
                    <a:lnTo>
                      <a:pt x="916" y="933"/>
                    </a:lnTo>
                    <a:lnTo>
                      <a:pt x="905" y="922"/>
                    </a:lnTo>
                    <a:lnTo>
                      <a:pt x="894" y="912"/>
                    </a:lnTo>
                    <a:lnTo>
                      <a:pt x="885" y="900"/>
                    </a:lnTo>
                    <a:lnTo>
                      <a:pt x="875" y="889"/>
                    </a:lnTo>
                    <a:lnTo>
                      <a:pt x="866" y="876"/>
                    </a:lnTo>
                    <a:lnTo>
                      <a:pt x="857" y="863"/>
                    </a:lnTo>
                    <a:lnTo>
                      <a:pt x="850" y="849"/>
                    </a:lnTo>
                    <a:lnTo>
                      <a:pt x="843" y="834"/>
                    </a:lnTo>
                    <a:lnTo>
                      <a:pt x="836" y="820"/>
                    </a:lnTo>
                    <a:lnTo>
                      <a:pt x="831" y="804"/>
                    </a:lnTo>
                    <a:lnTo>
                      <a:pt x="826" y="788"/>
                    </a:lnTo>
                    <a:lnTo>
                      <a:pt x="821" y="771"/>
                    </a:lnTo>
                    <a:lnTo>
                      <a:pt x="817" y="754"/>
                    </a:lnTo>
                    <a:lnTo>
                      <a:pt x="813" y="737"/>
                    </a:lnTo>
                    <a:lnTo>
                      <a:pt x="811" y="719"/>
                    </a:lnTo>
                    <a:lnTo>
                      <a:pt x="809" y="700"/>
                    </a:lnTo>
                    <a:lnTo>
                      <a:pt x="807" y="680"/>
                    </a:lnTo>
                    <a:lnTo>
                      <a:pt x="806" y="660"/>
                    </a:lnTo>
                    <a:lnTo>
                      <a:pt x="806" y="640"/>
                    </a:lnTo>
                    <a:lnTo>
                      <a:pt x="806" y="619"/>
                    </a:lnTo>
                    <a:lnTo>
                      <a:pt x="807" y="599"/>
                    </a:lnTo>
                    <a:lnTo>
                      <a:pt x="808" y="580"/>
                    </a:lnTo>
                    <a:lnTo>
                      <a:pt x="810" y="561"/>
                    </a:lnTo>
                    <a:lnTo>
                      <a:pt x="813" y="545"/>
                    </a:lnTo>
                    <a:lnTo>
                      <a:pt x="817" y="528"/>
                    </a:lnTo>
                    <a:lnTo>
                      <a:pt x="821" y="512"/>
                    </a:lnTo>
                    <a:lnTo>
                      <a:pt x="825" y="498"/>
                    </a:lnTo>
                    <a:lnTo>
                      <a:pt x="830" y="483"/>
                    </a:lnTo>
                    <a:lnTo>
                      <a:pt x="835" y="468"/>
                    </a:lnTo>
                    <a:lnTo>
                      <a:pt x="842" y="455"/>
                    </a:lnTo>
                    <a:lnTo>
                      <a:pt x="850" y="441"/>
                    </a:lnTo>
                    <a:lnTo>
                      <a:pt x="857" y="427"/>
                    </a:lnTo>
                    <a:lnTo>
                      <a:pt x="867" y="414"/>
                    </a:lnTo>
                    <a:lnTo>
                      <a:pt x="876" y="401"/>
                    </a:lnTo>
                    <a:lnTo>
                      <a:pt x="887" y="388"/>
                    </a:lnTo>
                    <a:lnTo>
                      <a:pt x="896" y="377"/>
                    </a:lnTo>
                    <a:lnTo>
                      <a:pt x="907" y="366"/>
                    </a:lnTo>
                    <a:lnTo>
                      <a:pt x="917" y="357"/>
                    </a:lnTo>
                    <a:lnTo>
                      <a:pt x="929" y="348"/>
                    </a:lnTo>
                    <a:lnTo>
                      <a:pt x="940" y="339"/>
                    </a:lnTo>
                    <a:lnTo>
                      <a:pt x="952" y="332"/>
                    </a:lnTo>
                    <a:lnTo>
                      <a:pt x="964" y="324"/>
                    </a:lnTo>
                    <a:lnTo>
                      <a:pt x="976" y="318"/>
                    </a:lnTo>
                    <a:lnTo>
                      <a:pt x="989" y="313"/>
                    </a:lnTo>
                    <a:lnTo>
                      <a:pt x="1001" y="309"/>
                    </a:lnTo>
                    <a:lnTo>
                      <a:pt x="1015" y="305"/>
                    </a:lnTo>
                    <a:lnTo>
                      <a:pt x="1029" y="301"/>
                    </a:lnTo>
                    <a:lnTo>
                      <a:pt x="1042" y="298"/>
                    </a:lnTo>
                    <a:lnTo>
                      <a:pt x="1057" y="297"/>
                    </a:lnTo>
                    <a:lnTo>
                      <a:pt x="1072" y="296"/>
                    </a:lnTo>
                    <a:lnTo>
                      <a:pt x="1086" y="295"/>
                    </a:lnTo>
                    <a:lnTo>
                      <a:pt x="1100" y="296"/>
                    </a:lnTo>
                    <a:lnTo>
                      <a:pt x="1114" y="296"/>
                    </a:lnTo>
                    <a:lnTo>
                      <a:pt x="1126" y="298"/>
                    </a:lnTo>
                    <a:lnTo>
                      <a:pt x="1140" y="300"/>
                    </a:lnTo>
                    <a:lnTo>
                      <a:pt x="1151" y="302"/>
                    </a:lnTo>
                    <a:lnTo>
                      <a:pt x="1164" y="306"/>
                    </a:lnTo>
                    <a:lnTo>
                      <a:pt x="1176" y="310"/>
                    </a:lnTo>
                    <a:lnTo>
                      <a:pt x="1187" y="314"/>
                    </a:lnTo>
                    <a:lnTo>
                      <a:pt x="1199" y="318"/>
                    </a:lnTo>
                    <a:lnTo>
                      <a:pt x="1209" y="323"/>
                    </a:lnTo>
                    <a:lnTo>
                      <a:pt x="1220" y="330"/>
                    </a:lnTo>
                    <a:lnTo>
                      <a:pt x="1230" y="336"/>
                    </a:lnTo>
                    <a:lnTo>
                      <a:pt x="1240" y="343"/>
                    </a:lnTo>
                    <a:lnTo>
                      <a:pt x="1249" y="351"/>
                    </a:lnTo>
                    <a:lnTo>
                      <a:pt x="1259" y="359"/>
                    </a:lnTo>
                    <a:lnTo>
                      <a:pt x="1268" y="367"/>
                    </a:lnTo>
                    <a:lnTo>
                      <a:pt x="1277" y="379"/>
                    </a:lnTo>
                    <a:lnTo>
                      <a:pt x="1287" y="391"/>
                    </a:lnTo>
                    <a:lnTo>
                      <a:pt x="1296" y="403"/>
                    </a:lnTo>
                    <a:lnTo>
                      <a:pt x="1304" y="415"/>
                    </a:lnTo>
                    <a:lnTo>
                      <a:pt x="1311" y="427"/>
                    </a:lnTo>
                    <a:lnTo>
                      <a:pt x="1317" y="441"/>
                    </a:lnTo>
                    <a:lnTo>
                      <a:pt x="1323" y="456"/>
                    </a:lnTo>
                    <a:lnTo>
                      <a:pt x="1327" y="471"/>
                    </a:lnTo>
                    <a:lnTo>
                      <a:pt x="1331" y="488"/>
                    </a:lnTo>
                    <a:lnTo>
                      <a:pt x="1335" y="506"/>
                    </a:lnTo>
                    <a:lnTo>
                      <a:pt x="1337" y="526"/>
                    </a:lnTo>
                    <a:lnTo>
                      <a:pt x="1340" y="546"/>
                    </a:lnTo>
                    <a:lnTo>
                      <a:pt x="1342" y="569"/>
                    </a:lnTo>
                    <a:lnTo>
                      <a:pt x="1343" y="593"/>
                    </a:lnTo>
                    <a:lnTo>
                      <a:pt x="1344" y="620"/>
                    </a:lnTo>
                    <a:lnTo>
                      <a:pt x="1344" y="650"/>
                    </a:lnTo>
                    <a:lnTo>
                      <a:pt x="1344" y="664"/>
                    </a:lnTo>
                    <a:lnTo>
                      <a:pt x="927" y="664"/>
                    </a:lnTo>
                    <a:close/>
                    <a:moveTo>
                      <a:pt x="1532" y="980"/>
                    </a:moveTo>
                    <a:lnTo>
                      <a:pt x="1532" y="316"/>
                    </a:lnTo>
                    <a:lnTo>
                      <a:pt x="1641" y="298"/>
                    </a:lnTo>
                    <a:lnTo>
                      <a:pt x="1641" y="980"/>
                    </a:lnTo>
                    <a:lnTo>
                      <a:pt x="1532" y="980"/>
                    </a:lnTo>
                    <a:close/>
                    <a:moveTo>
                      <a:pt x="1670" y="106"/>
                    </a:moveTo>
                    <a:lnTo>
                      <a:pt x="1669" y="115"/>
                    </a:lnTo>
                    <a:lnTo>
                      <a:pt x="1668" y="123"/>
                    </a:lnTo>
                    <a:lnTo>
                      <a:pt x="1667" y="131"/>
                    </a:lnTo>
                    <a:lnTo>
                      <a:pt x="1664" y="139"/>
                    </a:lnTo>
                    <a:lnTo>
                      <a:pt x="1661" y="146"/>
                    </a:lnTo>
                    <a:lnTo>
                      <a:pt x="1657" y="152"/>
                    </a:lnTo>
                    <a:lnTo>
                      <a:pt x="1652" y="159"/>
                    </a:lnTo>
                    <a:lnTo>
                      <a:pt x="1646" y="165"/>
                    </a:lnTo>
                    <a:lnTo>
                      <a:pt x="1641" y="170"/>
                    </a:lnTo>
                    <a:lnTo>
                      <a:pt x="1634" y="175"/>
                    </a:lnTo>
                    <a:lnTo>
                      <a:pt x="1627" y="179"/>
                    </a:lnTo>
                    <a:lnTo>
                      <a:pt x="1620" y="183"/>
                    </a:lnTo>
                    <a:lnTo>
                      <a:pt x="1612" y="185"/>
                    </a:lnTo>
                    <a:lnTo>
                      <a:pt x="1605" y="187"/>
                    </a:lnTo>
                    <a:lnTo>
                      <a:pt x="1597" y="188"/>
                    </a:lnTo>
                    <a:lnTo>
                      <a:pt x="1588" y="188"/>
                    </a:lnTo>
                    <a:lnTo>
                      <a:pt x="1580" y="188"/>
                    </a:lnTo>
                    <a:lnTo>
                      <a:pt x="1571" y="187"/>
                    </a:lnTo>
                    <a:lnTo>
                      <a:pt x="1563" y="185"/>
                    </a:lnTo>
                    <a:lnTo>
                      <a:pt x="1556" y="183"/>
                    </a:lnTo>
                    <a:lnTo>
                      <a:pt x="1549" y="179"/>
                    </a:lnTo>
                    <a:lnTo>
                      <a:pt x="1542" y="175"/>
                    </a:lnTo>
                    <a:lnTo>
                      <a:pt x="1536" y="170"/>
                    </a:lnTo>
                    <a:lnTo>
                      <a:pt x="1529" y="165"/>
                    </a:lnTo>
                    <a:lnTo>
                      <a:pt x="1524" y="159"/>
                    </a:lnTo>
                    <a:lnTo>
                      <a:pt x="1519" y="152"/>
                    </a:lnTo>
                    <a:lnTo>
                      <a:pt x="1516" y="146"/>
                    </a:lnTo>
                    <a:lnTo>
                      <a:pt x="1513" y="139"/>
                    </a:lnTo>
                    <a:lnTo>
                      <a:pt x="1510" y="131"/>
                    </a:lnTo>
                    <a:lnTo>
                      <a:pt x="1507" y="124"/>
                    </a:lnTo>
                    <a:lnTo>
                      <a:pt x="1506" y="116"/>
                    </a:lnTo>
                    <a:lnTo>
                      <a:pt x="1506" y="107"/>
                    </a:lnTo>
                    <a:lnTo>
                      <a:pt x="1506" y="99"/>
                    </a:lnTo>
                    <a:lnTo>
                      <a:pt x="1507" y="92"/>
                    </a:lnTo>
                    <a:lnTo>
                      <a:pt x="1510" y="83"/>
                    </a:lnTo>
                    <a:lnTo>
                      <a:pt x="1513" y="76"/>
                    </a:lnTo>
                    <a:lnTo>
                      <a:pt x="1516" y="69"/>
                    </a:lnTo>
                    <a:lnTo>
                      <a:pt x="1519" y="61"/>
                    </a:lnTo>
                    <a:lnTo>
                      <a:pt x="1524" y="55"/>
                    </a:lnTo>
                    <a:lnTo>
                      <a:pt x="1529" y="49"/>
                    </a:lnTo>
                    <a:lnTo>
                      <a:pt x="1536" y="43"/>
                    </a:lnTo>
                    <a:lnTo>
                      <a:pt x="1542" y="38"/>
                    </a:lnTo>
                    <a:lnTo>
                      <a:pt x="1549" y="34"/>
                    </a:lnTo>
                    <a:lnTo>
                      <a:pt x="1556" y="31"/>
                    </a:lnTo>
                    <a:lnTo>
                      <a:pt x="1563" y="29"/>
                    </a:lnTo>
                    <a:lnTo>
                      <a:pt x="1571" y="27"/>
                    </a:lnTo>
                    <a:lnTo>
                      <a:pt x="1580" y="26"/>
                    </a:lnTo>
                    <a:lnTo>
                      <a:pt x="1588" y="24"/>
                    </a:lnTo>
                    <a:lnTo>
                      <a:pt x="1597" y="26"/>
                    </a:lnTo>
                    <a:lnTo>
                      <a:pt x="1605" y="27"/>
                    </a:lnTo>
                    <a:lnTo>
                      <a:pt x="1612" y="28"/>
                    </a:lnTo>
                    <a:lnTo>
                      <a:pt x="1620" y="31"/>
                    </a:lnTo>
                    <a:lnTo>
                      <a:pt x="1627" y="34"/>
                    </a:lnTo>
                    <a:lnTo>
                      <a:pt x="1634" y="38"/>
                    </a:lnTo>
                    <a:lnTo>
                      <a:pt x="1641" y="42"/>
                    </a:lnTo>
                    <a:lnTo>
                      <a:pt x="1646" y="49"/>
                    </a:lnTo>
                    <a:lnTo>
                      <a:pt x="1652" y="54"/>
                    </a:lnTo>
                    <a:lnTo>
                      <a:pt x="1657" y="60"/>
                    </a:lnTo>
                    <a:lnTo>
                      <a:pt x="1661" y="67"/>
                    </a:lnTo>
                    <a:lnTo>
                      <a:pt x="1664" y="75"/>
                    </a:lnTo>
                    <a:lnTo>
                      <a:pt x="1667" y="82"/>
                    </a:lnTo>
                    <a:lnTo>
                      <a:pt x="1668" y="89"/>
                    </a:lnTo>
                    <a:lnTo>
                      <a:pt x="1669" y="98"/>
                    </a:lnTo>
                    <a:lnTo>
                      <a:pt x="1670" y="106"/>
                    </a:lnTo>
                    <a:close/>
                    <a:moveTo>
                      <a:pt x="2288" y="457"/>
                    </a:moveTo>
                    <a:lnTo>
                      <a:pt x="2280" y="448"/>
                    </a:lnTo>
                    <a:lnTo>
                      <a:pt x="2274" y="440"/>
                    </a:lnTo>
                    <a:lnTo>
                      <a:pt x="2267" y="432"/>
                    </a:lnTo>
                    <a:lnTo>
                      <a:pt x="2258" y="426"/>
                    </a:lnTo>
                    <a:lnTo>
                      <a:pt x="2250" y="420"/>
                    </a:lnTo>
                    <a:lnTo>
                      <a:pt x="2241" y="414"/>
                    </a:lnTo>
                    <a:lnTo>
                      <a:pt x="2233" y="408"/>
                    </a:lnTo>
                    <a:lnTo>
                      <a:pt x="2224" y="404"/>
                    </a:lnTo>
                    <a:lnTo>
                      <a:pt x="2213" y="400"/>
                    </a:lnTo>
                    <a:lnTo>
                      <a:pt x="2203" y="397"/>
                    </a:lnTo>
                    <a:lnTo>
                      <a:pt x="2192" y="394"/>
                    </a:lnTo>
                    <a:lnTo>
                      <a:pt x="2179" y="391"/>
                    </a:lnTo>
                    <a:lnTo>
                      <a:pt x="2167" y="389"/>
                    </a:lnTo>
                    <a:lnTo>
                      <a:pt x="2153" y="387"/>
                    </a:lnTo>
                    <a:lnTo>
                      <a:pt x="2140" y="386"/>
                    </a:lnTo>
                    <a:lnTo>
                      <a:pt x="2125" y="386"/>
                    </a:lnTo>
                    <a:lnTo>
                      <a:pt x="2114" y="386"/>
                    </a:lnTo>
                    <a:lnTo>
                      <a:pt x="2105" y="387"/>
                    </a:lnTo>
                    <a:lnTo>
                      <a:pt x="2095" y="389"/>
                    </a:lnTo>
                    <a:lnTo>
                      <a:pt x="2086" y="391"/>
                    </a:lnTo>
                    <a:lnTo>
                      <a:pt x="2078" y="394"/>
                    </a:lnTo>
                    <a:lnTo>
                      <a:pt x="2069" y="397"/>
                    </a:lnTo>
                    <a:lnTo>
                      <a:pt x="2061" y="400"/>
                    </a:lnTo>
                    <a:lnTo>
                      <a:pt x="2052" y="404"/>
                    </a:lnTo>
                    <a:lnTo>
                      <a:pt x="2045" y="408"/>
                    </a:lnTo>
                    <a:lnTo>
                      <a:pt x="2038" y="414"/>
                    </a:lnTo>
                    <a:lnTo>
                      <a:pt x="2030" y="420"/>
                    </a:lnTo>
                    <a:lnTo>
                      <a:pt x="2024" y="426"/>
                    </a:lnTo>
                    <a:lnTo>
                      <a:pt x="2018" y="432"/>
                    </a:lnTo>
                    <a:lnTo>
                      <a:pt x="2011" y="440"/>
                    </a:lnTo>
                    <a:lnTo>
                      <a:pt x="2005" y="448"/>
                    </a:lnTo>
                    <a:lnTo>
                      <a:pt x="2000" y="457"/>
                    </a:lnTo>
                    <a:lnTo>
                      <a:pt x="1988" y="475"/>
                    </a:lnTo>
                    <a:lnTo>
                      <a:pt x="1980" y="495"/>
                    </a:lnTo>
                    <a:lnTo>
                      <a:pt x="1973" y="516"/>
                    </a:lnTo>
                    <a:lnTo>
                      <a:pt x="1966" y="536"/>
                    </a:lnTo>
                    <a:lnTo>
                      <a:pt x="1962" y="559"/>
                    </a:lnTo>
                    <a:lnTo>
                      <a:pt x="1959" y="586"/>
                    </a:lnTo>
                    <a:lnTo>
                      <a:pt x="1958" y="616"/>
                    </a:lnTo>
                    <a:lnTo>
                      <a:pt x="1957" y="650"/>
                    </a:lnTo>
                    <a:lnTo>
                      <a:pt x="1958" y="678"/>
                    </a:lnTo>
                    <a:lnTo>
                      <a:pt x="1959" y="704"/>
                    </a:lnTo>
                    <a:lnTo>
                      <a:pt x="1960" y="728"/>
                    </a:lnTo>
                    <a:lnTo>
                      <a:pt x="1962" y="751"/>
                    </a:lnTo>
                    <a:lnTo>
                      <a:pt x="1966" y="771"/>
                    </a:lnTo>
                    <a:lnTo>
                      <a:pt x="1970" y="790"/>
                    </a:lnTo>
                    <a:lnTo>
                      <a:pt x="1977" y="808"/>
                    </a:lnTo>
                    <a:lnTo>
                      <a:pt x="1984" y="824"/>
                    </a:lnTo>
                    <a:lnTo>
                      <a:pt x="1989" y="833"/>
                    </a:lnTo>
                    <a:lnTo>
                      <a:pt x="1996" y="843"/>
                    </a:lnTo>
                    <a:lnTo>
                      <a:pt x="2002" y="851"/>
                    </a:lnTo>
                    <a:lnTo>
                      <a:pt x="2009" y="859"/>
                    </a:lnTo>
                    <a:lnTo>
                      <a:pt x="2016" y="867"/>
                    </a:lnTo>
                    <a:lnTo>
                      <a:pt x="2023" y="873"/>
                    </a:lnTo>
                    <a:lnTo>
                      <a:pt x="2031" y="878"/>
                    </a:lnTo>
                    <a:lnTo>
                      <a:pt x="2039" y="883"/>
                    </a:lnTo>
                    <a:lnTo>
                      <a:pt x="2047" y="888"/>
                    </a:lnTo>
                    <a:lnTo>
                      <a:pt x="2056" y="891"/>
                    </a:lnTo>
                    <a:lnTo>
                      <a:pt x="2065" y="894"/>
                    </a:lnTo>
                    <a:lnTo>
                      <a:pt x="2074" y="897"/>
                    </a:lnTo>
                    <a:lnTo>
                      <a:pt x="2085" y="898"/>
                    </a:lnTo>
                    <a:lnTo>
                      <a:pt x="2095" y="900"/>
                    </a:lnTo>
                    <a:lnTo>
                      <a:pt x="2107" y="901"/>
                    </a:lnTo>
                    <a:lnTo>
                      <a:pt x="2119" y="901"/>
                    </a:lnTo>
                    <a:lnTo>
                      <a:pt x="2138" y="900"/>
                    </a:lnTo>
                    <a:lnTo>
                      <a:pt x="2156" y="898"/>
                    </a:lnTo>
                    <a:lnTo>
                      <a:pt x="2172" y="896"/>
                    </a:lnTo>
                    <a:lnTo>
                      <a:pt x="2187" y="891"/>
                    </a:lnTo>
                    <a:lnTo>
                      <a:pt x="2201" y="886"/>
                    </a:lnTo>
                    <a:lnTo>
                      <a:pt x="2216" y="878"/>
                    </a:lnTo>
                    <a:lnTo>
                      <a:pt x="2231" y="869"/>
                    </a:lnTo>
                    <a:lnTo>
                      <a:pt x="2247" y="858"/>
                    </a:lnTo>
                    <a:lnTo>
                      <a:pt x="2257" y="850"/>
                    </a:lnTo>
                    <a:lnTo>
                      <a:pt x="2268" y="838"/>
                    </a:lnTo>
                    <a:lnTo>
                      <a:pt x="2277" y="826"/>
                    </a:lnTo>
                    <a:lnTo>
                      <a:pt x="2288" y="810"/>
                    </a:lnTo>
                    <a:lnTo>
                      <a:pt x="2288" y="457"/>
                    </a:lnTo>
                    <a:close/>
                    <a:moveTo>
                      <a:pt x="2305" y="980"/>
                    </a:moveTo>
                    <a:lnTo>
                      <a:pt x="2300" y="960"/>
                    </a:lnTo>
                    <a:lnTo>
                      <a:pt x="2296" y="942"/>
                    </a:lnTo>
                    <a:lnTo>
                      <a:pt x="2293" y="927"/>
                    </a:lnTo>
                    <a:lnTo>
                      <a:pt x="2291" y="912"/>
                    </a:lnTo>
                    <a:lnTo>
                      <a:pt x="2282" y="922"/>
                    </a:lnTo>
                    <a:lnTo>
                      <a:pt x="2273" y="932"/>
                    </a:lnTo>
                    <a:lnTo>
                      <a:pt x="2263" y="940"/>
                    </a:lnTo>
                    <a:lnTo>
                      <a:pt x="2254" y="947"/>
                    </a:lnTo>
                    <a:lnTo>
                      <a:pt x="2245" y="955"/>
                    </a:lnTo>
                    <a:lnTo>
                      <a:pt x="2234" y="961"/>
                    </a:lnTo>
                    <a:lnTo>
                      <a:pt x="2225" y="966"/>
                    </a:lnTo>
                    <a:lnTo>
                      <a:pt x="2214" y="972"/>
                    </a:lnTo>
                    <a:lnTo>
                      <a:pt x="2204" y="976"/>
                    </a:lnTo>
                    <a:lnTo>
                      <a:pt x="2192" y="980"/>
                    </a:lnTo>
                    <a:lnTo>
                      <a:pt x="2180" y="983"/>
                    </a:lnTo>
                    <a:lnTo>
                      <a:pt x="2169" y="985"/>
                    </a:lnTo>
                    <a:lnTo>
                      <a:pt x="2155" y="987"/>
                    </a:lnTo>
                    <a:lnTo>
                      <a:pt x="2143" y="988"/>
                    </a:lnTo>
                    <a:lnTo>
                      <a:pt x="2129" y="989"/>
                    </a:lnTo>
                    <a:lnTo>
                      <a:pt x="2114" y="989"/>
                    </a:lnTo>
                    <a:lnTo>
                      <a:pt x="2098" y="989"/>
                    </a:lnTo>
                    <a:lnTo>
                      <a:pt x="2083" y="988"/>
                    </a:lnTo>
                    <a:lnTo>
                      <a:pt x="2067" y="986"/>
                    </a:lnTo>
                    <a:lnTo>
                      <a:pt x="2052" y="984"/>
                    </a:lnTo>
                    <a:lnTo>
                      <a:pt x="2039" y="981"/>
                    </a:lnTo>
                    <a:lnTo>
                      <a:pt x="2025" y="977"/>
                    </a:lnTo>
                    <a:lnTo>
                      <a:pt x="2011" y="973"/>
                    </a:lnTo>
                    <a:lnTo>
                      <a:pt x="1999" y="967"/>
                    </a:lnTo>
                    <a:lnTo>
                      <a:pt x="1986" y="962"/>
                    </a:lnTo>
                    <a:lnTo>
                      <a:pt x="1975" y="955"/>
                    </a:lnTo>
                    <a:lnTo>
                      <a:pt x="1963" y="947"/>
                    </a:lnTo>
                    <a:lnTo>
                      <a:pt x="1952" y="940"/>
                    </a:lnTo>
                    <a:lnTo>
                      <a:pt x="1941" y="932"/>
                    </a:lnTo>
                    <a:lnTo>
                      <a:pt x="1932" y="922"/>
                    </a:lnTo>
                    <a:lnTo>
                      <a:pt x="1922" y="912"/>
                    </a:lnTo>
                    <a:lnTo>
                      <a:pt x="1913" y="901"/>
                    </a:lnTo>
                    <a:lnTo>
                      <a:pt x="1904" y="890"/>
                    </a:lnTo>
                    <a:lnTo>
                      <a:pt x="1896" y="878"/>
                    </a:lnTo>
                    <a:lnTo>
                      <a:pt x="1889" y="866"/>
                    </a:lnTo>
                    <a:lnTo>
                      <a:pt x="1881" y="852"/>
                    </a:lnTo>
                    <a:lnTo>
                      <a:pt x="1875" y="838"/>
                    </a:lnTo>
                    <a:lnTo>
                      <a:pt x="1870" y="825"/>
                    </a:lnTo>
                    <a:lnTo>
                      <a:pt x="1864" y="810"/>
                    </a:lnTo>
                    <a:lnTo>
                      <a:pt x="1859" y="794"/>
                    </a:lnTo>
                    <a:lnTo>
                      <a:pt x="1855" y="779"/>
                    </a:lnTo>
                    <a:lnTo>
                      <a:pt x="1852" y="763"/>
                    </a:lnTo>
                    <a:lnTo>
                      <a:pt x="1849" y="745"/>
                    </a:lnTo>
                    <a:lnTo>
                      <a:pt x="1847" y="728"/>
                    </a:lnTo>
                    <a:lnTo>
                      <a:pt x="1844" y="709"/>
                    </a:lnTo>
                    <a:lnTo>
                      <a:pt x="1842" y="692"/>
                    </a:lnTo>
                    <a:lnTo>
                      <a:pt x="1842" y="672"/>
                    </a:lnTo>
                    <a:lnTo>
                      <a:pt x="1841" y="652"/>
                    </a:lnTo>
                    <a:lnTo>
                      <a:pt x="1842" y="625"/>
                    </a:lnTo>
                    <a:lnTo>
                      <a:pt x="1843" y="600"/>
                    </a:lnTo>
                    <a:lnTo>
                      <a:pt x="1847" y="576"/>
                    </a:lnTo>
                    <a:lnTo>
                      <a:pt x="1851" y="552"/>
                    </a:lnTo>
                    <a:lnTo>
                      <a:pt x="1855" y="530"/>
                    </a:lnTo>
                    <a:lnTo>
                      <a:pt x="1861" y="508"/>
                    </a:lnTo>
                    <a:lnTo>
                      <a:pt x="1868" y="487"/>
                    </a:lnTo>
                    <a:lnTo>
                      <a:pt x="1876" y="467"/>
                    </a:lnTo>
                    <a:lnTo>
                      <a:pt x="1885" y="448"/>
                    </a:lnTo>
                    <a:lnTo>
                      <a:pt x="1896" y="430"/>
                    </a:lnTo>
                    <a:lnTo>
                      <a:pt x="1906" y="414"/>
                    </a:lnTo>
                    <a:lnTo>
                      <a:pt x="1919" y="398"/>
                    </a:lnTo>
                    <a:lnTo>
                      <a:pt x="1933" y="382"/>
                    </a:lnTo>
                    <a:lnTo>
                      <a:pt x="1947" y="368"/>
                    </a:lnTo>
                    <a:lnTo>
                      <a:pt x="1963" y="355"/>
                    </a:lnTo>
                    <a:lnTo>
                      <a:pt x="1980" y="342"/>
                    </a:lnTo>
                    <a:lnTo>
                      <a:pt x="1996" y="332"/>
                    </a:lnTo>
                    <a:lnTo>
                      <a:pt x="2011" y="323"/>
                    </a:lnTo>
                    <a:lnTo>
                      <a:pt x="2027" y="316"/>
                    </a:lnTo>
                    <a:lnTo>
                      <a:pt x="2042" y="310"/>
                    </a:lnTo>
                    <a:lnTo>
                      <a:pt x="2058" y="307"/>
                    </a:lnTo>
                    <a:lnTo>
                      <a:pt x="2074" y="303"/>
                    </a:lnTo>
                    <a:lnTo>
                      <a:pt x="2091" y="301"/>
                    </a:lnTo>
                    <a:lnTo>
                      <a:pt x="2109" y="300"/>
                    </a:lnTo>
                    <a:lnTo>
                      <a:pt x="2123" y="301"/>
                    </a:lnTo>
                    <a:lnTo>
                      <a:pt x="2136" y="302"/>
                    </a:lnTo>
                    <a:lnTo>
                      <a:pt x="2150" y="303"/>
                    </a:lnTo>
                    <a:lnTo>
                      <a:pt x="2163" y="307"/>
                    </a:lnTo>
                    <a:lnTo>
                      <a:pt x="2175" y="310"/>
                    </a:lnTo>
                    <a:lnTo>
                      <a:pt x="2188" y="313"/>
                    </a:lnTo>
                    <a:lnTo>
                      <a:pt x="2200" y="318"/>
                    </a:lnTo>
                    <a:lnTo>
                      <a:pt x="2212" y="323"/>
                    </a:lnTo>
                    <a:lnTo>
                      <a:pt x="2224" y="329"/>
                    </a:lnTo>
                    <a:lnTo>
                      <a:pt x="2234" y="335"/>
                    </a:lnTo>
                    <a:lnTo>
                      <a:pt x="2245" y="342"/>
                    </a:lnTo>
                    <a:lnTo>
                      <a:pt x="2255" y="350"/>
                    </a:lnTo>
                    <a:lnTo>
                      <a:pt x="2264" y="358"/>
                    </a:lnTo>
                    <a:lnTo>
                      <a:pt x="2273" y="366"/>
                    </a:lnTo>
                    <a:lnTo>
                      <a:pt x="2281" y="376"/>
                    </a:lnTo>
                    <a:lnTo>
                      <a:pt x="2290" y="385"/>
                    </a:lnTo>
                    <a:lnTo>
                      <a:pt x="2290" y="380"/>
                    </a:lnTo>
                    <a:lnTo>
                      <a:pt x="2290" y="370"/>
                    </a:lnTo>
                    <a:lnTo>
                      <a:pt x="2290" y="362"/>
                    </a:lnTo>
                    <a:lnTo>
                      <a:pt x="2290" y="353"/>
                    </a:lnTo>
                    <a:lnTo>
                      <a:pt x="2290" y="342"/>
                    </a:lnTo>
                    <a:lnTo>
                      <a:pt x="2289" y="331"/>
                    </a:lnTo>
                    <a:lnTo>
                      <a:pt x="2289" y="318"/>
                    </a:lnTo>
                    <a:lnTo>
                      <a:pt x="2289" y="306"/>
                    </a:lnTo>
                    <a:lnTo>
                      <a:pt x="2289" y="294"/>
                    </a:lnTo>
                    <a:lnTo>
                      <a:pt x="2289" y="282"/>
                    </a:lnTo>
                    <a:lnTo>
                      <a:pt x="2289" y="2"/>
                    </a:lnTo>
                    <a:lnTo>
                      <a:pt x="2394" y="19"/>
                    </a:lnTo>
                    <a:lnTo>
                      <a:pt x="2394" y="765"/>
                    </a:lnTo>
                    <a:lnTo>
                      <a:pt x="2394" y="806"/>
                    </a:lnTo>
                    <a:lnTo>
                      <a:pt x="2395" y="843"/>
                    </a:lnTo>
                    <a:lnTo>
                      <a:pt x="2396" y="874"/>
                    </a:lnTo>
                    <a:lnTo>
                      <a:pt x="2398" y="901"/>
                    </a:lnTo>
                    <a:lnTo>
                      <a:pt x="2401" y="924"/>
                    </a:lnTo>
                    <a:lnTo>
                      <a:pt x="2404" y="945"/>
                    </a:lnTo>
                    <a:lnTo>
                      <a:pt x="2408" y="964"/>
                    </a:lnTo>
                    <a:lnTo>
                      <a:pt x="2414" y="980"/>
                    </a:lnTo>
                    <a:lnTo>
                      <a:pt x="2305" y="980"/>
                    </a:lnTo>
                    <a:close/>
                    <a:moveTo>
                      <a:pt x="3020" y="585"/>
                    </a:moveTo>
                    <a:lnTo>
                      <a:pt x="3019" y="558"/>
                    </a:lnTo>
                    <a:lnTo>
                      <a:pt x="3018" y="535"/>
                    </a:lnTo>
                    <a:lnTo>
                      <a:pt x="3015" y="514"/>
                    </a:lnTo>
                    <a:lnTo>
                      <a:pt x="3012" y="495"/>
                    </a:lnTo>
                    <a:lnTo>
                      <a:pt x="3008" y="479"/>
                    </a:lnTo>
                    <a:lnTo>
                      <a:pt x="3003" y="463"/>
                    </a:lnTo>
                    <a:lnTo>
                      <a:pt x="2997" y="449"/>
                    </a:lnTo>
                    <a:lnTo>
                      <a:pt x="2990" y="437"/>
                    </a:lnTo>
                    <a:lnTo>
                      <a:pt x="2986" y="429"/>
                    </a:lnTo>
                    <a:lnTo>
                      <a:pt x="2981" y="423"/>
                    </a:lnTo>
                    <a:lnTo>
                      <a:pt x="2975" y="418"/>
                    </a:lnTo>
                    <a:lnTo>
                      <a:pt x="2969" y="413"/>
                    </a:lnTo>
                    <a:lnTo>
                      <a:pt x="2963" y="407"/>
                    </a:lnTo>
                    <a:lnTo>
                      <a:pt x="2955" y="402"/>
                    </a:lnTo>
                    <a:lnTo>
                      <a:pt x="2948" y="398"/>
                    </a:lnTo>
                    <a:lnTo>
                      <a:pt x="2941" y="394"/>
                    </a:lnTo>
                    <a:lnTo>
                      <a:pt x="2932" y="389"/>
                    </a:lnTo>
                    <a:lnTo>
                      <a:pt x="2924" y="386"/>
                    </a:lnTo>
                    <a:lnTo>
                      <a:pt x="2915" y="383"/>
                    </a:lnTo>
                    <a:lnTo>
                      <a:pt x="2907" y="381"/>
                    </a:lnTo>
                    <a:lnTo>
                      <a:pt x="2888" y="378"/>
                    </a:lnTo>
                    <a:lnTo>
                      <a:pt x="2869" y="377"/>
                    </a:lnTo>
                    <a:lnTo>
                      <a:pt x="2851" y="378"/>
                    </a:lnTo>
                    <a:lnTo>
                      <a:pt x="2835" y="380"/>
                    </a:lnTo>
                    <a:lnTo>
                      <a:pt x="2819" y="384"/>
                    </a:lnTo>
                    <a:lnTo>
                      <a:pt x="2805" y="391"/>
                    </a:lnTo>
                    <a:lnTo>
                      <a:pt x="2792" y="398"/>
                    </a:lnTo>
                    <a:lnTo>
                      <a:pt x="2779" y="406"/>
                    </a:lnTo>
                    <a:lnTo>
                      <a:pt x="2767" y="417"/>
                    </a:lnTo>
                    <a:lnTo>
                      <a:pt x="2758" y="429"/>
                    </a:lnTo>
                    <a:lnTo>
                      <a:pt x="2749" y="443"/>
                    </a:lnTo>
                    <a:lnTo>
                      <a:pt x="2740" y="459"/>
                    </a:lnTo>
                    <a:lnTo>
                      <a:pt x="2734" y="475"/>
                    </a:lnTo>
                    <a:lnTo>
                      <a:pt x="2728" y="494"/>
                    </a:lnTo>
                    <a:lnTo>
                      <a:pt x="2723" y="514"/>
                    </a:lnTo>
                    <a:lnTo>
                      <a:pt x="2719" y="536"/>
                    </a:lnTo>
                    <a:lnTo>
                      <a:pt x="2717" y="559"/>
                    </a:lnTo>
                    <a:lnTo>
                      <a:pt x="2715" y="585"/>
                    </a:lnTo>
                    <a:lnTo>
                      <a:pt x="3020" y="585"/>
                    </a:lnTo>
                    <a:close/>
                    <a:moveTo>
                      <a:pt x="2715" y="664"/>
                    </a:moveTo>
                    <a:lnTo>
                      <a:pt x="2715" y="680"/>
                    </a:lnTo>
                    <a:lnTo>
                      <a:pt x="2716" y="703"/>
                    </a:lnTo>
                    <a:lnTo>
                      <a:pt x="2717" y="724"/>
                    </a:lnTo>
                    <a:lnTo>
                      <a:pt x="2719" y="744"/>
                    </a:lnTo>
                    <a:lnTo>
                      <a:pt x="2722" y="763"/>
                    </a:lnTo>
                    <a:lnTo>
                      <a:pt x="2725" y="781"/>
                    </a:lnTo>
                    <a:lnTo>
                      <a:pt x="2731" y="797"/>
                    </a:lnTo>
                    <a:lnTo>
                      <a:pt x="2738" y="812"/>
                    </a:lnTo>
                    <a:lnTo>
                      <a:pt x="2746" y="826"/>
                    </a:lnTo>
                    <a:lnTo>
                      <a:pt x="2753" y="836"/>
                    </a:lnTo>
                    <a:lnTo>
                      <a:pt x="2761" y="846"/>
                    </a:lnTo>
                    <a:lnTo>
                      <a:pt x="2770" y="855"/>
                    </a:lnTo>
                    <a:lnTo>
                      <a:pt x="2778" y="864"/>
                    </a:lnTo>
                    <a:lnTo>
                      <a:pt x="2787" y="871"/>
                    </a:lnTo>
                    <a:lnTo>
                      <a:pt x="2797" y="877"/>
                    </a:lnTo>
                    <a:lnTo>
                      <a:pt x="2807" y="883"/>
                    </a:lnTo>
                    <a:lnTo>
                      <a:pt x="2818" y="889"/>
                    </a:lnTo>
                    <a:lnTo>
                      <a:pt x="2828" y="893"/>
                    </a:lnTo>
                    <a:lnTo>
                      <a:pt x="2840" y="897"/>
                    </a:lnTo>
                    <a:lnTo>
                      <a:pt x="2851" y="900"/>
                    </a:lnTo>
                    <a:lnTo>
                      <a:pt x="2863" y="903"/>
                    </a:lnTo>
                    <a:lnTo>
                      <a:pt x="2875" y="906"/>
                    </a:lnTo>
                    <a:lnTo>
                      <a:pt x="2887" y="907"/>
                    </a:lnTo>
                    <a:lnTo>
                      <a:pt x="2900" y="908"/>
                    </a:lnTo>
                    <a:lnTo>
                      <a:pt x="2912" y="908"/>
                    </a:lnTo>
                    <a:lnTo>
                      <a:pt x="2935" y="907"/>
                    </a:lnTo>
                    <a:lnTo>
                      <a:pt x="2959" y="904"/>
                    </a:lnTo>
                    <a:lnTo>
                      <a:pt x="2969" y="901"/>
                    </a:lnTo>
                    <a:lnTo>
                      <a:pt x="2980" y="899"/>
                    </a:lnTo>
                    <a:lnTo>
                      <a:pt x="2990" y="896"/>
                    </a:lnTo>
                    <a:lnTo>
                      <a:pt x="3001" y="892"/>
                    </a:lnTo>
                    <a:lnTo>
                      <a:pt x="3011" y="888"/>
                    </a:lnTo>
                    <a:lnTo>
                      <a:pt x="3020" y="883"/>
                    </a:lnTo>
                    <a:lnTo>
                      <a:pt x="3031" y="878"/>
                    </a:lnTo>
                    <a:lnTo>
                      <a:pt x="3040" y="873"/>
                    </a:lnTo>
                    <a:lnTo>
                      <a:pt x="3049" y="867"/>
                    </a:lnTo>
                    <a:lnTo>
                      <a:pt x="3058" y="859"/>
                    </a:lnTo>
                    <a:lnTo>
                      <a:pt x="3068" y="852"/>
                    </a:lnTo>
                    <a:lnTo>
                      <a:pt x="3076" y="845"/>
                    </a:lnTo>
                    <a:lnTo>
                      <a:pt x="3116" y="912"/>
                    </a:lnTo>
                    <a:lnTo>
                      <a:pt x="3104" y="921"/>
                    </a:lnTo>
                    <a:lnTo>
                      <a:pt x="3093" y="931"/>
                    </a:lnTo>
                    <a:lnTo>
                      <a:pt x="3081" y="939"/>
                    </a:lnTo>
                    <a:lnTo>
                      <a:pt x="3069" y="947"/>
                    </a:lnTo>
                    <a:lnTo>
                      <a:pt x="3055" y="955"/>
                    </a:lnTo>
                    <a:lnTo>
                      <a:pt x="3041" y="962"/>
                    </a:lnTo>
                    <a:lnTo>
                      <a:pt x="3028" y="968"/>
                    </a:lnTo>
                    <a:lnTo>
                      <a:pt x="3013" y="974"/>
                    </a:lnTo>
                    <a:lnTo>
                      <a:pt x="2998" y="979"/>
                    </a:lnTo>
                    <a:lnTo>
                      <a:pt x="2984" y="983"/>
                    </a:lnTo>
                    <a:lnTo>
                      <a:pt x="2969" y="986"/>
                    </a:lnTo>
                    <a:lnTo>
                      <a:pt x="2953" y="989"/>
                    </a:lnTo>
                    <a:lnTo>
                      <a:pt x="2939" y="992"/>
                    </a:lnTo>
                    <a:lnTo>
                      <a:pt x="2923" y="994"/>
                    </a:lnTo>
                    <a:lnTo>
                      <a:pt x="2907" y="995"/>
                    </a:lnTo>
                    <a:lnTo>
                      <a:pt x="2891" y="995"/>
                    </a:lnTo>
                    <a:lnTo>
                      <a:pt x="2873" y="995"/>
                    </a:lnTo>
                    <a:lnTo>
                      <a:pt x="2857" y="994"/>
                    </a:lnTo>
                    <a:lnTo>
                      <a:pt x="2841" y="992"/>
                    </a:lnTo>
                    <a:lnTo>
                      <a:pt x="2825" y="989"/>
                    </a:lnTo>
                    <a:lnTo>
                      <a:pt x="2809" y="986"/>
                    </a:lnTo>
                    <a:lnTo>
                      <a:pt x="2795" y="982"/>
                    </a:lnTo>
                    <a:lnTo>
                      <a:pt x="2780" y="977"/>
                    </a:lnTo>
                    <a:lnTo>
                      <a:pt x="2766" y="972"/>
                    </a:lnTo>
                    <a:lnTo>
                      <a:pt x="2753" y="965"/>
                    </a:lnTo>
                    <a:lnTo>
                      <a:pt x="2740" y="958"/>
                    </a:lnTo>
                    <a:lnTo>
                      <a:pt x="2728" y="951"/>
                    </a:lnTo>
                    <a:lnTo>
                      <a:pt x="2716" y="942"/>
                    </a:lnTo>
                    <a:lnTo>
                      <a:pt x="2704" y="933"/>
                    </a:lnTo>
                    <a:lnTo>
                      <a:pt x="2693" y="922"/>
                    </a:lnTo>
                    <a:lnTo>
                      <a:pt x="2682" y="912"/>
                    </a:lnTo>
                    <a:lnTo>
                      <a:pt x="2673" y="900"/>
                    </a:lnTo>
                    <a:lnTo>
                      <a:pt x="2663" y="889"/>
                    </a:lnTo>
                    <a:lnTo>
                      <a:pt x="2654" y="876"/>
                    </a:lnTo>
                    <a:lnTo>
                      <a:pt x="2646" y="863"/>
                    </a:lnTo>
                    <a:lnTo>
                      <a:pt x="2638" y="849"/>
                    </a:lnTo>
                    <a:lnTo>
                      <a:pt x="2631" y="834"/>
                    </a:lnTo>
                    <a:lnTo>
                      <a:pt x="2625" y="820"/>
                    </a:lnTo>
                    <a:lnTo>
                      <a:pt x="2619" y="804"/>
                    </a:lnTo>
                    <a:lnTo>
                      <a:pt x="2614" y="788"/>
                    </a:lnTo>
                    <a:lnTo>
                      <a:pt x="2609" y="771"/>
                    </a:lnTo>
                    <a:lnTo>
                      <a:pt x="2606" y="754"/>
                    </a:lnTo>
                    <a:lnTo>
                      <a:pt x="2602" y="737"/>
                    </a:lnTo>
                    <a:lnTo>
                      <a:pt x="2599" y="719"/>
                    </a:lnTo>
                    <a:lnTo>
                      <a:pt x="2597" y="700"/>
                    </a:lnTo>
                    <a:lnTo>
                      <a:pt x="2595" y="680"/>
                    </a:lnTo>
                    <a:lnTo>
                      <a:pt x="2594" y="660"/>
                    </a:lnTo>
                    <a:lnTo>
                      <a:pt x="2594" y="640"/>
                    </a:lnTo>
                    <a:lnTo>
                      <a:pt x="2594" y="619"/>
                    </a:lnTo>
                    <a:lnTo>
                      <a:pt x="2595" y="599"/>
                    </a:lnTo>
                    <a:lnTo>
                      <a:pt x="2597" y="580"/>
                    </a:lnTo>
                    <a:lnTo>
                      <a:pt x="2599" y="561"/>
                    </a:lnTo>
                    <a:lnTo>
                      <a:pt x="2602" y="545"/>
                    </a:lnTo>
                    <a:lnTo>
                      <a:pt x="2605" y="528"/>
                    </a:lnTo>
                    <a:lnTo>
                      <a:pt x="2609" y="512"/>
                    </a:lnTo>
                    <a:lnTo>
                      <a:pt x="2613" y="498"/>
                    </a:lnTo>
                    <a:lnTo>
                      <a:pt x="2618" y="483"/>
                    </a:lnTo>
                    <a:lnTo>
                      <a:pt x="2624" y="468"/>
                    </a:lnTo>
                    <a:lnTo>
                      <a:pt x="2631" y="455"/>
                    </a:lnTo>
                    <a:lnTo>
                      <a:pt x="2638" y="441"/>
                    </a:lnTo>
                    <a:lnTo>
                      <a:pt x="2646" y="427"/>
                    </a:lnTo>
                    <a:lnTo>
                      <a:pt x="2655" y="414"/>
                    </a:lnTo>
                    <a:lnTo>
                      <a:pt x="2665" y="401"/>
                    </a:lnTo>
                    <a:lnTo>
                      <a:pt x="2675" y="388"/>
                    </a:lnTo>
                    <a:lnTo>
                      <a:pt x="2684" y="377"/>
                    </a:lnTo>
                    <a:lnTo>
                      <a:pt x="2695" y="366"/>
                    </a:lnTo>
                    <a:lnTo>
                      <a:pt x="2705" y="357"/>
                    </a:lnTo>
                    <a:lnTo>
                      <a:pt x="2717" y="348"/>
                    </a:lnTo>
                    <a:lnTo>
                      <a:pt x="2729" y="339"/>
                    </a:lnTo>
                    <a:lnTo>
                      <a:pt x="2740" y="332"/>
                    </a:lnTo>
                    <a:lnTo>
                      <a:pt x="2752" y="324"/>
                    </a:lnTo>
                    <a:lnTo>
                      <a:pt x="2764" y="318"/>
                    </a:lnTo>
                    <a:lnTo>
                      <a:pt x="2777" y="313"/>
                    </a:lnTo>
                    <a:lnTo>
                      <a:pt x="2789" y="309"/>
                    </a:lnTo>
                    <a:lnTo>
                      <a:pt x="2803" y="305"/>
                    </a:lnTo>
                    <a:lnTo>
                      <a:pt x="2817" y="301"/>
                    </a:lnTo>
                    <a:lnTo>
                      <a:pt x="2830" y="298"/>
                    </a:lnTo>
                    <a:lnTo>
                      <a:pt x="2845" y="297"/>
                    </a:lnTo>
                    <a:lnTo>
                      <a:pt x="2860" y="296"/>
                    </a:lnTo>
                    <a:lnTo>
                      <a:pt x="2875" y="295"/>
                    </a:lnTo>
                    <a:lnTo>
                      <a:pt x="2888" y="296"/>
                    </a:lnTo>
                    <a:lnTo>
                      <a:pt x="2902" y="296"/>
                    </a:lnTo>
                    <a:lnTo>
                      <a:pt x="2915" y="298"/>
                    </a:lnTo>
                    <a:lnTo>
                      <a:pt x="2928" y="300"/>
                    </a:lnTo>
                    <a:lnTo>
                      <a:pt x="2941" y="302"/>
                    </a:lnTo>
                    <a:lnTo>
                      <a:pt x="2952" y="306"/>
                    </a:lnTo>
                    <a:lnTo>
                      <a:pt x="2964" y="310"/>
                    </a:lnTo>
                    <a:lnTo>
                      <a:pt x="2975" y="314"/>
                    </a:lnTo>
                    <a:lnTo>
                      <a:pt x="2987" y="318"/>
                    </a:lnTo>
                    <a:lnTo>
                      <a:pt x="2997" y="323"/>
                    </a:lnTo>
                    <a:lnTo>
                      <a:pt x="3008" y="330"/>
                    </a:lnTo>
                    <a:lnTo>
                      <a:pt x="3018" y="336"/>
                    </a:lnTo>
                    <a:lnTo>
                      <a:pt x="3028" y="343"/>
                    </a:lnTo>
                    <a:lnTo>
                      <a:pt x="3037" y="351"/>
                    </a:lnTo>
                    <a:lnTo>
                      <a:pt x="3047" y="359"/>
                    </a:lnTo>
                    <a:lnTo>
                      <a:pt x="3056" y="367"/>
                    </a:lnTo>
                    <a:lnTo>
                      <a:pt x="3066" y="379"/>
                    </a:lnTo>
                    <a:lnTo>
                      <a:pt x="3076" y="391"/>
                    </a:lnTo>
                    <a:lnTo>
                      <a:pt x="3085" y="403"/>
                    </a:lnTo>
                    <a:lnTo>
                      <a:pt x="3092" y="415"/>
                    </a:lnTo>
                    <a:lnTo>
                      <a:pt x="3099" y="427"/>
                    </a:lnTo>
                    <a:lnTo>
                      <a:pt x="3106" y="441"/>
                    </a:lnTo>
                    <a:lnTo>
                      <a:pt x="3111" y="456"/>
                    </a:lnTo>
                    <a:lnTo>
                      <a:pt x="3116" y="471"/>
                    </a:lnTo>
                    <a:lnTo>
                      <a:pt x="3119" y="488"/>
                    </a:lnTo>
                    <a:lnTo>
                      <a:pt x="3123" y="506"/>
                    </a:lnTo>
                    <a:lnTo>
                      <a:pt x="3125" y="526"/>
                    </a:lnTo>
                    <a:lnTo>
                      <a:pt x="3129" y="546"/>
                    </a:lnTo>
                    <a:lnTo>
                      <a:pt x="3130" y="569"/>
                    </a:lnTo>
                    <a:lnTo>
                      <a:pt x="3132" y="593"/>
                    </a:lnTo>
                    <a:lnTo>
                      <a:pt x="3132" y="620"/>
                    </a:lnTo>
                    <a:lnTo>
                      <a:pt x="3133" y="650"/>
                    </a:lnTo>
                    <a:lnTo>
                      <a:pt x="3133" y="664"/>
                    </a:lnTo>
                    <a:lnTo>
                      <a:pt x="2715" y="664"/>
                    </a:lnTo>
                    <a:close/>
                    <a:moveTo>
                      <a:pt x="3498" y="979"/>
                    </a:moveTo>
                    <a:lnTo>
                      <a:pt x="3489" y="983"/>
                    </a:lnTo>
                    <a:lnTo>
                      <a:pt x="3480" y="986"/>
                    </a:lnTo>
                    <a:lnTo>
                      <a:pt x="3472" y="989"/>
                    </a:lnTo>
                    <a:lnTo>
                      <a:pt x="3466" y="990"/>
                    </a:lnTo>
                    <a:lnTo>
                      <a:pt x="3458" y="993"/>
                    </a:lnTo>
                    <a:lnTo>
                      <a:pt x="3451" y="993"/>
                    </a:lnTo>
                    <a:lnTo>
                      <a:pt x="3442" y="994"/>
                    </a:lnTo>
                    <a:lnTo>
                      <a:pt x="3431" y="994"/>
                    </a:lnTo>
                    <a:lnTo>
                      <a:pt x="3419" y="994"/>
                    </a:lnTo>
                    <a:lnTo>
                      <a:pt x="3408" y="992"/>
                    </a:lnTo>
                    <a:lnTo>
                      <a:pt x="3397" y="989"/>
                    </a:lnTo>
                    <a:lnTo>
                      <a:pt x="3387" y="986"/>
                    </a:lnTo>
                    <a:lnTo>
                      <a:pt x="3377" y="983"/>
                    </a:lnTo>
                    <a:lnTo>
                      <a:pt x="3368" y="978"/>
                    </a:lnTo>
                    <a:lnTo>
                      <a:pt x="3360" y="973"/>
                    </a:lnTo>
                    <a:lnTo>
                      <a:pt x="3352" y="965"/>
                    </a:lnTo>
                    <a:lnTo>
                      <a:pt x="3345" y="958"/>
                    </a:lnTo>
                    <a:lnTo>
                      <a:pt x="3339" y="949"/>
                    </a:lnTo>
                    <a:lnTo>
                      <a:pt x="3332" y="939"/>
                    </a:lnTo>
                    <a:lnTo>
                      <a:pt x="3328" y="929"/>
                    </a:lnTo>
                    <a:lnTo>
                      <a:pt x="3325" y="917"/>
                    </a:lnTo>
                    <a:lnTo>
                      <a:pt x="3322" y="903"/>
                    </a:lnTo>
                    <a:lnTo>
                      <a:pt x="3321" y="888"/>
                    </a:lnTo>
                    <a:lnTo>
                      <a:pt x="3320" y="870"/>
                    </a:lnTo>
                    <a:lnTo>
                      <a:pt x="3320" y="163"/>
                    </a:lnTo>
                    <a:lnTo>
                      <a:pt x="3319" y="129"/>
                    </a:lnTo>
                    <a:lnTo>
                      <a:pt x="3317" y="96"/>
                    </a:lnTo>
                    <a:lnTo>
                      <a:pt x="3311" y="61"/>
                    </a:lnTo>
                    <a:lnTo>
                      <a:pt x="3304" y="27"/>
                    </a:lnTo>
                    <a:lnTo>
                      <a:pt x="3409" y="6"/>
                    </a:lnTo>
                    <a:lnTo>
                      <a:pt x="3413" y="27"/>
                    </a:lnTo>
                    <a:lnTo>
                      <a:pt x="3416" y="46"/>
                    </a:lnTo>
                    <a:lnTo>
                      <a:pt x="3419" y="66"/>
                    </a:lnTo>
                    <a:lnTo>
                      <a:pt x="3422" y="86"/>
                    </a:lnTo>
                    <a:lnTo>
                      <a:pt x="3424" y="106"/>
                    </a:lnTo>
                    <a:lnTo>
                      <a:pt x="3425" y="125"/>
                    </a:lnTo>
                    <a:lnTo>
                      <a:pt x="3426" y="145"/>
                    </a:lnTo>
                    <a:lnTo>
                      <a:pt x="3426" y="164"/>
                    </a:lnTo>
                    <a:lnTo>
                      <a:pt x="3426" y="846"/>
                    </a:lnTo>
                    <a:lnTo>
                      <a:pt x="3427" y="865"/>
                    </a:lnTo>
                    <a:lnTo>
                      <a:pt x="3428" y="879"/>
                    </a:lnTo>
                    <a:lnTo>
                      <a:pt x="3430" y="891"/>
                    </a:lnTo>
                    <a:lnTo>
                      <a:pt x="3433" y="899"/>
                    </a:lnTo>
                    <a:lnTo>
                      <a:pt x="3435" y="902"/>
                    </a:lnTo>
                    <a:lnTo>
                      <a:pt x="3438" y="906"/>
                    </a:lnTo>
                    <a:lnTo>
                      <a:pt x="3442" y="908"/>
                    </a:lnTo>
                    <a:lnTo>
                      <a:pt x="3445" y="910"/>
                    </a:lnTo>
                    <a:lnTo>
                      <a:pt x="3449" y="911"/>
                    </a:lnTo>
                    <a:lnTo>
                      <a:pt x="3453" y="913"/>
                    </a:lnTo>
                    <a:lnTo>
                      <a:pt x="3458" y="913"/>
                    </a:lnTo>
                    <a:lnTo>
                      <a:pt x="3464" y="913"/>
                    </a:lnTo>
                    <a:lnTo>
                      <a:pt x="3469" y="913"/>
                    </a:lnTo>
                    <a:lnTo>
                      <a:pt x="3477" y="911"/>
                    </a:lnTo>
                    <a:lnTo>
                      <a:pt x="3498" y="979"/>
                    </a:lnTo>
                    <a:close/>
                    <a:moveTo>
                      <a:pt x="4097" y="631"/>
                    </a:moveTo>
                    <a:lnTo>
                      <a:pt x="4097" y="598"/>
                    </a:lnTo>
                    <a:lnTo>
                      <a:pt x="4095" y="570"/>
                    </a:lnTo>
                    <a:lnTo>
                      <a:pt x="4091" y="545"/>
                    </a:lnTo>
                    <a:lnTo>
                      <a:pt x="4088" y="522"/>
                    </a:lnTo>
                    <a:lnTo>
                      <a:pt x="4083" y="502"/>
                    </a:lnTo>
                    <a:lnTo>
                      <a:pt x="4077" y="484"/>
                    </a:lnTo>
                    <a:lnTo>
                      <a:pt x="4068" y="466"/>
                    </a:lnTo>
                    <a:lnTo>
                      <a:pt x="4058" y="451"/>
                    </a:lnTo>
                    <a:lnTo>
                      <a:pt x="4053" y="444"/>
                    </a:lnTo>
                    <a:lnTo>
                      <a:pt x="4047" y="438"/>
                    </a:lnTo>
                    <a:lnTo>
                      <a:pt x="4042" y="432"/>
                    </a:lnTo>
                    <a:lnTo>
                      <a:pt x="4036" y="427"/>
                    </a:lnTo>
                    <a:lnTo>
                      <a:pt x="4028" y="422"/>
                    </a:lnTo>
                    <a:lnTo>
                      <a:pt x="4021" y="417"/>
                    </a:lnTo>
                    <a:lnTo>
                      <a:pt x="4014" y="413"/>
                    </a:lnTo>
                    <a:lnTo>
                      <a:pt x="4005" y="408"/>
                    </a:lnTo>
                    <a:lnTo>
                      <a:pt x="3988" y="402"/>
                    </a:lnTo>
                    <a:lnTo>
                      <a:pt x="3970" y="397"/>
                    </a:lnTo>
                    <a:lnTo>
                      <a:pt x="3951" y="395"/>
                    </a:lnTo>
                    <a:lnTo>
                      <a:pt x="3932" y="394"/>
                    </a:lnTo>
                    <a:lnTo>
                      <a:pt x="3919" y="394"/>
                    </a:lnTo>
                    <a:lnTo>
                      <a:pt x="3908" y="395"/>
                    </a:lnTo>
                    <a:lnTo>
                      <a:pt x="3895" y="397"/>
                    </a:lnTo>
                    <a:lnTo>
                      <a:pt x="3884" y="400"/>
                    </a:lnTo>
                    <a:lnTo>
                      <a:pt x="3871" y="403"/>
                    </a:lnTo>
                    <a:lnTo>
                      <a:pt x="3859" y="407"/>
                    </a:lnTo>
                    <a:lnTo>
                      <a:pt x="3848" y="413"/>
                    </a:lnTo>
                    <a:lnTo>
                      <a:pt x="3836" y="418"/>
                    </a:lnTo>
                    <a:lnTo>
                      <a:pt x="3826" y="424"/>
                    </a:lnTo>
                    <a:lnTo>
                      <a:pt x="3815" y="431"/>
                    </a:lnTo>
                    <a:lnTo>
                      <a:pt x="3805" y="439"/>
                    </a:lnTo>
                    <a:lnTo>
                      <a:pt x="3795" y="446"/>
                    </a:lnTo>
                    <a:lnTo>
                      <a:pt x="3787" y="455"/>
                    </a:lnTo>
                    <a:lnTo>
                      <a:pt x="3779" y="463"/>
                    </a:lnTo>
                    <a:lnTo>
                      <a:pt x="3771" y="471"/>
                    </a:lnTo>
                    <a:lnTo>
                      <a:pt x="3764" y="481"/>
                    </a:lnTo>
                    <a:lnTo>
                      <a:pt x="3764" y="824"/>
                    </a:lnTo>
                    <a:lnTo>
                      <a:pt x="3771" y="832"/>
                    </a:lnTo>
                    <a:lnTo>
                      <a:pt x="3779" y="840"/>
                    </a:lnTo>
                    <a:lnTo>
                      <a:pt x="3787" y="848"/>
                    </a:lnTo>
                    <a:lnTo>
                      <a:pt x="3795" y="855"/>
                    </a:lnTo>
                    <a:lnTo>
                      <a:pt x="3805" y="863"/>
                    </a:lnTo>
                    <a:lnTo>
                      <a:pt x="3815" y="869"/>
                    </a:lnTo>
                    <a:lnTo>
                      <a:pt x="3826" y="875"/>
                    </a:lnTo>
                    <a:lnTo>
                      <a:pt x="3836" y="881"/>
                    </a:lnTo>
                    <a:lnTo>
                      <a:pt x="3848" y="887"/>
                    </a:lnTo>
                    <a:lnTo>
                      <a:pt x="3859" y="891"/>
                    </a:lnTo>
                    <a:lnTo>
                      <a:pt x="3871" y="895"/>
                    </a:lnTo>
                    <a:lnTo>
                      <a:pt x="3883" y="898"/>
                    </a:lnTo>
                    <a:lnTo>
                      <a:pt x="3894" y="900"/>
                    </a:lnTo>
                    <a:lnTo>
                      <a:pt x="3906" y="902"/>
                    </a:lnTo>
                    <a:lnTo>
                      <a:pt x="3917" y="903"/>
                    </a:lnTo>
                    <a:lnTo>
                      <a:pt x="3929" y="903"/>
                    </a:lnTo>
                    <a:lnTo>
                      <a:pt x="3947" y="902"/>
                    </a:lnTo>
                    <a:lnTo>
                      <a:pt x="3963" y="900"/>
                    </a:lnTo>
                    <a:lnTo>
                      <a:pt x="3981" y="895"/>
                    </a:lnTo>
                    <a:lnTo>
                      <a:pt x="3998" y="888"/>
                    </a:lnTo>
                    <a:lnTo>
                      <a:pt x="4005" y="883"/>
                    </a:lnTo>
                    <a:lnTo>
                      <a:pt x="4014" y="879"/>
                    </a:lnTo>
                    <a:lnTo>
                      <a:pt x="4021" y="874"/>
                    </a:lnTo>
                    <a:lnTo>
                      <a:pt x="4027" y="869"/>
                    </a:lnTo>
                    <a:lnTo>
                      <a:pt x="4034" y="864"/>
                    </a:lnTo>
                    <a:lnTo>
                      <a:pt x="4040" y="857"/>
                    </a:lnTo>
                    <a:lnTo>
                      <a:pt x="4045" y="851"/>
                    </a:lnTo>
                    <a:lnTo>
                      <a:pt x="4049" y="845"/>
                    </a:lnTo>
                    <a:lnTo>
                      <a:pt x="4059" y="830"/>
                    </a:lnTo>
                    <a:lnTo>
                      <a:pt x="4067" y="812"/>
                    </a:lnTo>
                    <a:lnTo>
                      <a:pt x="4076" y="791"/>
                    </a:lnTo>
                    <a:lnTo>
                      <a:pt x="4083" y="766"/>
                    </a:lnTo>
                    <a:lnTo>
                      <a:pt x="4086" y="753"/>
                    </a:lnTo>
                    <a:lnTo>
                      <a:pt x="4089" y="739"/>
                    </a:lnTo>
                    <a:lnTo>
                      <a:pt x="4091" y="723"/>
                    </a:lnTo>
                    <a:lnTo>
                      <a:pt x="4094" y="706"/>
                    </a:lnTo>
                    <a:lnTo>
                      <a:pt x="4096" y="671"/>
                    </a:lnTo>
                    <a:lnTo>
                      <a:pt x="4097" y="631"/>
                    </a:lnTo>
                    <a:close/>
                    <a:moveTo>
                      <a:pt x="4213" y="637"/>
                    </a:moveTo>
                    <a:lnTo>
                      <a:pt x="4213" y="657"/>
                    </a:lnTo>
                    <a:lnTo>
                      <a:pt x="4212" y="677"/>
                    </a:lnTo>
                    <a:lnTo>
                      <a:pt x="4211" y="696"/>
                    </a:lnTo>
                    <a:lnTo>
                      <a:pt x="4209" y="715"/>
                    </a:lnTo>
                    <a:lnTo>
                      <a:pt x="4206" y="732"/>
                    </a:lnTo>
                    <a:lnTo>
                      <a:pt x="4203" y="750"/>
                    </a:lnTo>
                    <a:lnTo>
                      <a:pt x="4200" y="767"/>
                    </a:lnTo>
                    <a:lnTo>
                      <a:pt x="4194" y="784"/>
                    </a:lnTo>
                    <a:lnTo>
                      <a:pt x="4190" y="801"/>
                    </a:lnTo>
                    <a:lnTo>
                      <a:pt x="4185" y="816"/>
                    </a:lnTo>
                    <a:lnTo>
                      <a:pt x="4179" y="831"/>
                    </a:lnTo>
                    <a:lnTo>
                      <a:pt x="4172" y="846"/>
                    </a:lnTo>
                    <a:lnTo>
                      <a:pt x="4165" y="859"/>
                    </a:lnTo>
                    <a:lnTo>
                      <a:pt x="4158" y="873"/>
                    </a:lnTo>
                    <a:lnTo>
                      <a:pt x="4149" y="886"/>
                    </a:lnTo>
                    <a:lnTo>
                      <a:pt x="4141" y="897"/>
                    </a:lnTo>
                    <a:lnTo>
                      <a:pt x="4132" y="909"/>
                    </a:lnTo>
                    <a:lnTo>
                      <a:pt x="4123" y="919"/>
                    </a:lnTo>
                    <a:lnTo>
                      <a:pt x="4112" y="930"/>
                    </a:lnTo>
                    <a:lnTo>
                      <a:pt x="4103" y="939"/>
                    </a:lnTo>
                    <a:lnTo>
                      <a:pt x="4093" y="947"/>
                    </a:lnTo>
                    <a:lnTo>
                      <a:pt x="4081" y="956"/>
                    </a:lnTo>
                    <a:lnTo>
                      <a:pt x="4069" y="963"/>
                    </a:lnTo>
                    <a:lnTo>
                      <a:pt x="4057" y="971"/>
                    </a:lnTo>
                    <a:lnTo>
                      <a:pt x="4045" y="977"/>
                    </a:lnTo>
                    <a:lnTo>
                      <a:pt x="4032" y="982"/>
                    </a:lnTo>
                    <a:lnTo>
                      <a:pt x="4019" y="986"/>
                    </a:lnTo>
                    <a:lnTo>
                      <a:pt x="4005" y="989"/>
                    </a:lnTo>
                    <a:lnTo>
                      <a:pt x="3992" y="993"/>
                    </a:lnTo>
                    <a:lnTo>
                      <a:pt x="3977" y="995"/>
                    </a:lnTo>
                    <a:lnTo>
                      <a:pt x="3963" y="996"/>
                    </a:lnTo>
                    <a:lnTo>
                      <a:pt x="3948" y="997"/>
                    </a:lnTo>
                    <a:lnTo>
                      <a:pt x="3935" y="996"/>
                    </a:lnTo>
                    <a:lnTo>
                      <a:pt x="3921" y="995"/>
                    </a:lnTo>
                    <a:lnTo>
                      <a:pt x="3909" y="993"/>
                    </a:lnTo>
                    <a:lnTo>
                      <a:pt x="3896" y="990"/>
                    </a:lnTo>
                    <a:lnTo>
                      <a:pt x="3883" y="986"/>
                    </a:lnTo>
                    <a:lnTo>
                      <a:pt x="3870" y="982"/>
                    </a:lnTo>
                    <a:lnTo>
                      <a:pt x="3857" y="977"/>
                    </a:lnTo>
                    <a:lnTo>
                      <a:pt x="3844" y="971"/>
                    </a:lnTo>
                    <a:lnTo>
                      <a:pt x="3831" y="964"/>
                    </a:lnTo>
                    <a:lnTo>
                      <a:pt x="3820" y="957"/>
                    </a:lnTo>
                    <a:lnTo>
                      <a:pt x="3808" y="951"/>
                    </a:lnTo>
                    <a:lnTo>
                      <a:pt x="3799" y="942"/>
                    </a:lnTo>
                    <a:lnTo>
                      <a:pt x="3789" y="935"/>
                    </a:lnTo>
                    <a:lnTo>
                      <a:pt x="3780" y="925"/>
                    </a:lnTo>
                    <a:lnTo>
                      <a:pt x="3771" y="917"/>
                    </a:lnTo>
                    <a:lnTo>
                      <a:pt x="3764" y="908"/>
                    </a:lnTo>
                    <a:lnTo>
                      <a:pt x="3763" y="918"/>
                    </a:lnTo>
                    <a:lnTo>
                      <a:pt x="3762" y="928"/>
                    </a:lnTo>
                    <a:lnTo>
                      <a:pt x="3760" y="937"/>
                    </a:lnTo>
                    <a:lnTo>
                      <a:pt x="3759" y="944"/>
                    </a:lnTo>
                    <a:lnTo>
                      <a:pt x="3757" y="953"/>
                    </a:lnTo>
                    <a:lnTo>
                      <a:pt x="3754" y="961"/>
                    </a:lnTo>
                    <a:lnTo>
                      <a:pt x="3750" y="971"/>
                    </a:lnTo>
                    <a:lnTo>
                      <a:pt x="3745" y="980"/>
                    </a:lnTo>
                    <a:lnTo>
                      <a:pt x="3641" y="980"/>
                    </a:lnTo>
                    <a:lnTo>
                      <a:pt x="3645" y="967"/>
                    </a:lnTo>
                    <a:lnTo>
                      <a:pt x="3650" y="953"/>
                    </a:lnTo>
                    <a:lnTo>
                      <a:pt x="3654" y="937"/>
                    </a:lnTo>
                    <a:lnTo>
                      <a:pt x="3656" y="919"/>
                    </a:lnTo>
                    <a:lnTo>
                      <a:pt x="3658" y="899"/>
                    </a:lnTo>
                    <a:lnTo>
                      <a:pt x="3660" y="875"/>
                    </a:lnTo>
                    <a:lnTo>
                      <a:pt x="3661" y="847"/>
                    </a:lnTo>
                    <a:lnTo>
                      <a:pt x="3661" y="814"/>
                    </a:lnTo>
                    <a:lnTo>
                      <a:pt x="3661" y="158"/>
                    </a:lnTo>
                    <a:lnTo>
                      <a:pt x="3661" y="141"/>
                    </a:lnTo>
                    <a:lnTo>
                      <a:pt x="3660" y="124"/>
                    </a:lnTo>
                    <a:lnTo>
                      <a:pt x="3659" y="107"/>
                    </a:lnTo>
                    <a:lnTo>
                      <a:pt x="3657" y="91"/>
                    </a:lnTo>
                    <a:lnTo>
                      <a:pt x="3652" y="56"/>
                    </a:lnTo>
                    <a:lnTo>
                      <a:pt x="3643" y="20"/>
                    </a:lnTo>
                    <a:lnTo>
                      <a:pt x="3748" y="0"/>
                    </a:lnTo>
                    <a:lnTo>
                      <a:pt x="3752" y="21"/>
                    </a:lnTo>
                    <a:lnTo>
                      <a:pt x="3755" y="41"/>
                    </a:lnTo>
                    <a:lnTo>
                      <a:pt x="3759" y="61"/>
                    </a:lnTo>
                    <a:lnTo>
                      <a:pt x="3761" y="81"/>
                    </a:lnTo>
                    <a:lnTo>
                      <a:pt x="3763" y="101"/>
                    </a:lnTo>
                    <a:lnTo>
                      <a:pt x="3765" y="120"/>
                    </a:lnTo>
                    <a:lnTo>
                      <a:pt x="3765" y="140"/>
                    </a:lnTo>
                    <a:lnTo>
                      <a:pt x="3766" y="159"/>
                    </a:lnTo>
                    <a:lnTo>
                      <a:pt x="3766" y="314"/>
                    </a:lnTo>
                    <a:lnTo>
                      <a:pt x="3765" y="329"/>
                    </a:lnTo>
                    <a:lnTo>
                      <a:pt x="3765" y="345"/>
                    </a:lnTo>
                    <a:lnTo>
                      <a:pt x="3764" y="365"/>
                    </a:lnTo>
                    <a:lnTo>
                      <a:pt x="3763" y="388"/>
                    </a:lnTo>
                    <a:lnTo>
                      <a:pt x="3775" y="376"/>
                    </a:lnTo>
                    <a:lnTo>
                      <a:pt x="3787" y="365"/>
                    </a:lnTo>
                    <a:lnTo>
                      <a:pt x="3800" y="356"/>
                    </a:lnTo>
                    <a:lnTo>
                      <a:pt x="3811" y="346"/>
                    </a:lnTo>
                    <a:lnTo>
                      <a:pt x="3823" y="338"/>
                    </a:lnTo>
                    <a:lnTo>
                      <a:pt x="3834" y="331"/>
                    </a:lnTo>
                    <a:lnTo>
                      <a:pt x="3846" y="324"/>
                    </a:lnTo>
                    <a:lnTo>
                      <a:pt x="3856" y="319"/>
                    </a:lnTo>
                    <a:lnTo>
                      <a:pt x="3868" y="314"/>
                    </a:lnTo>
                    <a:lnTo>
                      <a:pt x="3879" y="310"/>
                    </a:lnTo>
                    <a:lnTo>
                      <a:pt x="3891" y="307"/>
                    </a:lnTo>
                    <a:lnTo>
                      <a:pt x="3904" y="303"/>
                    </a:lnTo>
                    <a:lnTo>
                      <a:pt x="3916" y="301"/>
                    </a:lnTo>
                    <a:lnTo>
                      <a:pt x="3929" y="299"/>
                    </a:lnTo>
                    <a:lnTo>
                      <a:pt x="3941" y="298"/>
                    </a:lnTo>
                    <a:lnTo>
                      <a:pt x="3955" y="298"/>
                    </a:lnTo>
                    <a:lnTo>
                      <a:pt x="3970" y="298"/>
                    </a:lnTo>
                    <a:lnTo>
                      <a:pt x="3984" y="299"/>
                    </a:lnTo>
                    <a:lnTo>
                      <a:pt x="3998" y="301"/>
                    </a:lnTo>
                    <a:lnTo>
                      <a:pt x="4012" y="305"/>
                    </a:lnTo>
                    <a:lnTo>
                      <a:pt x="4025" y="308"/>
                    </a:lnTo>
                    <a:lnTo>
                      <a:pt x="4038" y="312"/>
                    </a:lnTo>
                    <a:lnTo>
                      <a:pt x="4051" y="316"/>
                    </a:lnTo>
                    <a:lnTo>
                      <a:pt x="4063" y="321"/>
                    </a:lnTo>
                    <a:lnTo>
                      <a:pt x="4075" y="328"/>
                    </a:lnTo>
                    <a:lnTo>
                      <a:pt x="4085" y="335"/>
                    </a:lnTo>
                    <a:lnTo>
                      <a:pt x="4097" y="342"/>
                    </a:lnTo>
                    <a:lnTo>
                      <a:pt x="4107" y="351"/>
                    </a:lnTo>
                    <a:lnTo>
                      <a:pt x="4117" y="359"/>
                    </a:lnTo>
                    <a:lnTo>
                      <a:pt x="4126" y="368"/>
                    </a:lnTo>
                    <a:lnTo>
                      <a:pt x="4136" y="379"/>
                    </a:lnTo>
                    <a:lnTo>
                      <a:pt x="4144" y="389"/>
                    </a:lnTo>
                    <a:lnTo>
                      <a:pt x="4152" y="401"/>
                    </a:lnTo>
                    <a:lnTo>
                      <a:pt x="4160" y="413"/>
                    </a:lnTo>
                    <a:lnTo>
                      <a:pt x="4167" y="425"/>
                    </a:lnTo>
                    <a:lnTo>
                      <a:pt x="4173" y="438"/>
                    </a:lnTo>
                    <a:lnTo>
                      <a:pt x="4180" y="452"/>
                    </a:lnTo>
                    <a:lnTo>
                      <a:pt x="4185" y="466"/>
                    </a:lnTo>
                    <a:lnTo>
                      <a:pt x="4190" y="481"/>
                    </a:lnTo>
                    <a:lnTo>
                      <a:pt x="4195" y="496"/>
                    </a:lnTo>
                    <a:lnTo>
                      <a:pt x="4200" y="512"/>
                    </a:lnTo>
                    <a:lnTo>
                      <a:pt x="4204" y="529"/>
                    </a:lnTo>
                    <a:lnTo>
                      <a:pt x="4207" y="546"/>
                    </a:lnTo>
                    <a:lnTo>
                      <a:pt x="4209" y="564"/>
                    </a:lnTo>
                    <a:lnTo>
                      <a:pt x="4211" y="581"/>
                    </a:lnTo>
                    <a:lnTo>
                      <a:pt x="4212" y="599"/>
                    </a:lnTo>
                    <a:lnTo>
                      <a:pt x="4213" y="618"/>
                    </a:lnTo>
                    <a:lnTo>
                      <a:pt x="4213" y="637"/>
                    </a:lnTo>
                    <a:close/>
                    <a:moveTo>
                      <a:pt x="4801" y="585"/>
                    </a:moveTo>
                    <a:lnTo>
                      <a:pt x="4800" y="558"/>
                    </a:lnTo>
                    <a:lnTo>
                      <a:pt x="4798" y="535"/>
                    </a:lnTo>
                    <a:lnTo>
                      <a:pt x="4796" y="514"/>
                    </a:lnTo>
                    <a:lnTo>
                      <a:pt x="4793" y="495"/>
                    </a:lnTo>
                    <a:lnTo>
                      <a:pt x="4789" y="479"/>
                    </a:lnTo>
                    <a:lnTo>
                      <a:pt x="4783" y="463"/>
                    </a:lnTo>
                    <a:lnTo>
                      <a:pt x="4777" y="449"/>
                    </a:lnTo>
                    <a:lnTo>
                      <a:pt x="4771" y="437"/>
                    </a:lnTo>
                    <a:lnTo>
                      <a:pt x="4766" y="429"/>
                    </a:lnTo>
                    <a:lnTo>
                      <a:pt x="4760" y="423"/>
                    </a:lnTo>
                    <a:lnTo>
                      <a:pt x="4755" y="418"/>
                    </a:lnTo>
                    <a:lnTo>
                      <a:pt x="4749" y="413"/>
                    </a:lnTo>
                    <a:lnTo>
                      <a:pt x="4742" y="407"/>
                    </a:lnTo>
                    <a:lnTo>
                      <a:pt x="4736" y="402"/>
                    </a:lnTo>
                    <a:lnTo>
                      <a:pt x="4729" y="398"/>
                    </a:lnTo>
                    <a:lnTo>
                      <a:pt x="4720" y="394"/>
                    </a:lnTo>
                    <a:lnTo>
                      <a:pt x="4712" y="389"/>
                    </a:lnTo>
                    <a:lnTo>
                      <a:pt x="4705" y="386"/>
                    </a:lnTo>
                    <a:lnTo>
                      <a:pt x="4695" y="383"/>
                    </a:lnTo>
                    <a:lnTo>
                      <a:pt x="4687" y="381"/>
                    </a:lnTo>
                    <a:lnTo>
                      <a:pt x="4669" y="378"/>
                    </a:lnTo>
                    <a:lnTo>
                      <a:pt x="4650" y="377"/>
                    </a:lnTo>
                    <a:lnTo>
                      <a:pt x="4632" y="378"/>
                    </a:lnTo>
                    <a:lnTo>
                      <a:pt x="4615" y="380"/>
                    </a:lnTo>
                    <a:lnTo>
                      <a:pt x="4600" y="384"/>
                    </a:lnTo>
                    <a:lnTo>
                      <a:pt x="4585" y="391"/>
                    </a:lnTo>
                    <a:lnTo>
                      <a:pt x="4571" y="398"/>
                    </a:lnTo>
                    <a:lnTo>
                      <a:pt x="4560" y="406"/>
                    </a:lnTo>
                    <a:lnTo>
                      <a:pt x="4548" y="417"/>
                    </a:lnTo>
                    <a:lnTo>
                      <a:pt x="4538" y="429"/>
                    </a:lnTo>
                    <a:lnTo>
                      <a:pt x="4528" y="443"/>
                    </a:lnTo>
                    <a:lnTo>
                      <a:pt x="4521" y="459"/>
                    </a:lnTo>
                    <a:lnTo>
                      <a:pt x="4514" y="475"/>
                    </a:lnTo>
                    <a:lnTo>
                      <a:pt x="4508" y="494"/>
                    </a:lnTo>
                    <a:lnTo>
                      <a:pt x="4503" y="514"/>
                    </a:lnTo>
                    <a:lnTo>
                      <a:pt x="4500" y="536"/>
                    </a:lnTo>
                    <a:lnTo>
                      <a:pt x="4497" y="559"/>
                    </a:lnTo>
                    <a:lnTo>
                      <a:pt x="4496" y="585"/>
                    </a:lnTo>
                    <a:lnTo>
                      <a:pt x="4801" y="585"/>
                    </a:lnTo>
                    <a:close/>
                    <a:moveTo>
                      <a:pt x="4496" y="664"/>
                    </a:moveTo>
                    <a:lnTo>
                      <a:pt x="4496" y="680"/>
                    </a:lnTo>
                    <a:lnTo>
                      <a:pt x="4496" y="703"/>
                    </a:lnTo>
                    <a:lnTo>
                      <a:pt x="4497" y="724"/>
                    </a:lnTo>
                    <a:lnTo>
                      <a:pt x="4499" y="744"/>
                    </a:lnTo>
                    <a:lnTo>
                      <a:pt x="4502" y="763"/>
                    </a:lnTo>
                    <a:lnTo>
                      <a:pt x="4506" y="781"/>
                    </a:lnTo>
                    <a:lnTo>
                      <a:pt x="4511" y="797"/>
                    </a:lnTo>
                    <a:lnTo>
                      <a:pt x="4518" y="812"/>
                    </a:lnTo>
                    <a:lnTo>
                      <a:pt x="4526" y="826"/>
                    </a:lnTo>
                    <a:lnTo>
                      <a:pt x="4534" y="836"/>
                    </a:lnTo>
                    <a:lnTo>
                      <a:pt x="4541" y="846"/>
                    </a:lnTo>
                    <a:lnTo>
                      <a:pt x="4549" y="855"/>
                    </a:lnTo>
                    <a:lnTo>
                      <a:pt x="4558" y="864"/>
                    </a:lnTo>
                    <a:lnTo>
                      <a:pt x="4567" y="871"/>
                    </a:lnTo>
                    <a:lnTo>
                      <a:pt x="4577" y="877"/>
                    </a:lnTo>
                    <a:lnTo>
                      <a:pt x="4587" y="883"/>
                    </a:lnTo>
                    <a:lnTo>
                      <a:pt x="4598" y="889"/>
                    </a:lnTo>
                    <a:lnTo>
                      <a:pt x="4609" y="893"/>
                    </a:lnTo>
                    <a:lnTo>
                      <a:pt x="4621" y="897"/>
                    </a:lnTo>
                    <a:lnTo>
                      <a:pt x="4631" y="900"/>
                    </a:lnTo>
                    <a:lnTo>
                      <a:pt x="4644" y="903"/>
                    </a:lnTo>
                    <a:lnTo>
                      <a:pt x="4655" y="906"/>
                    </a:lnTo>
                    <a:lnTo>
                      <a:pt x="4668" y="907"/>
                    </a:lnTo>
                    <a:lnTo>
                      <a:pt x="4679" y="908"/>
                    </a:lnTo>
                    <a:lnTo>
                      <a:pt x="4692" y="908"/>
                    </a:lnTo>
                    <a:lnTo>
                      <a:pt x="4716" y="907"/>
                    </a:lnTo>
                    <a:lnTo>
                      <a:pt x="4738" y="904"/>
                    </a:lnTo>
                    <a:lnTo>
                      <a:pt x="4750" y="901"/>
                    </a:lnTo>
                    <a:lnTo>
                      <a:pt x="4760" y="899"/>
                    </a:lnTo>
                    <a:lnTo>
                      <a:pt x="4771" y="896"/>
                    </a:lnTo>
                    <a:lnTo>
                      <a:pt x="4781" y="892"/>
                    </a:lnTo>
                    <a:lnTo>
                      <a:pt x="4791" y="888"/>
                    </a:lnTo>
                    <a:lnTo>
                      <a:pt x="4801" y="883"/>
                    </a:lnTo>
                    <a:lnTo>
                      <a:pt x="4811" y="878"/>
                    </a:lnTo>
                    <a:lnTo>
                      <a:pt x="4820" y="873"/>
                    </a:lnTo>
                    <a:lnTo>
                      <a:pt x="4830" y="867"/>
                    </a:lnTo>
                    <a:lnTo>
                      <a:pt x="4839" y="859"/>
                    </a:lnTo>
                    <a:lnTo>
                      <a:pt x="4847" y="852"/>
                    </a:lnTo>
                    <a:lnTo>
                      <a:pt x="4856" y="845"/>
                    </a:lnTo>
                    <a:lnTo>
                      <a:pt x="4897" y="912"/>
                    </a:lnTo>
                    <a:lnTo>
                      <a:pt x="4885" y="921"/>
                    </a:lnTo>
                    <a:lnTo>
                      <a:pt x="4874" y="931"/>
                    </a:lnTo>
                    <a:lnTo>
                      <a:pt x="4861" y="939"/>
                    </a:lnTo>
                    <a:lnTo>
                      <a:pt x="4849" y="947"/>
                    </a:lnTo>
                    <a:lnTo>
                      <a:pt x="4836" y="955"/>
                    </a:lnTo>
                    <a:lnTo>
                      <a:pt x="4822" y="962"/>
                    </a:lnTo>
                    <a:lnTo>
                      <a:pt x="4809" y="968"/>
                    </a:lnTo>
                    <a:lnTo>
                      <a:pt x="4794" y="974"/>
                    </a:lnTo>
                    <a:lnTo>
                      <a:pt x="4779" y="979"/>
                    </a:lnTo>
                    <a:lnTo>
                      <a:pt x="4765" y="983"/>
                    </a:lnTo>
                    <a:lnTo>
                      <a:pt x="4749" y="986"/>
                    </a:lnTo>
                    <a:lnTo>
                      <a:pt x="4734" y="989"/>
                    </a:lnTo>
                    <a:lnTo>
                      <a:pt x="4718" y="992"/>
                    </a:lnTo>
                    <a:lnTo>
                      <a:pt x="4703" y="994"/>
                    </a:lnTo>
                    <a:lnTo>
                      <a:pt x="4687" y="995"/>
                    </a:lnTo>
                    <a:lnTo>
                      <a:pt x="4671" y="995"/>
                    </a:lnTo>
                    <a:lnTo>
                      <a:pt x="4654" y="995"/>
                    </a:lnTo>
                    <a:lnTo>
                      <a:pt x="4637" y="994"/>
                    </a:lnTo>
                    <a:lnTo>
                      <a:pt x="4621" y="992"/>
                    </a:lnTo>
                    <a:lnTo>
                      <a:pt x="4605" y="989"/>
                    </a:lnTo>
                    <a:lnTo>
                      <a:pt x="4590" y="986"/>
                    </a:lnTo>
                    <a:lnTo>
                      <a:pt x="4574" y="982"/>
                    </a:lnTo>
                    <a:lnTo>
                      <a:pt x="4561" y="977"/>
                    </a:lnTo>
                    <a:lnTo>
                      <a:pt x="4547" y="972"/>
                    </a:lnTo>
                    <a:lnTo>
                      <a:pt x="4534" y="965"/>
                    </a:lnTo>
                    <a:lnTo>
                      <a:pt x="4521" y="958"/>
                    </a:lnTo>
                    <a:lnTo>
                      <a:pt x="4508" y="951"/>
                    </a:lnTo>
                    <a:lnTo>
                      <a:pt x="4496" y="942"/>
                    </a:lnTo>
                    <a:lnTo>
                      <a:pt x="4484" y="933"/>
                    </a:lnTo>
                    <a:lnTo>
                      <a:pt x="4474" y="922"/>
                    </a:lnTo>
                    <a:lnTo>
                      <a:pt x="4463" y="912"/>
                    </a:lnTo>
                    <a:lnTo>
                      <a:pt x="4453" y="900"/>
                    </a:lnTo>
                    <a:lnTo>
                      <a:pt x="4443" y="889"/>
                    </a:lnTo>
                    <a:lnTo>
                      <a:pt x="4435" y="876"/>
                    </a:lnTo>
                    <a:lnTo>
                      <a:pt x="4426" y="863"/>
                    </a:lnTo>
                    <a:lnTo>
                      <a:pt x="4419" y="849"/>
                    </a:lnTo>
                    <a:lnTo>
                      <a:pt x="4412" y="834"/>
                    </a:lnTo>
                    <a:lnTo>
                      <a:pt x="4405" y="820"/>
                    </a:lnTo>
                    <a:lnTo>
                      <a:pt x="4399" y="804"/>
                    </a:lnTo>
                    <a:lnTo>
                      <a:pt x="4394" y="788"/>
                    </a:lnTo>
                    <a:lnTo>
                      <a:pt x="4390" y="771"/>
                    </a:lnTo>
                    <a:lnTo>
                      <a:pt x="4385" y="754"/>
                    </a:lnTo>
                    <a:lnTo>
                      <a:pt x="4382" y="737"/>
                    </a:lnTo>
                    <a:lnTo>
                      <a:pt x="4379" y="719"/>
                    </a:lnTo>
                    <a:lnTo>
                      <a:pt x="4377" y="700"/>
                    </a:lnTo>
                    <a:lnTo>
                      <a:pt x="4376" y="680"/>
                    </a:lnTo>
                    <a:lnTo>
                      <a:pt x="4375" y="660"/>
                    </a:lnTo>
                    <a:lnTo>
                      <a:pt x="4375" y="640"/>
                    </a:lnTo>
                    <a:lnTo>
                      <a:pt x="4375" y="619"/>
                    </a:lnTo>
                    <a:lnTo>
                      <a:pt x="4376" y="599"/>
                    </a:lnTo>
                    <a:lnTo>
                      <a:pt x="4377" y="580"/>
                    </a:lnTo>
                    <a:lnTo>
                      <a:pt x="4379" y="561"/>
                    </a:lnTo>
                    <a:lnTo>
                      <a:pt x="4382" y="545"/>
                    </a:lnTo>
                    <a:lnTo>
                      <a:pt x="4385" y="528"/>
                    </a:lnTo>
                    <a:lnTo>
                      <a:pt x="4389" y="512"/>
                    </a:lnTo>
                    <a:lnTo>
                      <a:pt x="4394" y="498"/>
                    </a:lnTo>
                    <a:lnTo>
                      <a:pt x="4398" y="483"/>
                    </a:lnTo>
                    <a:lnTo>
                      <a:pt x="4404" y="468"/>
                    </a:lnTo>
                    <a:lnTo>
                      <a:pt x="4411" y="455"/>
                    </a:lnTo>
                    <a:lnTo>
                      <a:pt x="4418" y="441"/>
                    </a:lnTo>
                    <a:lnTo>
                      <a:pt x="4426" y="427"/>
                    </a:lnTo>
                    <a:lnTo>
                      <a:pt x="4435" y="414"/>
                    </a:lnTo>
                    <a:lnTo>
                      <a:pt x="4444" y="401"/>
                    </a:lnTo>
                    <a:lnTo>
                      <a:pt x="4455" y="388"/>
                    </a:lnTo>
                    <a:lnTo>
                      <a:pt x="4465" y="377"/>
                    </a:lnTo>
                    <a:lnTo>
                      <a:pt x="4476" y="366"/>
                    </a:lnTo>
                    <a:lnTo>
                      <a:pt x="4486" y="357"/>
                    </a:lnTo>
                    <a:lnTo>
                      <a:pt x="4497" y="348"/>
                    </a:lnTo>
                    <a:lnTo>
                      <a:pt x="4508" y="339"/>
                    </a:lnTo>
                    <a:lnTo>
                      <a:pt x="4520" y="332"/>
                    </a:lnTo>
                    <a:lnTo>
                      <a:pt x="4532" y="324"/>
                    </a:lnTo>
                    <a:lnTo>
                      <a:pt x="4545" y="318"/>
                    </a:lnTo>
                    <a:lnTo>
                      <a:pt x="4558" y="313"/>
                    </a:lnTo>
                    <a:lnTo>
                      <a:pt x="4570" y="309"/>
                    </a:lnTo>
                    <a:lnTo>
                      <a:pt x="4584" y="305"/>
                    </a:lnTo>
                    <a:lnTo>
                      <a:pt x="4598" y="301"/>
                    </a:lnTo>
                    <a:lnTo>
                      <a:pt x="4611" y="298"/>
                    </a:lnTo>
                    <a:lnTo>
                      <a:pt x="4626" y="297"/>
                    </a:lnTo>
                    <a:lnTo>
                      <a:pt x="4640" y="296"/>
                    </a:lnTo>
                    <a:lnTo>
                      <a:pt x="4655" y="295"/>
                    </a:lnTo>
                    <a:lnTo>
                      <a:pt x="4669" y="296"/>
                    </a:lnTo>
                    <a:lnTo>
                      <a:pt x="4683" y="296"/>
                    </a:lnTo>
                    <a:lnTo>
                      <a:pt x="4695" y="298"/>
                    </a:lnTo>
                    <a:lnTo>
                      <a:pt x="4708" y="300"/>
                    </a:lnTo>
                    <a:lnTo>
                      <a:pt x="4720" y="302"/>
                    </a:lnTo>
                    <a:lnTo>
                      <a:pt x="4733" y="306"/>
                    </a:lnTo>
                    <a:lnTo>
                      <a:pt x="4745" y="310"/>
                    </a:lnTo>
                    <a:lnTo>
                      <a:pt x="4756" y="314"/>
                    </a:lnTo>
                    <a:lnTo>
                      <a:pt x="4767" y="318"/>
                    </a:lnTo>
                    <a:lnTo>
                      <a:pt x="4778" y="323"/>
                    </a:lnTo>
                    <a:lnTo>
                      <a:pt x="4789" y="330"/>
                    </a:lnTo>
                    <a:lnTo>
                      <a:pt x="4798" y="336"/>
                    </a:lnTo>
                    <a:lnTo>
                      <a:pt x="4809" y="343"/>
                    </a:lnTo>
                    <a:lnTo>
                      <a:pt x="4818" y="351"/>
                    </a:lnTo>
                    <a:lnTo>
                      <a:pt x="4828" y="359"/>
                    </a:lnTo>
                    <a:lnTo>
                      <a:pt x="4836" y="367"/>
                    </a:lnTo>
                    <a:lnTo>
                      <a:pt x="4846" y="379"/>
                    </a:lnTo>
                    <a:lnTo>
                      <a:pt x="4856" y="391"/>
                    </a:lnTo>
                    <a:lnTo>
                      <a:pt x="4864" y="403"/>
                    </a:lnTo>
                    <a:lnTo>
                      <a:pt x="4873" y="415"/>
                    </a:lnTo>
                    <a:lnTo>
                      <a:pt x="4879" y="427"/>
                    </a:lnTo>
                    <a:lnTo>
                      <a:pt x="4885" y="441"/>
                    </a:lnTo>
                    <a:lnTo>
                      <a:pt x="4891" y="456"/>
                    </a:lnTo>
                    <a:lnTo>
                      <a:pt x="4896" y="471"/>
                    </a:lnTo>
                    <a:lnTo>
                      <a:pt x="4900" y="488"/>
                    </a:lnTo>
                    <a:lnTo>
                      <a:pt x="4903" y="506"/>
                    </a:lnTo>
                    <a:lnTo>
                      <a:pt x="4906" y="526"/>
                    </a:lnTo>
                    <a:lnTo>
                      <a:pt x="4908" y="546"/>
                    </a:lnTo>
                    <a:lnTo>
                      <a:pt x="4910" y="569"/>
                    </a:lnTo>
                    <a:lnTo>
                      <a:pt x="4912" y="593"/>
                    </a:lnTo>
                    <a:lnTo>
                      <a:pt x="4913" y="620"/>
                    </a:lnTo>
                    <a:lnTo>
                      <a:pt x="4913" y="650"/>
                    </a:lnTo>
                    <a:lnTo>
                      <a:pt x="4913" y="664"/>
                    </a:lnTo>
                    <a:lnTo>
                      <a:pt x="4496" y="664"/>
                    </a:lnTo>
                    <a:close/>
                    <a:moveTo>
                      <a:pt x="5385" y="414"/>
                    </a:moveTo>
                    <a:lnTo>
                      <a:pt x="5378" y="411"/>
                    </a:lnTo>
                    <a:lnTo>
                      <a:pt x="5370" y="409"/>
                    </a:lnTo>
                    <a:lnTo>
                      <a:pt x="5363" y="408"/>
                    </a:lnTo>
                    <a:lnTo>
                      <a:pt x="5356" y="408"/>
                    </a:lnTo>
                    <a:lnTo>
                      <a:pt x="5340" y="408"/>
                    </a:lnTo>
                    <a:lnTo>
                      <a:pt x="5324" y="411"/>
                    </a:lnTo>
                    <a:lnTo>
                      <a:pt x="5311" y="415"/>
                    </a:lnTo>
                    <a:lnTo>
                      <a:pt x="5296" y="420"/>
                    </a:lnTo>
                    <a:lnTo>
                      <a:pt x="5282" y="427"/>
                    </a:lnTo>
                    <a:lnTo>
                      <a:pt x="5269" y="436"/>
                    </a:lnTo>
                    <a:lnTo>
                      <a:pt x="5256" y="445"/>
                    </a:lnTo>
                    <a:lnTo>
                      <a:pt x="5244" y="457"/>
                    </a:lnTo>
                    <a:lnTo>
                      <a:pt x="5234" y="467"/>
                    </a:lnTo>
                    <a:lnTo>
                      <a:pt x="5224" y="479"/>
                    </a:lnTo>
                    <a:lnTo>
                      <a:pt x="5218" y="489"/>
                    </a:lnTo>
                    <a:lnTo>
                      <a:pt x="5213" y="500"/>
                    </a:lnTo>
                    <a:lnTo>
                      <a:pt x="5210" y="511"/>
                    </a:lnTo>
                    <a:lnTo>
                      <a:pt x="5207" y="526"/>
                    </a:lnTo>
                    <a:lnTo>
                      <a:pt x="5206" y="543"/>
                    </a:lnTo>
                    <a:lnTo>
                      <a:pt x="5206" y="563"/>
                    </a:lnTo>
                    <a:lnTo>
                      <a:pt x="5206" y="980"/>
                    </a:lnTo>
                    <a:lnTo>
                      <a:pt x="5101" y="980"/>
                    </a:lnTo>
                    <a:lnTo>
                      <a:pt x="5101" y="466"/>
                    </a:lnTo>
                    <a:lnTo>
                      <a:pt x="5099" y="447"/>
                    </a:lnTo>
                    <a:lnTo>
                      <a:pt x="5098" y="429"/>
                    </a:lnTo>
                    <a:lnTo>
                      <a:pt x="5097" y="411"/>
                    </a:lnTo>
                    <a:lnTo>
                      <a:pt x="5094" y="394"/>
                    </a:lnTo>
                    <a:lnTo>
                      <a:pt x="5091" y="376"/>
                    </a:lnTo>
                    <a:lnTo>
                      <a:pt x="5088" y="358"/>
                    </a:lnTo>
                    <a:lnTo>
                      <a:pt x="5083" y="341"/>
                    </a:lnTo>
                    <a:lnTo>
                      <a:pt x="5077" y="323"/>
                    </a:lnTo>
                    <a:lnTo>
                      <a:pt x="5182" y="295"/>
                    </a:lnTo>
                    <a:lnTo>
                      <a:pt x="5185" y="300"/>
                    </a:lnTo>
                    <a:lnTo>
                      <a:pt x="5189" y="311"/>
                    </a:lnTo>
                    <a:lnTo>
                      <a:pt x="5192" y="318"/>
                    </a:lnTo>
                    <a:lnTo>
                      <a:pt x="5194" y="328"/>
                    </a:lnTo>
                    <a:lnTo>
                      <a:pt x="5197" y="339"/>
                    </a:lnTo>
                    <a:lnTo>
                      <a:pt x="5199" y="351"/>
                    </a:lnTo>
                    <a:lnTo>
                      <a:pt x="5202" y="364"/>
                    </a:lnTo>
                    <a:lnTo>
                      <a:pt x="5203" y="377"/>
                    </a:lnTo>
                    <a:lnTo>
                      <a:pt x="5203" y="391"/>
                    </a:lnTo>
                    <a:lnTo>
                      <a:pt x="5203" y="404"/>
                    </a:lnTo>
                    <a:lnTo>
                      <a:pt x="5213" y="392"/>
                    </a:lnTo>
                    <a:lnTo>
                      <a:pt x="5222" y="380"/>
                    </a:lnTo>
                    <a:lnTo>
                      <a:pt x="5233" y="368"/>
                    </a:lnTo>
                    <a:lnTo>
                      <a:pt x="5243" y="358"/>
                    </a:lnTo>
                    <a:lnTo>
                      <a:pt x="5255" y="349"/>
                    </a:lnTo>
                    <a:lnTo>
                      <a:pt x="5266" y="339"/>
                    </a:lnTo>
                    <a:lnTo>
                      <a:pt x="5278" y="331"/>
                    </a:lnTo>
                    <a:lnTo>
                      <a:pt x="5291" y="323"/>
                    </a:lnTo>
                    <a:lnTo>
                      <a:pt x="5303" y="316"/>
                    </a:lnTo>
                    <a:lnTo>
                      <a:pt x="5316" y="310"/>
                    </a:lnTo>
                    <a:lnTo>
                      <a:pt x="5328" y="305"/>
                    </a:lnTo>
                    <a:lnTo>
                      <a:pt x="5341" y="300"/>
                    </a:lnTo>
                    <a:lnTo>
                      <a:pt x="5354" y="297"/>
                    </a:lnTo>
                    <a:lnTo>
                      <a:pt x="5366" y="295"/>
                    </a:lnTo>
                    <a:lnTo>
                      <a:pt x="5379" y="293"/>
                    </a:lnTo>
                    <a:lnTo>
                      <a:pt x="5391" y="293"/>
                    </a:lnTo>
                    <a:lnTo>
                      <a:pt x="5399" y="293"/>
                    </a:lnTo>
                    <a:lnTo>
                      <a:pt x="5407" y="294"/>
                    </a:lnTo>
                    <a:lnTo>
                      <a:pt x="5417" y="296"/>
                    </a:lnTo>
                    <a:lnTo>
                      <a:pt x="5428" y="299"/>
                    </a:lnTo>
                    <a:lnTo>
                      <a:pt x="5385" y="414"/>
                    </a:lnTo>
                    <a:close/>
                    <a:moveTo>
                      <a:pt x="5837" y="520"/>
                    </a:moveTo>
                    <a:lnTo>
                      <a:pt x="5837" y="503"/>
                    </a:lnTo>
                    <a:lnTo>
                      <a:pt x="5836" y="487"/>
                    </a:lnTo>
                    <a:lnTo>
                      <a:pt x="5833" y="473"/>
                    </a:lnTo>
                    <a:lnTo>
                      <a:pt x="5830" y="460"/>
                    </a:lnTo>
                    <a:lnTo>
                      <a:pt x="5826" y="448"/>
                    </a:lnTo>
                    <a:lnTo>
                      <a:pt x="5821" y="437"/>
                    </a:lnTo>
                    <a:lnTo>
                      <a:pt x="5816" y="427"/>
                    </a:lnTo>
                    <a:lnTo>
                      <a:pt x="5808" y="418"/>
                    </a:lnTo>
                    <a:lnTo>
                      <a:pt x="5801" y="410"/>
                    </a:lnTo>
                    <a:lnTo>
                      <a:pt x="5792" y="404"/>
                    </a:lnTo>
                    <a:lnTo>
                      <a:pt x="5782" y="398"/>
                    </a:lnTo>
                    <a:lnTo>
                      <a:pt x="5770" y="394"/>
                    </a:lnTo>
                    <a:lnTo>
                      <a:pt x="5758" y="389"/>
                    </a:lnTo>
                    <a:lnTo>
                      <a:pt x="5744" y="387"/>
                    </a:lnTo>
                    <a:lnTo>
                      <a:pt x="5729" y="385"/>
                    </a:lnTo>
                    <a:lnTo>
                      <a:pt x="5714" y="385"/>
                    </a:lnTo>
                    <a:lnTo>
                      <a:pt x="5698" y="385"/>
                    </a:lnTo>
                    <a:lnTo>
                      <a:pt x="5684" y="387"/>
                    </a:lnTo>
                    <a:lnTo>
                      <a:pt x="5671" y="391"/>
                    </a:lnTo>
                    <a:lnTo>
                      <a:pt x="5658" y="394"/>
                    </a:lnTo>
                    <a:lnTo>
                      <a:pt x="5647" y="399"/>
                    </a:lnTo>
                    <a:lnTo>
                      <a:pt x="5637" y="405"/>
                    </a:lnTo>
                    <a:lnTo>
                      <a:pt x="5628" y="411"/>
                    </a:lnTo>
                    <a:lnTo>
                      <a:pt x="5619" y="420"/>
                    </a:lnTo>
                    <a:lnTo>
                      <a:pt x="5612" y="429"/>
                    </a:lnTo>
                    <a:lnTo>
                      <a:pt x="5605" y="439"/>
                    </a:lnTo>
                    <a:lnTo>
                      <a:pt x="5599" y="450"/>
                    </a:lnTo>
                    <a:lnTo>
                      <a:pt x="5595" y="463"/>
                    </a:lnTo>
                    <a:lnTo>
                      <a:pt x="5592" y="477"/>
                    </a:lnTo>
                    <a:lnTo>
                      <a:pt x="5590" y="491"/>
                    </a:lnTo>
                    <a:lnTo>
                      <a:pt x="5588" y="507"/>
                    </a:lnTo>
                    <a:lnTo>
                      <a:pt x="5588" y="524"/>
                    </a:lnTo>
                    <a:lnTo>
                      <a:pt x="5588" y="538"/>
                    </a:lnTo>
                    <a:lnTo>
                      <a:pt x="5590" y="553"/>
                    </a:lnTo>
                    <a:lnTo>
                      <a:pt x="5592" y="568"/>
                    </a:lnTo>
                    <a:lnTo>
                      <a:pt x="5595" y="580"/>
                    </a:lnTo>
                    <a:lnTo>
                      <a:pt x="5600" y="592"/>
                    </a:lnTo>
                    <a:lnTo>
                      <a:pt x="5606" y="602"/>
                    </a:lnTo>
                    <a:lnTo>
                      <a:pt x="5612" y="613"/>
                    </a:lnTo>
                    <a:lnTo>
                      <a:pt x="5619" y="621"/>
                    </a:lnTo>
                    <a:lnTo>
                      <a:pt x="5628" y="630"/>
                    </a:lnTo>
                    <a:lnTo>
                      <a:pt x="5638" y="637"/>
                    </a:lnTo>
                    <a:lnTo>
                      <a:pt x="5649" y="642"/>
                    </a:lnTo>
                    <a:lnTo>
                      <a:pt x="5660" y="647"/>
                    </a:lnTo>
                    <a:lnTo>
                      <a:pt x="5673" y="652"/>
                    </a:lnTo>
                    <a:lnTo>
                      <a:pt x="5686" y="654"/>
                    </a:lnTo>
                    <a:lnTo>
                      <a:pt x="5700" y="656"/>
                    </a:lnTo>
                    <a:lnTo>
                      <a:pt x="5716" y="656"/>
                    </a:lnTo>
                    <a:lnTo>
                      <a:pt x="5731" y="656"/>
                    </a:lnTo>
                    <a:lnTo>
                      <a:pt x="5744" y="654"/>
                    </a:lnTo>
                    <a:lnTo>
                      <a:pt x="5757" y="652"/>
                    </a:lnTo>
                    <a:lnTo>
                      <a:pt x="5769" y="647"/>
                    </a:lnTo>
                    <a:lnTo>
                      <a:pt x="5780" y="642"/>
                    </a:lnTo>
                    <a:lnTo>
                      <a:pt x="5789" y="637"/>
                    </a:lnTo>
                    <a:lnTo>
                      <a:pt x="5799" y="630"/>
                    </a:lnTo>
                    <a:lnTo>
                      <a:pt x="5807" y="621"/>
                    </a:lnTo>
                    <a:lnTo>
                      <a:pt x="5813" y="613"/>
                    </a:lnTo>
                    <a:lnTo>
                      <a:pt x="5820" y="602"/>
                    </a:lnTo>
                    <a:lnTo>
                      <a:pt x="5825" y="591"/>
                    </a:lnTo>
                    <a:lnTo>
                      <a:pt x="5829" y="579"/>
                    </a:lnTo>
                    <a:lnTo>
                      <a:pt x="5832" y="566"/>
                    </a:lnTo>
                    <a:lnTo>
                      <a:pt x="5836" y="551"/>
                    </a:lnTo>
                    <a:lnTo>
                      <a:pt x="5837" y="536"/>
                    </a:lnTo>
                    <a:lnTo>
                      <a:pt x="5837" y="520"/>
                    </a:lnTo>
                    <a:close/>
                    <a:moveTo>
                      <a:pt x="6077" y="372"/>
                    </a:moveTo>
                    <a:lnTo>
                      <a:pt x="6062" y="382"/>
                    </a:lnTo>
                    <a:lnTo>
                      <a:pt x="6048" y="392"/>
                    </a:lnTo>
                    <a:lnTo>
                      <a:pt x="6034" y="398"/>
                    </a:lnTo>
                    <a:lnTo>
                      <a:pt x="6020" y="403"/>
                    </a:lnTo>
                    <a:lnTo>
                      <a:pt x="6008" y="407"/>
                    </a:lnTo>
                    <a:lnTo>
                      <a:pt x="5994" y="409"/>
                    </a:lnTo>
                    <a:lnTo>
                      <a:pt x="5979" y="411"/>
                    </a:lnTo>
                    <a:lnTo>
                      <a:pt x="5965" y="413"/>
                    </a:lnTo>
                    <a:lnTo>
                      <a:pt x="5951" y="411"/>
                    </a:lnTo>
                    <a:lnTo>
                      <a:pt x="5938" y="410"/>
                    </a:lnTo>
                    <a:lnTo>
                      <a:pt x="5928" y="407"/>
                    </a:lnTo>
                    <a:lnTo>
                      <a:pt x="5918" y="404"/>
                    </a:lnTo>
                    <a:lnTo>
                      <a:pt x="5928" y="417"/>
                    </a:lnTo>
                    <a:lnTo>
                      <a:pt x="5936" y="430"/>
                    </a:lnTo>
                    <a:lnTo>
                      <a:pt x="5944" y="444"/>
                    </a:lnTo>
                    <a:lnTo>
                      <a:pt x="5949" y="458"/>
                    </a:lnTo>
                    <a:lnTo>
                      <a:pt x="5953" y="472"/>
                    </a:lnTo>
                    <a:lnTo>
                      <a:pt x="5956" y="487"/>
                    </a:lnTo>
                    <a:lnTo>
                      <a:pt x="5958" y="503"/>
                    </a:lnTo>
                    <a:lnTo>
                      <a:pt x="5959" y="517"/>
                    </a:lnTo>
                    <a:lnTo>
                      <a:pt x="5958" y="532"/>
                    </a:lnTo>
                    <a:lnTo>
                      <a:pt x="5957" y="546"/>
                    </a:lnTo>
                    <a:lnTo>
                      <a:pt x="5955" y="559"/>
                    </a:lnTo>
                    <a:lnTo>
                      <a:pt x="5952" y="572"/>
                    </a:lnTo>
                    <a:lnTo>
                      <a:pt x="5949" y="586"/>
                    </a:lnTo>
                    <a:lnTo>
                      <a:pt x="5945" y="598"/>
                    </a:lnTo>
                    <a:lnTo>
                      <a:pt x="5938" y="611"/>
                    </a:lnTo>
                    <a:lnTo>
                      <a:pt x="5933" y="623"/>
                    </a:lnTo>
                    <a:lnTo>
                      <a:pt x="5926" y="635"/>
                    </a:lnTo>
                    <a:lnTo>
                      <a:pt x="5918" y="646"/>
                    </a:lnTo>
                    <a:lnTo>
                      <a:pt x="5910" y="657"/>
                    </a:lnTo>
                    <a:lnTo>
                      <a:pt x="5902" y="667"/>
                    </a:lnTo>
                    <a:lnTo>
                      <a:pt x="5892" y="677"/>
                    </a:lnTo>
                    <a:lnTo>
                      <a:pt x="5882" y="685"/>
                    </a:lnTo>
                    <a:lnTo>
                      <a:pt x="5871" y="694"/>
                    </a:lnTo>
                    <a:lnTo>
                      <a:pt x="5860" y="701"/>
                    </a:lnTo>
                    <a:lnTo>
                      <a:pt x="5847" y="709"/>
                    </a:lnTo>
                    <a:lnTo>
                      <a:pt x="5832" y="716"/>
                    </a:lnTo>
                    <a:lnTo>
                      <a:pt x="5818" y="720"/>
                    </a:lnTo>
                    <a:lnTo>
                      <a:pt x="5803" y="724"/>
                    </a:lnTo>
                    <a:lnTo>
                      <a:pt x="5786" y="727"/>
                    </a:lnTo>
                    <a:lnTo>
                      <a:pt x="5770" y="729"/>
                    </a:lnTo>
                    <a:lnTo>
                      <a:pt x="5753" y="730"/>
                    </a:lnTo>
                    <a:lnTo>
                      <a:pt x="5735" y="731"/>
                    </a:lnTo>
                    <a:lnTo>
                      <a:pt x="5703" y="743"/>
                    </a:lnTo>
                    <a:lnTo>
                      <a:pt x="5677" y="753"/>
                    </a:lnTo>
                    <a:lnTo>
                      <a:pt x="5656" y="764"/>
                    </a:lnTo>
                    <a:lnTo>
                      <a:pt x="5640" y="773"/>
                    </a:lnTo>
                    <a:lnTo>
                      <a:pt x="5634" y="778"/>
                    </a:lnTo>
                    <a:lnTo>
                      <a:pt x="5629" y="782"/>
                    </a:lnTo>
                    <a:lnTo>
                      <a:pt x="5624" y="787"/>
                    </a:lnTo>
                    <a:lnTo>
                      <a:pt x="5620" y="791"/>
                    </a:lnTo>
                    <a:lnTo>
                      <a:pt x="5618" y="795"/>
                    </a:lnTo>
                    <a:lnTo>
                      <a:pt x="5616" y="800"/>
                    </a:lnTo>
                    <a:lnTo>
                      <a:pt x="5615" y="805"/>
                    </a:lnTo>
                    <a:lnTo>
                      <a:pt x="5614" y="809"/>
                    </a:lnTo>
                    <a:lnTo>
                      <a:pt x="5615" y="816"/>
                    </a:lnTo>
                    <a:lnTo>
                      <a:pt x="5617" y="823"/>
                    </a:lnTo>
                    <a:lnTo>
                      <a:pt x="5621" y="828"/>
                    </a:lnTo>
                    <a:lnTo>
                      <a:pt x="5628" y="833"/>
                    </a:lnTo>
                    <a:lnTo>
                      <a:pt x="5635" y="836"/>
                    </a:lnTo>
                    <a:lnTo>
                      <a:pt x="5644" y="838"/>
                    </a:lnTo>
                    <a:lnTo>
                      <a:pt x="5655" y="840"/>
                    </a:lnTo>
                    <a:lnTo>
                      <a:pt x="5668" y="840"/>
                    </a:lnTo>
                    <a:lnTo>
                      <a:pt x="5776" y="840"/>
                    </a:lnTo>
                    <a:lnTo>
                      <a:pt x="5803" y="842"/>
                    </a:lnTo>
                    <a:lnTo>
                      <a:pt x="5828" y="843"/>
                    </a:lnTo>
                    <a:lnTo>
                      <a:pt x="5850" y="846"/>
                    </a:lnTo>
                    <a:lnTo>
                      <a:pt x="5870" y="849"/>
                    </a:lnTo>
                    <a:lnTo>
                      <a:pt x="5887" y="854"/>
                    </a:lnTo>
                    <a:lnTo>
                      <a:pt x="5904" y="860"/>
                    </a:lnTo>
                    <a:lnTo>
                      <a:pt x="5921" y="869"/>
                    </a:lnTo>
                    <a:lnTo>
                      <a:pt x="5936" y="878"/>
                    </a:lnTo>
                    <a:lnTo>
                      <a:pt x="5946" y="886"/>
                    </a:lnTo>
                    <a:lnTo>
                      <a:pt x="5954" y="892"/>
                    </a:lnTo>
                    <a:lnTo>
                      <a:pt x="5963" y="899"/>
                    </a:lnTo>
                    <a:lnTo>
                      <a:pt x="5970" y="908"/>
                    </a:lnTo>
                    <a:lnTo>
                      <a:pt x="5976" y="915"/>
                    </a:lnTo>
                    <a:lnTo>
                      <a:pt x="5983" y="923"/>
                    </a:lnTo>
                    <a:lnTo>
                      <a:pt x="5988" y="932"/>
                    </a:lnTo>
                    <a:lnTo>
                      <a:pt x="5993" y="941"/>
                    </a:lnTo>
                    <a:lnTo>
                      <a:pt x="5996" y="950"/>
                    </a:lnTo>
                    <a:lnTo>
                      <a:pt x="6000" y="959"/>
                    </a:lnTo>
                    <a:lnTo>
                      <a:pt x="6004" y="968"/>
                    </a:lnTo>
                    <a:lnTo>
                      <a:pt x="6006" y="978"/>
                    </a:lnTo>
                    <a:lnTo>
                      <a:pt x="6008" y="988"/>
                    </a:lnTo>
                    <a:lnTo>
                      <a:pt x="6009" y="998"/>
                    </a:lnTo>
                    <a:lnTo>
                      <a:pt x="6010" y="1008"/>
                    </a:lnTo>
                    <a:lnTo>
                      <a:pt x="6010" y="1019"/>
                    </a:lnTo>
                    <a:lnTo>
                      <a:pt x="6010" y="1032"/>
                    </a:lnTo>
                    <a:lnTo>
                      <a:pt x="6009" y="1045"/>
                    </a:lnTo>
                    <a:lnTo>
                      <a:pt x="6008" y="1058"/>
                    </a:lnTo>
                    <a:lnTo>
                      <a:pt x="6006" y="1070"/>
                    </a:lnTo>
                    <a:lnTo>
                      <a:pt x="6002" y="1082"/>
                    </a:lnTo>
                    <a:lnTo>
                      <a:pt x="5999" y="1092"/>
                    </a:lnTo>
                    <a:lnTo>
                      <a:pt x="5996" y="1103"/>
                    </a:lnTo>
                    <a:lnTo>
                      <a:pt x="5992" y="1113"/>
                    </a:lnTo>
                    <a:lnTo>
                      <a:pt x="5987" y="1123"/>
                    </a:lnTo>
                    <a:lnTo>
                      <a:pt x="5981" y="1132"/>
                    </a:lnTo>
                    <a:lnTo>
                      <a:pt x="5976" y="1142"/>
                    </a:lnTo>
                    <a:lnTo>
                      <a:pt x="5970" y="1150"/>
                    </a:lnTo>
                    <a:lnTo>
                      <a:pt x="5963" y="1157"/>
                    </a:lnTo>
                    <a:lnTo>
                      <a:pt x="5955" y="1165"/>
                    </a:lnTo>
                    <a:lnTo>
                      <a:pt x="5947" y="1172"/>
                    </a:lnTo>
                    <a:lnTo>
                      <a:pt x="5938" y="1178"/>
                    </a:lnTo>
                    <a:lnTo>
                      <a:pt x="5929" y="1185"/>
                    </a:lnTo>
                    <a:lnTo>
                      <a:pt x="5920" y="1191"/>
                    </a:lnTo>
                    <a:lnTo>
                      <a:pt x="5909" y="1196"/>
                    </a:lnTo>
                    <a:lnTo>
                      <a:pt x="5900" y="1201"/>
                    </a:lnTo>
                    <a:lnTo>
                      <a:pt x="5878" y="1210"/>
                    </a:lnTo>
                    <a:lnTo>
                      <a:pt x="5853" y="1217"/>
                    </a:lnTo>
                    <a:lnTo>
                      <a:pt x="5829" y="1222"/>
                    </a:lnTo>
                    <a:lnTo>
                      <a:pt x="5802" y="1226"/>
                    </a:lnTo>
                    <a:lnTo>
                      <a:pt x="5774" y="1229"/>
                    </a:lnTo>
                    <a:lnTo>
                      <a:pt x="5744" y="1230"/>
                    </a:lnTo>
                    <a:lnTo>
                      <a:pt x="5706" y="1229"/>
                    </a:lnTo>
                    <a:lnTo>
                      <a:pt x="5671" y="1226"/>
                    </a:lnTo>
                    <a:lnTo>
                      <a:pt x="5655" y="1224"/>
                    </a:lnTo>
                    <a:lnTo>
                      <a:pt x="5639" y="1222"/>
                    </a:lnTo>
                    <a:lnTo>
                      <a:pt x="5624" y="1219"/>
                    </a:lnTo>
                    <a:lnTo>
                      <a:pt x="5610" y="1216"/>
                    </a:lnTo>
                    <a:lnTo>
                      <a:pt x="5584" y="1209"/>
                    </a:lnTo>
                    <a:lnTo>
                      <a:pt x="5560" y="1200"/>
                    </a:lnTo>
                    <a:lnTo>
                      <a:pt x="5550" y="1196"/>
                    </a:lnTo>
                    <a:lnTo>
                      <a:pt x="5539" y="1191"/>
                    </a:lnTo>
                    <a:lnTo>
                      <a:pt x="5530" y="1186"/>
                    </a:lnTo>
                    <a:lnTo>
                      <a:pt x="5521" y="1180"/>
                    </a:lnTo>
                    <a:lnTo>
                      <a:pt x="5512" y="1174"/>
                    </a:lnTo>
                    <a:lnTo>
                      <a:pt x="5505" y="1168"/>
                    </a:lnTo>
                    <a:lnTo>
                      <a:pt x="5497" y="1161"/>
                    </a:lnTo>
                    <a:lnTo>
                      <a:pt x="5491" y="1155"/>
                    </a:lnTo>
                    <a:lnTo>
                      <a:pt x="5485" y="1149"/>
                    </a:lnTo>
                    <a:lnTo>
                      <a:pt x="5480" y="1142"/>
                    </a:lnTo>
                    <a:lnTo>
                      <a:pt x="5475" y="1134"/>
                    </a:lnTo>
                    <a:lnTo>
                      <a:pt x="5471" y="1127"/>
                    </a:lnTo>
                    <a:lnTo>
                      <a:pt x="5467" y="1118"/>
                    </a:lnTo>
                    <a:lnTo>
                      <a:pt x="5464" y="1111"/>
                    </a:lnTo>
                    <a:lnTo>
                      <a:pt x="5461" y="1103"/>
                    </a:lnTo>
                    <a:lnTo>
                      <a:pt x="5459" y="1094"/>
                    </a:lnTo>
                    <a:lnTo>
                      <a:pt x="5456" y="1086"/>
                    </a:lnTo>
                    <a:lnTo>
                      <a:pt x="5455" y="1078"/>
                    </a:lnTo>
                    <a:lnTo>
                      <a:pt x="5454" y="1068"/>
                    </a:lnTo>
                    <a:lnTo>
                      <a:pt x="5454" y="1060"/>
                    </a:lnTo>
                    <a:lnTo>
                      <a:pt x="5454" y="1050"/>
                    </a:lnTo>
                    <a:lnTo>
                      <a:pt x="5455" y="1041"/>
                    </a:lnTo>
                    <a:lnTo>
                      <a:pt x="5456" y="1032"/>
                    </a:lnTo>
                    <a:lnTo>
                      <a:pt x="5458" y="1024"/>
                    </a:lnTo>
                    <a:lnTo>
                      <a:pt x="5460" y="1017"/>
                    </a:lnTo>
                    <a:lnTo>
                      <a:pt x="5462" y="1007"/>
                    </a:lnTo>
                    <a:lnTo>
                      <a:pt x="5465" y="998"/>
                    </a:lnTo>
                    <a:lnTo>
                      <a:pt x="5468" y="988"/>
                    </a:lnTo>
                    <a:lnTo>
                      <a:pt x="5578" y="979"/>
                    </a:lnTo>
                    <a:lnTo>
                      <a:pt x="5571" y="992"/>
                    </a:lnTo>
                    <a:lnTo>
                      <a:pt x="5566" y="1006"/>
                    </a:lnTo>
                    <a:lnTo>
                      <a:pt x="5563" y="1015"/>
                    </a:lnTo>
                    <a:lnTo>
                      <a:pt x="5560" y="1023"/>
                    </a:lnTo>
                    <a:lnTo>
                      <a:pt x="5559" y="1031"/>
                    </a:lnTo>
                    <a:lnTo>
                      <a:pt x="5559" y="1039"/>
                    </a:lnTo>
                    <a:lnTo>
                      <a:pt x="5559" y="1052"/>
                    </a:lnTo>
                    <a:lnTo>
                      <a:pt x="5561" y="1064"/>
                    </a:lnTo>
                    <a:lnTo>
                      <a:pt x="5565" y="1075"/>
                    </a:lnTo>
                    <a:lnTo>
                      <a:pt x="5569" y="1086"/>
                    </a:lnTo>
                    <a:lnTo>
                      <a:pt x="5574" y="1094"/>
                    </a:lnTo>
                    <a:lnTo>
                      <a:pt x="5581" y="1103"/>
                    </a:lnTo>
                    <a:lnTo>
                      <a:pt x="5589" y="1110"/>
                    </a:lnTo>
                    <a:lnTo>
                      <a:pt x="5598" y="1117"/>
                    </a:lnTo>
                    <a:lnTo>
                      <a:pt x="5611" y="1124"/>
                    </a:lnTo>
                    <a:lnTo>
                      <a:pt x="5626" y="1130"/>
                    </a:lnTo>
                    <a:lnTo>
                      <a:pt x="5640" y="1135"/>
                    </a:lnTo>
                    <a:lnTo>
                      <a:pt x="5658" y="1139"/>
                    </a:lnTo>
                    <a:lnTo>
                      <a:pt x="5676" y="1144"/>
                    </a:lnTo>
                    <a:lnTo>
                      <a:pt x="5695" y="1146"/>
                    </a:lnTo>
                    <a:lnTo>
                      <a:pt x="5714" y="1148"/>
                    </a:lnTo>
                    <a:lnTo>
                      <a:pt x="5734" y="1148"/>
                    </a:lnTo>
                    <a:lnTo>
                      <a:pt x="5753" y="1148"/>
                    </a:lnTo>
                    <a:lnTo>
                      <a:pt x="5770" y="1146"/>
                    </a:lnTo>
                    <a:lnTo>
                      <a:pt x="5787" y="1144"/>
                    </a:lnTo>
                    <a:lnTo>
                      <a:pt x="5803" y="1142"/>
                    </a:lnTo>
                    <a:lnTo>
                      <a:pt x="5817" y="1137"/>
                    </a:lnTo>
                    <a:lnTo>
                      <a:pt x="5830" y="1133"/>
                    </a:lnTo>
                    <a:lnTo>
                      <a:pt x="5843" y="1127"/>
                    </a:lnTo>
                    <a:lnTo>
                      <a:pt x="5853" y="1121"/>
                    </a:lnTo>
                    <a:lnTo>
                      <a:pt x="5864" y="1114"/>
                    </a:lnTo>
                    <a:lnTo>
                      <a:pt x="5872" y="1106"/>
                    </a:lnTo>
                    <a:lnTo>
                      <a:pt x="5880" y="1095"/>
                    </a:lnTo>
                    <a:lnTo>
                      <a:pt x="5885" y="1085"/>
                    </a:lnTo>
                    <a:lnTo>
                      <a:pt x="5890" y="1073"/>
                    </a:lnTo>
                    <a:lnTo>
                      <a:pt x="5893" y="1061"/>
                    </a:lnTo>
                    <a:lnTo>
                      <a:pt x="5895" y="1046"/>
                    </a:lnTo>
                    <a:lnTo>
                      <a:pt x="5896" y="1031"/>
                    </a:lnTo>
                    <a:lnTo>
                      <a:pt x="5895" y="1018"/>
                    </a:lnTo>
                    <a:lnTo>
                      <a:pt x="5893" y="1005"/>
                    </a:lnTo>
                    <a:lnTo>
                      <a:pt x="5891" y="994"/>
                    </a:lnTo>
                    <a:lnTo>
                      <a:pt x="5887" y="983"/>
                    </a:lnTo>
                    <a:lnTo>
                      <a:pt x="5882" y="974"/>
                    </a:lnTo>
                    <a:lnTo>
                      <a:pt x="5875" y="965"/>
                    </a:lnTo>
                    <a:lnTo>
                      <a:pt x="5868" y="957"/>
                    </a:lnTo>
                    <a:lnTo>
                      <a:pt x="5860" y="951"/>
                    </a:lnTo>
                    <a:lnTo>
                      <a:pt x="5849" y="944"/>
                    </a:lnTo>
                    <a:lnTo>
                      <a:pt x="5838" y="939"/>
                    </a:lnTo>
                    <a:lnTo>
                      <a:pt x="5824" y="935"/>
                    </a:lnTo>
                    <a:lnTo>
                      <a:pt x="5809" y="932"/>
                    </a:lnTo>
                    <a:lnTo>
                      <a:pt x="5792" y="930"/>
                    </a:lnTo>
                    <a:lnTo>
                      <a:pt x="5774" y="928"/>
                    </a:lnTo>
                    <a:lnTo>
                      <a:pt x="5752" y="927"/>
                    </a:lnTo>
                    <a:lnTo>
                      <a:pt x="5728" y="927"/>
                    </a:lnTo>
                    <a:lnTo>
                      <a:pt x="5717" y="927"/>
                    </a:lnTo>
                    <a:lnTo>
                      <a:pt x="5703" y="927"/>
                    </a:lnTo>
                    <a:lnTo>
                      <a:pt x="5689" y="927"/>
                    </a:lnTo>
                    <a:lnTo>
                      <a:pt x="5675" y="928"/>
                    </a:lnTo>
                    <a:lnTo>
                      <a:pt x="5660" y="928"/>
                    </a:lnTo>
                    <a:lnTo>
                      <a:pt x="5647" y="928"/>
                    </a:lnTo>
                    <a:lnTo>
                      <a:pt x="5634" y="928"/>
                    </a:lnTo>
                    <a:lnTo>
                      <a:pt x="5624" y="928"/>
                    </a:lnTo>
                    <a:lnTo>
                      <a:pt x="5610" y="928"/>
                    </a:lnTo>
                    <a:lnTo>
                      <a:pt x="5596" y="927"/>
                    </a:lnTo>
                    <a:lnTo>
                      <a:pt x="5584" y="924"/>
                    </a:lnTo>
                    <a:lnTo>
                      <a:pt x="5571" y="921"/>
                    </a:lnTo>
                    <a:lnTo>
                      <a:pt x="5560" y="918"/>
                    </a:lnTo>
                    <a:lnTo>
                      <a:pt x="5550" y="914"/>
                    </a:lnTo>
                    <a:lnTo>
                      <a:pt x="5540" y="909"/>
                    </a:lnTo>
                    <a:lnTo>
                      <a:pt x="5532" y="902"/>
                    </a:lnTo>
                    <a:lnTo>
                      <a:pt x="5524" y="896"/>
                    </a:lnTo>
                    <a:lnTo>
                      <a:pt x="5517" y="889"/>
                    </a:lnTo>
                    <a:lnTo>
                      <a:pt x="5512" y="880"/>
                    </a:lnTo>
                    <a:lnTo>
                      <a:pt x="5507" y="872"/>
                    </a:lnTo>
                    <a:lnTo>
                      <a:pt x="5504" y="863"/>
                    </a:lnTo>
                    <a:lnTo>
                      <a:pt x="5501" y="853"/>
                    </a:lnTo>
                    <a:lnTo>
                      <a:pt x="5500" y="843"/>
                    </a:lnTo>
                    <a:lnTo>
                      <a:pt x="5498" y="831"/>
                    </a:lnTo>
                    <a:lnTo>
                      <a:pt x="5500" y="822"/>
                    </a:lnTo>
                    <a:lnTo>
                      <a:pt x="5501" y="812"/>
                    </a:lnTo>
                    <a:lnTo>
                      <a:pt x="5503" y="804"/>
                    </a:lnTo>
                    <a:lnTo>
                      <a:pt x="5506" y="794"/>
                    </a:lnTo>
                    <a:lnTo>
                      <a:pt x="5509" y="787"/>
                    </a:lnTo>
                    <a:lnTo>
                      <a:pt x="5513" y="780"/>
                    </a:lnTo>
                    <a:lnTo>
                      <a:pt x="5518" y="772"/>
                    </a:lnTo>
                    <a:lnTo>
                      <a:pt x="5525" y="765"/>
                    </a:lnTo>
                    <a:lnTo>
                      <a:pt x="5532" y="759"/>
                    </a:lnTo>
                    <a:lnTo>
                      <a:pt x="5540" y="752"/>
                    </a:lnTo>
                    <a:lnTo>
                      <a:pt x="5550" y="746"/>
                    </a:lnTo>
                    <a:lnTo>
                      <a:pt x="5561" y="740"/>
                    </a:lnTo>
                    <a:lnTo>
                      <a:pt x="5574" y="735"/>
                    </a:lnTo>
                    <a:lnTo>
                      <a:pt x="5588" y="728"/>
                    </a:lnTo>
                    <a:lnTo>
                      <a:pt x="5603" y="723"/>
                    </a:lnTo>
                    <a:lnTo>
                      <a:pt x="5619" y="718"/>
                    </a:lnTo>
                    <a:lnTo>
                      <a:pt x="5602" y="711"/>
                    </a:lnTo>
                    <a:lnTo>
                      <a:pt x="5587" y="705"/>
                    </a:lnTo>
                    <a:lnTo>
                      <a:pt x="5572" y="697"/>
                    </a:lnTo>
                    <a:lnTo>
                      <a:pt x="5558" y="688"/>
                    </a:lnTo>
                    <a:lnTo>
                      <a:pt x="5545" y="679"/>
                    </a:lnTo>
                    <a:lnTo>
                      <a:pt x="5532" y="668"/>
                    </a:lnTo>
                    <a:lnTo>
                      <a:pt x="5521" y="657"/>
                    </a:lnTo>
                    <a:lnTo>
                      <a:pt x="5510" y="644"/>
                    </a:lnTo>
                    <a:lnTo>
                      <a:pt x="5501" y="631"/>
                    </a:lnTo>
                    <a:lnTo>
                      <a:pt x="5492" y="617"/>
                    </a:lnTo>
                    <a:lnTo>
                      <a:pt x="5485" y="602"/>
                    </a:lnTo>
                    <a:lnTo>
                      <a:pt x="5480" y="588"/>
                    </a:lnTo>
                    <a:lnTo>
                      <a:pt x="5475" y="573"/>
                    </a:lnTo>
                    <a:lnTo>
                      <a:pt x="5472" y="557"/>
                    </a:lnTo>
                    <a:lnTo>
                      <a:pt x="5470" y="542"/>
                    </a:lnTo>
                    <a:lnTo>
                      <a:pt x="5469" y="525"/>
                    </a:lnTo>
                    <a:lnTo>
                      <a:pt x="5469" y="512"/>
                    </a:lnTo>
                    <a:lnTo>
                      <a:pt x="5470" y="501"/>
                    </a:lnTo>
                    <a:lnTo>
                      <a:pt x="5472" y="489"/>
                    </a:lnTo>
                    <a:lnTo>
                      <a:pt x="5474" y="478"/>
                    </a:lnTo>
                    <a:lnTo>
                      <a:pt x="5476" y="466"/>
                    </a:lnTo>
                    <a:lnTo>
                      <a:pt x="5480" y="455"/>
                    </a:lnTo>
                    <a:lnTo>
                      <a:pt x="5483" y="444"/>
                    </a:lnTo>
                    <a:lnTo>
                      <a:pt x="5487" y="434"/>
                    </a:lnTo>
                    <a:lnTo>
                      <a:pt x="5492" y="423"/>
                    </a:lnTo>
                    <a:lnTo>
                      <a:pt x="5497" y="414"/>
                    </a:lnTo>
                    <a:lnTo>
                      <a:pt x="5503" y="404"/>
                    </a:lnTo>
                    <a:lnTo>
                      <a:pt x="5509" y="395"/>
                    </a:lnTo>
                    <a:lnTo>
                      <a:pt x="5515" y="386"/>
                    </a:lnTo>
                    <a:lnTo>
                      <a:pt x="5523" y="378"/>
                    </a:lnTo>
                    <a:lnTo>
                      <a:pt x="5530" y="370"/>
                    </a:lnTo>
                    <a:lnTo>
                      <a:pt x="5537" y="362"/>
                    </a:lnTo>
                    <a:lnTo>
                      <a:pt x="5546" y="355"/>
                    </a:lnTo>
                    <a:lnTo>
                      <a:pt x="5554" y="348"/>
                    </a:lnTo>
                    <a:lnTo>
                      <a:pt x="5564" y="341"/>
                    </a:lnTo>
                    <a:lnTo>
                      <a:pt x="5573" y="335"/>
                    </a:lnTo>
                    <a:lnTo>
                      <a:pt x="5584" y="330"/>
                    </a:lnTo>
                    <a:lnTo>
                      <a:pt x="5594" y="324"/>
                    </a:lnTo>
                    <a:lnTo>
                      <a:pt x="5605" y="320"/>
                    </a:lnTo>
                    <a:lnTo>
                      <a:pt x="5615" y="316"/>
                    </a:lnTo>
                    <a:lnTo>
                      <a:pt x="5627" y="312"/>
                    </a:lnTo>
                    <a:lnTo>
                      <a:pt x="5639" y="309"/>
                    </a:lnTo>
                    <a:lnTo>
                      <a:pt x="5651" y="306"/>
                    </a:lnTo>
                    <a:lnTo>
                      <a:pt x="5663" y="303"/>
                    </a:lnTo>
                    <a:lnTo>
                      <a:pt x="5690" y="300"/>
                    </a:lnTo>
                    <a:lnTo>
                      <a:pt x="5716" y="299"/>
                    </a:lnTo>
                    <a:lnTo>
                      <a:pt x="5734" y="300"/>
                    </a:lnTo>
                    <a:lnTo>
                      <a:pt x="5750" y="301"/>
                    </a:lnTo>
                    <a:lnTo>
                      <a:pt x="5765" y="302"/>
                    </a:lnTo>
                    <a:lnTo>
                      <a:pt x="5779" y="306"/>
                    </a:lnTo>
                    <a:lnTo>
                      <a:pt x="5791" y="309"/>
                    </a:lnTo>
                    <a:lnTo>
                      <a:pt x="5804" y="312"/>
                    </a:lnTo>
                    <a:lnTo>
                      <a:pt x="5815" y="315"/>
                    </a:lnTo>
                    <a:lnTo>
                      <a:pt x="5825" y="318"/>
                    </a:lnTo>
                    <a:lnTo>
                      <a:pt x="5836" y="321"/>
                    </a:lnTo>
                    <a:lnTo>
                      <a:pt x="5846" y="324"/>
                    </a:lnTo>
                    <a:lnTo>
                      <a:pt x="5858" y="328"/>
                    </a:lnTo>
                    <a:lnTo>
                      <a:pt x="5868" y="331"/>
                    </a:lnTo>
                    <a:lnTo>
                      <a:pt x="5879" y="334"/>
                    </a:lnTo>
                    <a:lnTo>
                      <a:pt x="5891" y="336"/>
                    </a:lnTo>
                    <a:lnTo>
                      <a:pt x="5905" y="337"/>
                    </a:lnTo>
                    <a:lnTo>
                      <a:pt x="5921" y="337"/>
                    </a:lnTo>
                    <a:lnTo>
                      <a:pt x="5933" y="337"/>
                    </a:lnTo>
                    <a:lnTo>
                      <a:pt x="5946" y="335"/>
                    </a:lnTo>
                    <a:lnTo>
                      <a:pt x="5957" y="333"/>
                    </a:lnTo>
                    <a:lnTo>
                      <a:pt x="5968" y="331"/>
                    </a:lnTo>
                    <a:lnTo>
                      <a:pt x="5978" y="327"/>
                    </a:lnTo>
                    <a:lnTo>
                      <a:pt x="5989" y="321"/>
                    </a:lnTo>
                    <a:lnTo>
                      <a:pt x="6000" y="315"/>
                    </a:lnTo>
                    <a:lnTo>
                      <a:pt x="6013" y="308"/>
                    </a:lnTo>
                    <a:lnTo>
                      <a:pt x="6077" y="372"/>
                    </a:lnTo>
                    <a:close/>
                  </a:path>
                </a:pathLst>
              </a:custGeom>
              <a:solidFill>
                <a:srgbClr val="66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latin typeface="Times" pitchFamily="-110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E7364D-B4B8-4ECE-9CC9-D88F7701E33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16063"/>
            <a:ext cx="8493125" cy="1676400"/>
          </a:xfrm>
        </p:spPr>
        <p:txBody>
          <a:bodyPr>
            <a:spAutoFit/>
          </a:bodyPr>
          <a:lstStyle/>
          <a:p>
            <a:r>
              <a:rPr lang="de-DE" sz="2800" b="1" smtClean="0">
                <a:solidFill>
                  <a:srgbClr val="000099"/>
                </a:solidFill>
                <a:latin typeface="Verdana" pitchFamily="34" charset="0"/>
              </a:rPr>
              <a:t>Five years of operation at HIT</a:t>
            </a:r>
            <a:br>
              <a:rPr lang="de-DE" sz="2800" b="1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de-DE" sz="2800" b="1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de-DE" sz="2800" b="1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de-DE" sz="2400" b="1" smtClean="0">
                <a:solidFill>
                  <a:srgbClr val="000099"/>
                </a:solidFill>
                <a:latin typeface="Verdana" pitchFamily="34" charset="0"/>
              </a:rPr>
              <a:t>Daily Performance Check &amp; Beam Time Statistics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4213" y="3881438"/>
            <a:ext cx="8208962" cy="21621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smtClean="0">
                <a:solidFill>
                  <a:srgbClr val="000099"/>
                </a:solidFill>
                <a:latin typeface="Verdana" pitchFamily="34" charset="0"/>
              </a:rPr>
              <a:t>M. Galonska, S. Scheloske, R. Cee, E. Feldmeier, K. Höppner, J. Mosthaf, C. Schömers, T. Winkelmann,</a:t>
            </a:r>
          </a:p>
          <a:p>
            <a:r>
              <a:rPr lang="de-DE" sz="2000" smtClean="0">
                <a:solidFill>
                  <a:srgbClr val="000099"/>
                </a:solidFill>
                <a:latin typeface="Verdana" pitchFamily="34" charset="0"/>
              </a:rPr>
              <a:t>A. Peters, T. Haberer</a:t>
            </a:r>
          </a:p>
          <a:p>
            <a:endParaRPr lang="de-DE" sz="2000" smtClean="0">
              <a:solidFill>
                <a:srgbClr val="000099"/>
              </a:solidFill>
              <a:latin typeface="Verdana" pitchFamily="34" charset="0"/>
            </a:endParaRPr>
          </a:p>
          <a:p>
            <a:r>
              <a:rPr lang="de-DE" sz="2000" smtClean="0">
                <a:solidFill>
                  <a:srgbClr val="000099"/>
                </a:solidFill>
                <a:latin typeface="Verdana" pitchFamily="34" charset="0"/>
              </a:rPr>
              <a:t>and the</a:t>
            </a:r>
          </a:p>
          <a:p>
            <a:r>
              <a:rPr lang="de-DE" sz="2000" smtClean="0">
                <a:solidFill>
                  <a:srgbClr val="000099"/>
                </a:solidFill>
                <a:latin typeface="Verdana" pitchFamily="34" charset="0"/>
              </a:rPr>
              <a:t>HIT team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3EBA098-38EC-4714-BBA8-BE7090F0AD39}" type="slidenum">
              <a:rPr lang="de-DE" sz="1000">
                <a:latin typeface="Verdana" pitchFamily="34" charset="0"/>
              </a:rPr>
              <a:pPr algn="r" eaLnBrk="0" hangingPunct="0"/>
              <a:t>10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   </a:t>
            </a:r>
            <a:r>
              <a:rPr lang="de-DE" sz="3600" b="1" smtClean="0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33795" name="Text Box 16"/>
          <p:cNvSpPr txBox="1">
            <a:spLocks noChangeArrowheads="1"/>
          </p:cNvSpPr>
          <p:nvPr/>
        </p:nvSpPr>
        <p:spPr bwMode="auto">
          <a:xfrm>
            <a:off x="971550" y="1196975"/>
            <a:ext cx="7165975" cy="175895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="1"/>
              <a:t>Stable and reliable beam quality for patient treatment</a:t>
            </a:r>
          </a:p>
          <a:p>
            <a:pPr>
              <a:buFontTx/>
              <a:buChar char="•"/>
            </a:pPr>
            <a:r>
              <a:rPr lang="de-DE" sz="1800" b="1"/>
              <a:t> Re-adjustment of beam size (position) in a four-months period (typ.)</a:t>
            </a:r>
          </a:p>
          <a:p>
            <a:pPr>
              <a:buFontTx/>
              <a:buChar char="•"/>
            </a:pPr>
            <a:r>
              <a:rPr lang="de-DE" sz="1800" b="1"/>
              <a:t> Synchrotron ~ 1..2 / year (typ.)</a:t>
            </a:r>
          </a:p>
          <a:p>
            <a:pPr>
              <a:buFontTx/>
              <a:buChar char="•"/>
            </a:pPr>
            <a:r>
              <a:rPr lang="de-DE" sz="1800" b="1"/>
              <a:t> Linac ~ 1..2 / year (typ.)</a:t>
            </a:r>
          </a:p>
          <a:p>
            <a:pPr>
              <a:buFontTx/>
              <a:buChar char="•"/>
            </a:pPr>
            <a:r>
              <a:rPr lang="de-DE" sz="1800" b="1"/>
              <a:t> Re-adjustment particle rates in intervals of some days (small margin!)</a:t>
            </a:r>
          </a:p>
          <a:p>
            <a:pPr>
              <a:buFontTx/>
              <a:buChar char="•"/>
            </a:pPr>
            <a:r>
              <a:rPr lang="de-DE" sz="1800" b="1"/>
              <a:t> Spillshape for a year although feed-forward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573463" y="3173413"/>
            <a:ext cx="1285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latin typeface="Verdana" pitchFamily="34" charset="0"/>
              </a:rPr>
              <a:t>....but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D7B766B-7F24-4839-AB0A-3F9A2CDDA90B}" type="slidenum">
              <a:rPr lang="de-DE" sz="1000">
                <a:latin typeface="Verdana" pitchFamily="34" charset="0"/>
              </a:rPr>
              <a:pPr algn="r" eaLnBrk="0" hangingPunct="0"/>
              <a:t>11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   </a:t>
            </a:r>
            <a:r>
              <a:rPr lang="de-DE" sz="3600" b="1" smtClean="0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573463" y="2924175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latin typeface="Verdana" pitchFamily="34" charset="0"/>
              </a:rPr>
              <a:t>....but</a:t>
            </a:r>
          </a:p>
        </p:txBody>
      </p:sp>
      <p:pic>
        <p:nvPicPr>
          <p:cNvPr id="35844" name="Picture 6" descr="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716338"/>
            <a:ext cx="29368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16338"/>
            <a:ext cx="29368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16"/>
          <p:cNvSpPr txBox="1">
            <a:spLocks noChangeArrowheads="1"/>
          </p:cNvSpPr>
          <p:nvPr/>
        </p:nvSpPr>
        <p:spPr bwMode="auto">
          <a:xfrm>
            <a:off x="3721100" y="6194425"/>
            <a:ext cx="1138238" cy="293688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...</a:t>
            </a:r>
            <a:r>
              <a:rPr lang="de-DE" sz="1200" b="1"/>
              <a:t>back in 2009</a:t>
            </a:r>
          </a:p>
        </p:txBody>
      </p: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971550" y="1196975"/>
            <a:ext cx="7165975" cy="175895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="1"/>
              <a:t>Stable and reliable beam quality for patient treatment</a:t>
            </a:r>
          </a:p>
          <a:p>
            <a:pPr>
              <a:buFontTx/>
              <a:buChar char="•"/>
            </a:pPr>
            <a:r>
              <a:rPr lang="de-DE" sz="1800" b="1"/>
              <a:t> Re-adjustment of beam size (position) in a four-months period</a:t>
            </a:r>
          </a:p>
          <a:p>
            <a:pPr>
              <a:buFontTx/>
              <a:buChar char="•"/>
            </a:pPr>
            <a:r>
              <a:rPr lang="de-DE" sz="1800" b="1"/>
              <a:t> Synchrotron ~ 1..2 / year</a:t>
            </a:r>
          </a:p>
          <a:p>
            <a:pPr>
              <a:buFontTx/>
              <a:buChar char="•"/>
            </a:pPr>
            <a:r>
              <a:rPr lang="de-DE" sz="1800" b="1"/>
              <a:t> Linac ~ 1..2 / year</a:t>
            </a:r>
          </a:p>
          <a:p>
            <a:pPr>
              <a:buFontTx/>
              <a:buChar char="•"/>
            </a:pPr>
            <a:r>
              <a:rPr lang="de-DE" sz="1800" b="1"/>
              <a:t> Re-adjustment particle rates in intervals of some days (small margin!)</a:t>
            </a:r>
          </a:p>
          <a:p>
            <a:pPr>
              <a:buFontTx/>
              <a:buChar char="•"/>
            </a:pPr>
            <a:r>
              <a:rPr lang="de-DE" sz="1800" b="1"/>
              <a:t> Spillshape for a year although feed-forward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6588125" y="4221163"/>
            <a:ext cx="2390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malfunction of KO-Exciter</a:t>
            </a:r>
          </a:p>
          <a:p>
            <a:r>
              <a:rPr lang="de-DE" sz="1600"/>
              <a:t>Synthesizer</a:t>
            </a:r>
          </a:p>
          <a:p>
            <a:endParaRPr lang="de-DE" sz="1600"/>
          </a:p>
          <a:p>
            <a:r>
              <a:rPr lang="de-DE" sz="1600">
                <a:sym typeface="Wingdings" pitchFamily="2" charset="2"/>
              </a:rPr>
              <a:t> Hardware</a:t>
            </a:r>
            <a:endParaRPr lang="de-DE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72E72EA-CF52-4FA8-BD73-8C697A358B97}" type="slidenum">
              <a:rPr lang="de-DE" sz="1000">
                <a:latin typeface="Verdana" pitchFamily="34" charset="0"/>
              </a:rPr>
              <a:pPr algn="r" eaLnBrk="0" hangingPunct="0"/>
              <a:t>12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   </a:t>
            </a:r>
            <a:r>
              <a:rPr lang="de-DE" sz="3600" b="1" smtClean="0">
                <a:solidFill>
                  <a:schemeClr val="accent2"/>
                </a:solidFill>
              </a:rPr>
              <a:t>...and</a:t>
            </a:r>
          </a:p>
        </p:txBody>
      </p:sp>
      <p:pic>
        <p:nvPicPr>
          <p:cNvPr id="37891" name="Picture 9" descr="Nach_TuneÃ¤nder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97425"/>
            <a:ext cx="597376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" descr="Vor_TuneÃnder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068638"/>
            <a:ext cx="5973763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1057275" y="6092825"/>
            <a:ext cx="1138238" cy="293688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/>
              <a:t>...back in 2008</a:t>
            </a:r>
          </a:p>
        </p:txBody>
      </p:sp>
      <p:sp>
        <p:nvSpPr>
          <p:cNvPr id="37894" name="Text Box 16"/>
          <p:cNvSpPr txBox="1">
            <a:spLocks noChangeArrowheads="1"/>
          </p:cNvSpPr>
          <p:nvPr/>
        </p:nvSpPr>
        <p:spPr bwMode="auto">
          <a:xfrm>
            <a:off x="971550" y="1196975"/>
            <a:ext cx="7165975" cy="175895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="1"/>
              <a:t>Stable and reliable beam quality for patient treatment</a:t>
            </a:r>
          </a:p>
          <a:p>
            <a:pPr>
              <a:buFontTx/>
              <a:buChar char="•"/>
            </a:pPr>
            <a:r>
              <a:rPr lang="de-DE" sz="1800" b="1"/>
              <a:t> Re-adjustment of beam size (position) in a four-months period</a:t>
            </a:r>
          </a:p>
          <a:p>
            <a:pPr>
              <a:buFontTx/>
              <a:buChar char="•"/>
            </a:pPr>
            <a:r>
              <a:rPr lang="de-DE" sz="1800" b="1"/>
              <a:t> Synchrotron ~ 1..2 / year</a:t>
            </a:r>
          </a:p>
          <a:p>
            <a:pPr>
              <a:buFontTx/>
              <a:buChar char="•"/>
            </a:pPr>
            <a:r>
              <a:rPr lang="de-DE" sz="1800" b="1"/>
              <a:t> Linac ~ 1..2 / year</a:t>
            </a:r>
          </a:p>
          <a:p>
            <a:pPr>
              <a:buFontTx/>
              <a:buChar char="•"/>
            </a:pPr>
            <a:r>
              <a:rPr lang="de-DE" sz="1800" b="1"/>
              <a:t> Re-adjustment particle rates in intervals of some days (small margin!)</a:t>
            </a:r>
          </a:p>
          <a:p>
            <a:pPr>
              <a:buFontTx/>
              <a:buChar char="•"/>
            </a:pPr>
            <a:r>
              <a:rPr lang="de-DE" sz="1800" b="1"/>
              <a:t> Spillshape for a year although feed-forward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6227763" y="3284538"/>
            <a:ext cx="22447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calibration of quadrupole</a:t>
            </a:r>
          </a:p>
          <a:p>
            <a:r>
              <a:rPr lang="de-DE" sz="1600"/>
              <a:t>power supply controller</a:t>
            </a:r>
          </a:p>
          <a:p>
            <a:endParaRPr lang="de-DE" sz="1600"/>
          </a:p>
          <a:p>
            <a:r>
              <a:rPr lang="de-DE" sz="1600">
                <a:sym typeface="Wingdings" pitchFamily="2" charset="2"/>
              </a:rPr>
              <a:t> Hardware</a:t>
            </a:r>
            <a:endParaRPr lang="de-DE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D3E5AF9-FCB4-473F-873E-237A4416D002}" type="slidenum">
              <a:rPr lang="de-DE" sz="1000">
                <a:latin typeface="Verdana" pitchFamily="34" charset="0"/>
              </a:rPr>
              <a:pPr algn="r" eaLnBrk="0" hangingPunct="0"/>
              <a:t>13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39939" name="Picture 6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37CC47E-043F-431F-AC81-B77377679DD0}" type="slidenum">
              <a:rPr lang="de-DE" sz="1000">
                <a:latin typeface="Verdana" pitchFamily="34" charset="0"/>
              </a:rPr>
              <a:pPr algn="r" eaLnBrk="0" hangingPunct="0"/>
              <a:t>14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41987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827B8CC-08C4-47F2-9FE1-0951846F29A7}" type="slidenum">
              <a:rPr lang="de-DE" sz="1000">
                <a:latin typeface="Verdana" pitchFamily="34" charset="0"/>
              </a:rPr>
              <a:pPr algn="r" eaLnBrk="0" hangingPunct="0"/>
              <a:t>15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44035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DC90299-CF0F-4139-80E7-2D2A2F97531F}" type="slidenum">
              <a:rPr lang="de-DE" sz="1000">
                <a:latin typeface="Verdana" pitchFamily="34" charset="0"/>
              </a:rPr>
              <a:pPr algn="r" eaLnBrk="0" hangingPunct="0"/>
              <a:t>16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46083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6F93CD9-9896-4F02-B93E-F873E7B04F45}" type="slidenum">
              <a:rPr lang="de-DE" sz="1000">
                <a:latin typeface="Verdana" pitchFamily="34" charset="0"/>
              </a:rPr>
              <a:pPr algn="r" eaLnBrk="0" hangingPunct="0"/>
              <a:t>17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48131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44F41FF-466E-4FBE-9D19-72EE93052E78}" type="slidenum">
              <a:rPr lang="de-DE" sz="1000">
                <a:latin typeface="Verdana" pitchFamily="34" charset="0"/>
              </a:rPr>
              <a:pPr algn="r" eaLnBrk="0" hangingPunct="0"/>
              <a:t>18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50179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C79D033-738A-464F-B2F6-56CFF57B8EB6}" type="slidenum">
              <a:rPr lang="de-DE" sz="1000">
                <a:latin typeface="Verdana" pitchFamily="34" charset="0"/>
              </a:rPr>
              <a:pPr algn="r" eaLnBrk="0" hangingPunct="0"/>
              <a:t>19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52227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86CBF9E-E29D-4194-8553-A813934B65DD}" type="slidenum">
              <a:rPr lang="de-DE" sz="1000">
                <a:latin typeface="Verdana" pitchFamily="34" charset="0"/>
              </a:rPr>
              <a:pPr algn="r" eaLnBrk="0" hangingPunct="0"/>
              <a:t>2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600" b="1" smtClean="0">
                <a:solidFill>
                  <a:srgbClr val="000099"/>
                </a:solidFill>
              </a:rPr>
              <a:t>    </a:t>
            </a:r>
            <a:r>
              <a:rPr lang="de-DE" sz="3600" b="1" smtClean="0">
                <a:solidFill>
                  <a:schemeClr val="accent2"/>
                </a:solidFill>
              </a:rPr>
              <a:t>Pencil Beam Library</a:t>
            </a:r>
            <a:endParaRPr lang="de-DE" sz="4800" smtClean="0">
              <a:solidFill>
                <a:schemeClr val="accent2"/>
              </a:solidFill>
            </a:endParaRPr>
          </a:p>
        </p:txBody>
      </p:sp>
      <p:sp>
        <p:nvSpPr>
          <p:cNvPr id="17411" name="Text Box 103"/>
          <p:cNvSpPr txBox="1">
            <a:spLocks noChangeArrowheads="1"/>
          </p:cNvSpPr>
          <p:nvPr/>
        </p:nvSpPr>
        <p:spPr bwMode="auto">
          <a:xfrm>
            <a:off x="755650" y="1027113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Pencil Beam Library</a:t>
            </a:r>
          </a:p>
        </p:txBody>
      </p:sp>
      <p:graphicFrame>
        <p:nvGraphicFramePr>
          <p:cNvPr id="24810" name="Group 234"/>
          <p:cNvGraphicFramePr>
            <a:graphicFrameLocks noGrp="1"/>
          </p:cNvGraphicFramePr>
          <p:nvPr/>
        </p:nvGraphicFramePr>
        <p:xfrm>
          <a:off x="179388" y="1439863"/>
          <a:ext cx="3673475" cy="1702753"/>
        </p:xfrm>
        <a:graphic>
          <a:graphicData uri="http://schemas.openxmlformats.org/drawingml/2006/table">
            <a:tbl>
              <a:tblPr/>
              <a:tblGrid>
                <a:gridCol w="1296987"/>
                <a:gridCol w="1655763"/>
                <a:gridCol w="7207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 species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p, O, He,...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– 430 MeV / u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focus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13 mm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(6)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intensity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</a:t>
                      </a:r>
                      <a:r>
                        <a:rPr kumimoji="0" 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spill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gantry angle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 − 360°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8" name="Picture 35" descr="WAO_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44588"/>
            <a:ext cx="482441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Rectangle 14"/>
          <p:cNvSpPr>
            <a:spLocks noChangeArrowheads="1"/>
          </p:cNvSpPr>
          <p:nvPr/>
        </p:nvSpPr>
        <p:spPr bwMode="auto">
          <a:xfrm>
            <a:off x="250825" y="4437063"/>
            <a:ext cx="8426450" cy="212248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1800" b="1" u="sng">
                <a:solidFill>
                  <a:srgbClr val="000000"/>
                </a:solidFill>
              </a:rPr>
              <a:t>Accelerator Model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b="1">
                <a:solidFill>
                  <a:srgbClr val="000000"/>
                </a:solidFill>
              </a:rPr>
              <a:t>settings for each combination source-treatment room</a:t>
            </a:r>
            <a:r>
              <a:rPr lang="de-DE" sz="1800"/>
              <a:t> </a:t>
            </a:r>
            <a:r>
              <a:rPr lang="de-DE" sz="1800" b="1">
                <a:solidFill>
                  <a:srgbClr val="000000"/>
                </a:solidFill>
              </a:rPr>
              <a:t>/ ion type provided by Control System, i.e. E, F, I, G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b="1">
                <a:solidFill>
                  <a:srgbClr val="000000"/>
                </a:solidFill>
              </a:rPr>
              <a:t>any E, F, I can be requested cycle-by-cycle (treatment plan)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b="1">
                <a:solidFill>
                  <a:srgbClr val="000000"/>
                </a:solidFill>
              </a:rPr>
              <a:t>Device settings stored in the device controller units, backuped in a DB</a:t>
            </a:r>
          </a:p>
          <a:p>
            <a:pPr marL="742950" lvl="1" indent="-28575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de-DE" sz="1800" b="1">
                <a:solidFill>
                  <a:srgbClr val="000000"/>
                </a:solidFill>
              </a:rPr>
              <a:t>Therapy, verified flash data: non-volatile memory of controllers</a:t>
            </a:r>
          </a:p>
          <a:p>
            <a:pPr marL="742950" lvl="1" indent="-28575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de-DE" sz="1800" b="1">
                <a:solidFill>
                  <a:srgbClr val="000000"/>
                </a:solidFill>
              </a:rPr>
              <a:t>machine adjustment/experiment: volatile part of controller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121D8EF-7639-4221-A0B2-8326B0123D5C}" type="slidenum">
              <a:rPr lang="de-DE" sz="1000">
                <a:latin typeface="Verdana" pitchFamily="34" charset="0"/>
              </a:rPr>
              <a:pPr algn="r" eaLnBrk="0" hangingPunct="0"/>
              <a:t>20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54275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3DD037-863E-497E-BEC2-0DF5645B18D6}" type="slidenum">
              <a:rPr lang="de-DE" sz="1000">
                <a:latin typeface="Verdana" pitchFamily="34" charset="0"/>
              </a:rPr>
              <a:pPr algn="r" eaLnBrk="0" hangingPunct="0"/>
              <a:t>21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56323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4750693-AD97-4BED-9C45-EECCD2225B1A}" type="slidenum">
              <a:rPr lang="de-DE" sz="1000">
                <a:latin typeface="Verdana" pitchFamily="34" charset="0"/>
              </a:rPr>
              <a:pPr algn="r" eaLnBrk="0" hangingPunct="0"/>
              <a:t>22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58371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454498D9-5ED0-4C96-9CAB-6116982EFA47}" type="slidenum">
              <a:rPr lang="de-DE" sz="1000">
                <a:latin typeface="Verdana" pitchFamily="34" charset="0"/>
              </a:rPr>
              <a:pPr algn="r" eaLnBrk="0" hangingPunct="0"/>
              <a:t>23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and size</a:t>
            </a:r>
          </a:p>
        </p:txBody>
      </p:sp>
      <p:pic>
        <p:nvPicPr>
          <p:cNvPr id="60419" name="Picture 5" descr="20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98638"/>
            <a:ext cx="71977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94C8D70-A984-4CD3-B245-5F526FC5D033}" type="slidenum">
              <a:rPr lang="de-DE" sz="1000">
                <a:latin typeface="Verdana" pitchFamily="34" charset="0"/>
              </a:rPr>
              <a:pPr algn="r" eaLnBrk="0" hangingPunct="0"/>
              <a:t>24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Beam position synchrotron</a:t>
            </a: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679950" cy="376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8" name="Text Box 16"/>
          <p:cNvSpPr txBox="1">
            <a:spLocks noChangeArrowheads="1"/>
          </p:cNvSpPr>
          <p:nvPr/>
        </p:nvSpPr>
        <p:spPr bwMode="auto">
          <a:xfrm>
            <a:off x="5364163" y="1628775"/>
            <a:ext cx="3527425" cy="6604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/>
              <a:t>Long term stability with magnetic</a:t>
            </a:r>
          </a:p>
          <a:p>
            <a:r>
              <a:rPr lang="de-DE" sz="1800" b="1"/>
              <a:t>field control in the synchrotron</a:t>
            </a: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1187450" y="5300663"/>
            <a:ext cx="324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E. Feldmeier, IPAC10, IPAC12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2FD11FF-0500-49B1-A77C-75168B34F44C}" type="slidenum">
              <a:rPr lang="de-DE" sz="1000">
                <a:latin typeface="Verdana" pitchFamily="34" charset="0"/>
              </a:rPr>
              <a:pPr algn="r" eaLnBrk="0" hangingPunct="0"/>
              <a:t>25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      </a:t>
            </a:r>
            <a:r>
              <a:rPr lang="de-DE" sz="3600" b="1" smtClean="0">
                <a:solidFill>
                  <a:schemeClr val="accent2"/>
                </a:solidFill>
              </a:rPr>
              <a:t>Beam Time Statistics</a:t>
            </a:r>
          </a:p>
        </p:txBody>
      </p:sp>
      <p:sp>
        <p:nvSpPr>
          <p:cNvPr id="64515" name="Text Box 16"/>
          <p:cNvSpPr txBox="1">
            <a:spLocks noChangeArrowheads="1"/>
          </p:cNvSpPr>
          <p:nvPr/>
        </p:nvSpPr>
        <p:spPr bwMode="auto">
          <a:xfrm>
            <a:off x="284163" y="1341438"/>
            <a:ext cx="4000500" cy="368141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800" b="1"/>
              <a:t> proprietary control system supplied by automation company</a:t>
            </a:r>
          </a:p>
          <a:p>
            <a:pPr>
              <a:buFontTx/>
              <a:buChar char="•"/>
            </a:pPr>
            <a:r>
              <a:rPr lang="en-GB" sz="1800" b="1"/>
              <a:t> oracle database for storing: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cycle data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measured values (power supplies, beam instrumentation, vacuum pressure, ...)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device parameters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alarm &amp; error logs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devices of virtual accelerators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users &amp; access rights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computers &amp; applications</a:t>
            </a:r>
          </a:p>
        </p:txBody>
      </p:sp>
      <p:pic>
        <p:nvPicPr>
          <p:cNvPr id="64516" name="Picture 5" descr="Cy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96975"/>
            <a:ext cx="428783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2268538" y="2349500"/>
            <a:ext cx="23749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F19F5CD-4D40-41BB-A7D7-3233C16163C1}" type="slidenum">
              <a:rPr lang="de-DE" sz="1000">
                <a:latin typeface="Verdana" pitchFamily="34" charset="0"/>
              </a:rPr>
              <a:pPr algn="r" eaLnBrk="0" hangingPunct="0"/>
              <a:t>26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      </a:t>
            </a:r>
            <a:r>
              <a:rPr lang="de-DE" sz="3600" b="1" smtClean="0">
                <a:solidFill>
                  <a:schemeClr val="accent2"/>
                </a:solidFill>
              </a:rPr>
              <a:t>Beam Time Statistics</a:t>
            </a:r>
          </a:p>
        </p:txBody>
      </p:sp>
      <p:sp>
        <p:nvSpPr>
          <p:cNvPr id="68611" name="Text Box 16"/>
          <p:cNvSpPr txBox="1">
            <a:spLocks noChangeArrowheads="1"/>
          </p:cNvSpPr>
          <p:nvPr/>
        </p:nvSpPr>
        <p:spPr bwMode="auto">
          <a:xfrm>
            <a:off x="715963" y="1341438"/>
            <a:ext cx="4000500" cy="368141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800" b="1"/>
              <a:t> proprietary control system supplied by automation company</a:t>
            </a:r>
          </a:p>
          <a:p>
            <a:pPr>
              <a:buFontTx/>
              <a:buChar char="•"/>
            </a:pPr>
            <a:r>
              <a:rPr lang="en-GB" sz="1800" b="1"/>
              <a:t> oracle database for storing: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cycle data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measured values (power supplies, beam instrumentation, vacuum pressure, ...)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device parameters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alarm &amp; error logs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devices of virtual accelerators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users &amp; access rights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computers &amp; applications</a:t>
            </a:r>
          </a:p>
        </p:txBody>
      </p:sp>
      <p:pic>
        <p:nvPicPr>
          <p:cNvPr id="68612" name="Picture 7" descr="Al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635250"/>
            <a:ext cx="410368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3492500" y="4033838"/>
            <a:ext cx="13668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21F9EE3-3303-457D-95B8-0EBE62ADB4C2}" type="slidenum">
              <a:rPr lang="de-DE" sz="1000">
                <a:latin typeface="Verdana" pitchFamily="34" charset="0"/>
              </a:rPr>
              <a:pPr algn="r" eaLnBrk="0" hangingPunct="0"/>
              <a:t>27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      </a:t>
            </a:r>
            <a:r>
              <a:rPr lang="de-DE" sz="3600" b="1" smtClean="0">
                <a:solidFill>
                  <a:schemeClr val="accent2"/>
                </a:solidFill>
              </a:rPr>
              <a:t>Beam Time Statistics</a:t>
            </a:r>
          </a:p>
        </p:txBody>
      </p:sp>
      <p:sp>
        <p:nvSpPr>
          <p:cNvPr id="70659" name="Text Box 16"/>
          <p:cNvSpPr txBox="1">
            <a:spLocks noChangeArrowheads="1"/>
          </p:cNvSpPr>
          <p:nvPr/>
        </p:nvSpPr>
        <p:spPr bwMode="auto">
          <a:xfrm>
            <a:off x="284163" y="1344613"/>
            <a:ext cx="4000500" cy="395605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800" b="1"/>
              <a:t> proprietary control system supplied by automation company</a:t>
            </a:r>
          </a:p>
          <a:p>
            <a:pPr>
              <a:buFontTx/>
              <a:buChar char="•"/>
            </a:pPr>
            <a:r>
              <a:rPr lang="en-GB" sz="1800" b="1"/>
              <a:t> oracle database for storing: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cycle data, beam history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measured values (power supplies, beam instrumentation, vacuum pressure, ...)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configuration, device parameters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alarm &amp; error logs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devices of virtual accelerators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users &amp; access rights</a:t>
            </a:r>
          </a:p>
          <a:p>
            <a:pPr marL="742950" lvl="1" indent="-285750">
              <a:buFontTx/>
              <a:buChar char="•"/>
            </a:pPr>
            <a:r>
              <a:rPr lang="en-GB" sz="1800" b="1"/>
              <a:t>computers &amp; applications</a:t>
            </a:r>
          </a:p>
        </p:txBody>
      </p:sp>
      <p:sp>
        <p:nvSpPr>
          <p:cNvPr id="70660" name="Text Box 16"/>
          <p:cNvSpPr txBox="1">
            <a:spLocks noChangeArrowheads="1"/>
          </p:cNvSpPr>
          <p:nvPr/>
        </p:nvSpPr>
        <p:spPr bwMode="auto">
          <a:xfrm>
            <a:off x="4716463" y="1628775"/>
            <a:ext cx="4000500" cy="2308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...but </a:t>
            </a:r>
          </a:p>
          <a:p>
            <a:pPr>
              <a:buFontTx/>
              <a:buChar char="•"/>
            </a:pPr>
            <a:endParaRPr lang="en-GB" sz="1800" b="1"/>
          </a:p>
          <a:p>
            <a:pPr>
              <a:buFontTx/>
              <a:buChar char="•"/>
            </a:pPr>
            <a:r>
              <a:rPr lang="en-GB" sz="1800" b="1"/>
              <a:t> analysis and statistics tools required</a:t>
            </a:r>
          </a:p>
          <a:p>
            <a:pPr>
              <a:buFontTx/>
              <a:buChar char="•"/>
            </a:pPr>
            <a:r>
              <a:rPr lang="en-GB" sz="1800" b="1"/>
              <a:t> daily/weekly reports beam statistics</a:t>
            </a:r>
          </a:p>
          <a:p>
            <a:pPr>
              <a:buFontTx/>
              <a:buChar char="•"/>
            </a:pPr>
            <a:r>
              <a:rPr lang="en-GB" sz="1800" b="1"/>
              <a:t> parameters</a:t>
            </a:r>
          </a:p>
          <a:p>
            <a:pPr>
              <a:buFontTx/>
              <a:buChar char="•"/>
            </a:pPr>
            <a:r>
              <a:rPr lang="en-GB" sz="1800" b="1"/>
              <a:t> machine status</a:t>
            </a:r>
          </a:p>
          <a:p>
            <a:pPr>
              <a:buFontTx/>
              <a:buChar char="•"/>
            </a:pPr>
            <a:r>
              <a:rPr lang="en-GB" sz="1800" b="1"/>
              <a:t> errors &amp; interlocks</a:t>
            </a:r>
          </a:p>
          <a:p>
            <a:pPr>
              <a:buFontTx/>
              <a:buChar char="•"/>
            </a:pPr>
            <a:r>
              <a:rPr lang="en-GB" sz="1800" b="1"/>
              <a:t>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9AC1BDB-2114-493E-9E05-0607F930B4AF}" type="slidenum">
              <a:rPr lang="de-DE" sz="1000">
                <a:latin typeface="Verdana" pitchFamily="34" charset="0"/>
              </a:rPr>
              <a:pPr algn="r" eaLnBrk="0" hangingPunct="0"/>
              <a:t>28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     </a:t>
            </a:r>
            <a:r>
              <a:rPr lang="de-DE" sz="3600" b="1" smtClean="0">
                <a:solidFill>
                  <a:schemeClr val="accent2"/>
                </a:solidFill>
              </a:rPr>
              <a:t>Example Cycle Data</a:t>
            </a:r>
          </a:p>
        </p:txBody>
      </p:sp>
      <p:pic>
        <p:nvPicPr>
          <p:cNvPr id="72707" name="Picture 6" descr="zyklus-ausgefuehrt-fehler-tag_2012-06-01T00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425" y="1095375"/>
            <a:ext cx="42640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7" descr="Statist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313" y="4652963"/>
            <a:ext cx="5448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Cyc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763" y="1125538"/>
            <a:ext cx="381635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3995738" y="1989138"/>
            <a:ext cx="13668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>
            <a:off x="3995738" y="1989138"/>
            <a:ext cx="43180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12" name="Text Box 16"/>
          <p:cNvSpPr txBox="1">
            <a:spLocks noChangeArrowheads="1"/>
          </p:cNvSpPr>
          <p:nvPr/>
        </p:nvSpPr>
        <p:spPr bwMode="auto">
          <a:xfrm>
            <a:off x="179388" y="4724400"/>
            <a:ext cx="2879725" cy="133032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b="1"/>
              <a:t> Automatic report </a:t>
            </a:r>
          </a:p>
          <a:p>
            <a:pPr>
              <a:buFontTx/>
              <a:buChar char="•"/>
            </a:pPr>
            <a:r>
              <a:rPr lang="en-GB" sz="2000" b="1"/>
              <a:t> DB reading</a:t>
            </a:r>
          </a:p>
          <a:p>
            <a:pPr>
              <a:buFontTx/>
              <a:buChar char="•"/>
            </a:pPr>
            <a:r>
              <a:rPr lang="en-GB" sz="2000" b="1"/>
              <a:t> daily, weekly</a:t>
            </a:r>
          </a:p>
          <a:p>
            <a:pPr>
              <a:buFontTx/>
              <a:buChar char="•"/>
            </a:pPr>
            <a:r>
              <a:rPr lang="en-GB" sz="2000" b="1"/>
              <a:t> part of e-log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95288" y="6092825"/>
            <a:ext cx="242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K. Höppner et al., PCaPAC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3771842-5BFB-44D2-9F1C-C87ED2DE0FC1}" type="slidenum">
              <a:rPr lang="de-DE" sz="1000">
                <a:latin typeface="Verdana" pitchFamily="34" charset="0"/>
              </a:rPr>
              <a:pPr algn="r" eaLnBrk="0" hangingPunct="0"/>
              <a:t>29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600" smtClean="0">
                <a:solidFill>
                  <a:srgbClr val="000099"/>
                </a:solidFill>
                <a:latin typeface="Verdana" pitchFamily="34" charset="0"/>
              </a:rPr>
              <a:t>             </a:t>
            </a:r>
            <a:r>
              <a:rPr lang="de-DE" sz="3600" b="1" smtClean="0">
                <a:solidFill>
                  <a:schemeClr val="accent2"/>
                </a:solidFill>
              </a:rPr>
              <a:t>Example Errors &amp; Interlocks</a:t>
            </a:r>
          </a:p>
        </p:txBody>
      </p:sp>
      <p:pic>
        <p:nvPicPr>
          <p:cNvPr id="747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636838"/>
            <a:ext cx="50307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7" descr="Al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20788"/>
            <a:ext cx="4695825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Line 8"/>
          <p:cNvSpPr>
            <a:spLocks noChangeShapeType="1"/>
          </p:cNvSpPr>
          <p:nvPr/>
        </p:nvSpPr>
        <p:spPr bwMode="auto">
          <a:xfrm>
            <a:off x="5219700" y="1412875"/>
            <a:ext cx="1547813" cy="11525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4758" name="Text Box 9"/>
          <p:cNvSpPr txBox="1">
            <a:spLocks noChangeArrowheads="1"/>
          </p:cNvSpPr>
          <p:nvPr/>
        </p:nvSpPr>
        <p:spPr bwMode="auto">
          <a:xfrm>
            <a:off x="250825" y="5734050"/>
            <a:ext cx="242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K. Höppner et al., PCaPAC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BEF559C-C69E-49BF-9944-1150A56E7088}" type="slidenum">
              <a:rPr lang="de-DE" sz="1000">
                <a:latin typeface="Verdana" pitchFamily="34" charset="0"/>
              </a:rPr>
              <a:pPr algn="r" eaLnBrk="0" hangingPunct="0"/>
              <a:t>3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975"/>
            <a:ext cx="8207375" cy="1143000"/>
          </a:xfrm>
        </p:spPr>
        <p:txBody>
          <a:bodyPr/>
          <a:lstStyle/>
          <a:p>
            <a:r>
              <a:rPr lang="de-DE" sz="2800" b="1" smtClean="0">
                <a:solidFill>
                  <a:srgbClr val="000099"/>
                </a:solidFill>
              </a:rPr>
              <a:t>        </a:t>
            </a:r>
            <a:r>
              <a:rPr lang="de-DE" sz="2800" b="1" smtClean="0">
                <a:solidFill>
                  <a:schemeClr val="accent2"/>
                </a:solidFill>
              </a:rPr>
              <a:t>Daily</a:t>
            </a:r>
            <a:r>
              <a:rPr lang="de-DE" sz="2800" b="1" smtClean="0">
                <a:solidFill>
                  <a:srgbClr val="000099"/>
                </a:solidFill>
              </a:rPr>
              <a:t> </a:t>
            </a:r>
            <a:r>
              <a:rPr lang="de-DE" sz="2800" b="1" smtClean="0">
                <a:solidFill>
                  <a:schemeClr val="accent2"/>
                </a:solidFill>
              </a:rPr>
              <a:t>Quality Assurance</a:t>
            </a:r>
            <a:endParaRPr lang="de-DE" sz="2800" smtClean="0">
              <a:solidFill>
                <a:schemeClr val="accent2"/>
              </a:solidFill>
            </a:endParaRP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160338" y="2060575"/>
            <a:ext cx="8858250" cy="3065463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1800" b="1">
                <a:solidFill>
                  <a:srgbClr val="000000"/>
                </a:solidFill>
              </a:rPr>
              <a:t>Availability of 10 000 combinations / ion type and treatment room requires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1800" b="1">
              <a:solidFill>
                <a:srgbClr val="000000"/>
              </a:solidFill>
            </a:endParaRP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b="1">
                <a:solidFill>
                  <a:srgbClr val="000000"/>
                </a:solidFill>
              </a:rPr>
              <a:t>Daily quality assurance by Medical Physics team (~ 2 h)</a:t>
            </a:r>
          </a:p>
          <a:p>
            <a:pPr marL="742950" lvl="1" indent="-285750" defTabSz="2143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de-DE" sz="1800" b="1">
                <a:solidFill>
                  <a:srgbClr val="000000"/>
                </a:solidFill>
                <a:sym typeface="Wingdings" pitchFamily="2" charset="2"/>
              </a:rPr>
              <a:t>„Room Certification“</a:t>
            </a:r>
          </a:p>
          <a:p>
            <a:pPr marL="742950" lvl="1" indent="-285750" defTabSz="2143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à"/>
            </a:pPr>
            <a:endParaRPr lang="de-DE" sz="1800" b="1">
              <a:solidFill>
                <a:srgbClr val="000000"/>
              </a:solidFill>
            </a:endParaRP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b="1">
                <a:solidFill>
                  <a:srgbClr val="000000"/>
                </a:solidFill>
              </a:rPr>
              <a:t>Daily Accelerator Performance Check (~ 30..45 min.)</a:t>
            </a:r>
          </a:p>
          <a:p>
            <a:pPr marL="742950" lvl="1" indent="-28575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b="1">
                <a:solidFill>
                  <a:srgbClr val="000000"/>
                </a:solidFill>
              </a:rPr>
              <a:t>approx. 2 % of all possible combination, but covering the whole energy-focus-intensity-ion type space</a:t>
            </a:r>
          </a:p>
          <a:p>
            <a:pPr marL="342900" indent="-342900" defTabSz="214313"/>
            <a:endParaRPr lang="de-DE" b="1">
              <a:solidFill>
                <a:srgbClr val="000000"/>
              </a:solidFill>
            </a:endParaRPr>
          </a:p>
          <a:p>
            <a:pPr marL="342900" indent="-342900" defTabSz="214313"/>
            <a:r>
              <a:rPr lang="de-DE" sz="1800" b="1">
                <a:solidFill>
                  <a:srgbClr val="000000"/>
                </a:solidFill>
                <a:sym typeface="Wingdings" pitchFamily="2" charset="2"/>
              </a:rPr>
              <a:t> Automated standard procedures for beam request, data acquisition, and analysis</a:t>
            </a:r>
            <a:endParaRPr lang="de-DE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0D6EFB8-ABF3-4A26-A88F-B87B812DE693}" type="slidenum">
              <a:rPr lang="de-DE" sz="1000">
                <a:latin typeface="Verdana" pitchFamily="34" charset="0"/>
              </a:rPr>
              <a:pPr algn="r" eaLnBrk="0" hangingPunct="0"/>
              <a:t>30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</a:t>
            </a:r>
            <a:r>
              <a:rPr lang="de-DE" sz="3600" b="1" smtClean="0">
                <a:solidFill>
                  <a:schemeClr val="accent2"/>
                </a:solidFill>
              </a:rPr>
              <a:t>Example</a:t>
            </a:r>
          </a:p>
        </p:txBody>
      </p:sp>
      <p:pic>
        <p:nvPicPr>
          <p:cNvPr id="76803" name="Picture 5" descr="Al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20788"/>
            <a:ext cx="4695825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Line 6"/>
          <p:cNvSpPr>
            <a:spLocks noChangeShapeType="1"/>
          </p:cNvSpPr>
          <p:nvPr/>
        </p:nvSpPr>
        <p:spPr bwMode="auto">
          <a:xfrm>
            <a:off x="5219700" y="1412875"/>
            <a:ext cx="1547813" cy="11525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636838"/>
            <a:ext cx="50307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3851275" y="2565400"/>
            <a:ext cx="2139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Errors &amp; Interlocks</a:t>
            </a:r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4352925" y="2927350"/>
            <a:ext cx="844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Errors</a:t>
            </a: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250825" y="5734050"/>
            <a:ext cx="242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K. Höppner et al., PCaPAC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34AA506-89BB-4D97-AE17-0D7F0562DB65}" type="slidenum">
              <a:rPr lang="de-DE" sz="1000">
                <a:latin typeface="Verdana" pitchFamily="34" charset="0"/>
              </a:rPr>
              <a:pPr algn="r" eaLnBrk="0" hangingPunct="0"/>
              <a:t>31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z="2700" smtClean="0">
                <a:solidFill>
                  <a:srgbClr val="000099"/>
                </a:solidFill>
                <a:latin typeface="Verdana" pitchFamily="34" charset="0"/>
              </a:rPr>
              <a:t>        </a:t>
            </a:r>
            <a:r>
              <a:rPr lang="de-DE" sz="3600" b="1" smtClean="0">
                <a:solidFill>
                  <a:schemeClr val="accent2"/>
                </a:solidFill>
              </a:rPr>
              <a:t>Beam Time Statistics</a:t>
            </a:r>
          </a:p>
        </p:txBody>
      </p:sp>
      <p:sp>
        <p:nvSpPr>
          <p:cNvPr id="78851" name="Text Box 16"/>
          <p:cNvSpPr txBox="1">
            <a:spLocks noChangeArrowheads="1"/>
          </p:cNvSpPr>
          <p:nvPr/>
        </p:nvSpPr>
        <p:spPr bwMode="auto">
          <a:xfrm>
            <a:off x="625475" y="1889125"/>
            <a:ext cx="7907338" cy="327977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b="1"/>
              <a:t> </a:t>
            </a:r>
            <a:r>
              <a:rPr lang="en-GB" b="1" u="sng"/>
              <a:t>Beam statistics:</a:t>
            </a:r>
          </a:p>
          <a:p>
            <a:pPr marL="742950" lvl="1" indent="-285750">
              <a:buFontTx/>
              <a:buChar char="o"/>
            </a:pPr>
            <a:r>
              <a:rPr lang="en-GB" sz="2000" b="1"/>
              <a:t> performance,	</a:t>
            </a:r>
          </a:p>
          <a:p>
            <a:pPr marL="742950" lvl="1" indent="-285750">
              <a:buFontTx/>
              <a:buChar char="o"/>
            </a:pPr>
            <a:r>
              <a:rPr lang="en-GB" sz="2000" b="1"/>
              <a:t> number of particles,</a:t>
            </a:r>
          </a:p>
          <a:p>
            <a:pPr marL="742950" lvl="1" indent="-285750">
              <a:buFontTx/>
              <a:buChar char="o"/>
            </a:pPr>
            <a:r>
              <a:rPr lang="en-GB" sz="2000" b="1"/>
              <a:t> beam request modes (therapy, accelerator physics, experiment),</a:t>
            </a:r>
          </a:p>
          <a:p>
            <a:pPr marL="742950" lvl="1" indent="-285750">
              <a:buFontTx/>
              <a:buChar char="o"/>
            </a:pPr>
            <a:r>
              <a:rPr lang="en-GB" sz="2000" b="1"/>
              <a:t> used sources, destinations, ion types,</a:t>
            </a:r>
          </a:p>
          <a:p>
            <a:pPr marL="742950" lvl="1" indent="-285750">
              <a:buFontTx/>
              <a:buChar char="o"/>
            </a:pPr>
            <a:r>
              <a:rPr lang="en-GB" sz="2000" b="1"/>
              <a:t> distribution of E, F, I parameters.</a:t>
            </a:r>
          </a:p>
          <a:p>
            <a:endParaRPr lang="en-GB" sz="2000" b="1"/>
          </a:p>
          <a:p>
            <a:pPr>
              <a:buFontTx/>
              <a:buChar char="•"/>
            </a:pPr>
            <a:r>
              <a:rPr lang="en-GB" b="1"/>
              <a:t> </a:t>
            </a:r>
            <a:r>
              <a:rPr lang="en-GB" b="1" u="sng"/>
              <a:t>Error analysis:</a:t>
            </a:r>
          </a:p>
          <a:p>
            <a:pPr marL="742950" lvl="1" indent="-285750">
              <a:buFontTx/>
              <a:buChar char="o"/>
            </a:pPr>
            <a:r>
              <a:rPr lang="en-GB" sz="2000" b="1"/>
              <a:t>number of beam request failures, dependent on system mode</a:t>
            </a:r>
          </a:p>
          <a:p>
            <a:pPr marL="742950" lvl="1" indent="-285750">
              <a:buFontTx/>
              <a:buChar char="o"/>
            </a:pPr>
            <a:r>
              <a:rPr lang="en-GB" sz="2000" b="1"/>
              <a:t>identify usual error sources, problems of devices.</a:t>
            </a: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611188" y="5949950"/>
            <a:ext cx="242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K. Höppner et al., PCaPAC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liennummernplatzhalter 2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2C63C44-61D6-487E-A42A-718C55B42C48}" type="slidenum">
              <a:rPr lang="de-DE" sz="1000">
                <a:latin typeface="Verdana" pitchFamily="34" charset="0"/>
              </a:rPr>
              <a:pPr algn="r" eaLnBrk="0" hangingPunct="0"/>
              <a:t>32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80899" name="Text Box 9"/>
          <p:cNvSpPr txBox="1">
            <a:spLocks noChangeArrowheads="1"/>
          </p:cNvSpPr>
          <p:nvPr/>
        </p:nvSpPr>
        <p:spPr bwMode="auto">
          <a:xfrm>
            <a:off x="5580063" y="1916113"/>
            <a:ext cx="1963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 i="1">
                <a:solidFill>
                  <a:srgbClr val="0033CC"/>
                </a:solidFill>
              </a:rPr>
              <a:t>Thanks!</a:t>
            </a:r>
          </a:p>
        </p:txBody>
      </p:sp>
      <p:pic>
        <p:nvPicPr>
          <p:cNvPr id="80900" name="Picture 21" descr="patient_room_gan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41751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 descr="14 Patient in Behandlungsra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549650"/>
            <a:ext cx="4140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395288" y="4076700"/>
            <a:ext cx="2549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/>
              <a:t>http://www.klinikum.uni-heidelberg.de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5EC501D-B448-4955-ACA5-09885009D926}" type="slidenum">
              <a:rPr lang="de-DE" sz="1000">
                <a:latin typeface="Verdana" pitchFamily="34" charset="0"/>
              </a:rPr>
              <a:pPr algn="r" eaLnBrk="0" hangingPunct="0"/>
              <a:t>4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2800" b="1" smtClean="0">
                <a:solidFill>
                  <a:schemeClr val="accent2"/>
                </a:solidFill>
              </a:rPr>
              <a:t>                        Daily</a:t>
            </a:r>
            <a:r>
              <a:rPr lang="de-DE" sz="2800" b="1" smtClean="0">
                <a:solidFill>
                  <a:srgbClr val="000099"/>
                </a:solidFill>
              </a:rPr>
              <a:t> </a:t>
            </a:r>
            <a:r>
              <a:rPr lang="de-DE" sz="2800" b="1" smtClean="0">
                <a:solidFill>
                  <a:schemeClr val="accent2"/>
                </a:solidFill>
              </a:rPr>
              <a:t>Accelerator Performance Check</a:t>
            </a:r>
          </a:p>
        </p:txBody>
      </p:sp>
      <p:pic>
        <p:nvPicPr>
          <p:cNvPr id="21507" name="Picture 28" descr="Kopie von 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429000"/>
            <a:ext cx="48974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538163" y="1125538"/>
            <a:ext cx="8066087" cy="21717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size and position in the two treatment rooms (~7 m upstream the patient position)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at Synchrotron exit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Particle rates (intensity) 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currents in LEBT-Linac-Section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Output Energy of Linac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in the synchrotron during injection to extraction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Spillshape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38D9D3F-AE84-4B55-80EC-21265109DD41}" type="slidenum">
              <a:rPr lang="de-DE" sz="1000">
                <a:latin typeface="Verdana" pitchFamily="34" charset="0"/>
              </a:rPr>
              <a:pPr algn="r" eaLnBrk="0" hangingPunct="0"/>
              <a:t>5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            </a:t>
            </a:r>
            <a:r>
              <a:rPr lang="de-DE" sz="2800" b="1" smtClean="0">
                <a:solidFill>
                  <a:schemeClr val="accent2"/>
                </a:solidFill>
              </a:rPr>
              <a:t>Daily</a:t>
            </a:r>
            <a:r>
              <a:rPr lang="de-DE" sz="2800" b="1" smtClean="0">
                <a:solidFill>
                  <a:srgbClr val="000099"/>
                </a:solidFill>
              </a:rPr>
              <a:t> </a:t>
            </a:r>
            <a:r>
              <a:rPr lang="de-DE" sz="2800" b="1" smtClean="0">
                <a:solidFill>
                  <a:schemeClr val="accent2"/>
                </a:solidFill>
              </a:rPr>
              <a:t>Accelerator Performance Check</a:t>
            </a:r>
          </a:p>
        </p:txBody>
      </p:sp>
      <p:pic>
        <p:nvPicPr>
          <p:cNvPr id="23555" name="Picture 5" descr="Kopie von 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37063"/>
            <a:ext cx="23050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Sync_ex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509963"/>
            <a:ext cx="47529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4"/>
          <p:cNvSpPr>
            <a:spLocks noChangeArrowheads="1"/>
          </p:cNvSpPr>
          <p:nvPr/>
        </p:nvSpPr>
        <p:spPr bwMode="auto">
          <a:xfrm>
            <a:off x="538163" y="1125538"/>
            <a:ext cx="8066087" cy="21717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size and position in the two treatment rooms (~7 m upstream the patient position)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at Synchrotron exit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Particle rates (intensity) 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currents in LEBT-Linac-Section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Output Energy of Linac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in the synchrotron during injection to extraction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Spillshape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50921CF-4BF7-4C8C-A2AD-346976F44C06}" type="slidenum">
              <a:rPr lang="de-DE" sz="1000">
                <a:latin typeface="Verdana" pitchFamily="34" charset="0"/>
              </a:rPr>
              <a:pPr algn="r" eaLnBrk="0" hangingPunct="0"/>
              <a:t>6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             </a:t>
            </a:r>
            <a:r>
              <a:rPr lang="de-DE" sz="2800" b="1" smtClean="0">
                <a:solidFill>
                  <a:schemeClr val="accent2"/>
                </a:solidFill>
              </a:rPr>
              <a:t>Daily</a:t>
            </a:r>
            <a:r>
              <a:rPr lang="de-DE" sz="2800" b="1" smtClean="0">
                <a:solidFill>
                  <a:srgbClr val="000099"/>
                </a:solidFill>
              </a:rPr>
              <a:t> </a:t>
            </a:r>
            <a:r>
              <a:rPr lang="de-DE" sz="2800" b="1" smtClean="0">
                <a:solidFill>
                  <a:schemeClr val="accent2"/>
                </a:solidFill>
              </a:rPr>
              <a:t>Accelerator Performance Check</a:t>
            </a:r>
          </a:p>
        </p:txBody>
      </p:sp>
      <p:pic>
        <p:nvPicPr>
          <p:cNvPr id="25603" name="Picture 5" descr="Kopie von 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37063"/>
            <a:ext cx="23050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Sync_ex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652963"/>
            <a:ext cx="2376487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C_Intensity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438525"/>
            <a:ext cx="482441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538163" y="1125538"/>
            <a:ext cx="8066087" cy="21717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size and position in the two treatment rooms (~7 m upstream the patient position)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at Synchrotron exit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Particle rates (intensity) 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currents in LEBT-Linac-Section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Output Energy of Linac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in the synchrotron during injection to extraction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Spillshape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6B32014-831D-49E9-A989-D19C30958906}" type="slidenum">
              <a:rPr lang="de-DE" sz="1000">
                <a:latin typeface="Verdana" pitchFamily="34" charset="0"/>
              </a:rPr>
              <a:pPr algn="r" eaLnBrk="0" hangingPunct="0"/>
              <a:t>7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             </a:t>
            </a:r>
            <a:r>
              <a:rPr lang="de-DE" sz="2800" b="1" smtClean="0">
                <a:solidFill>
                  <a:schemeClr val="accent2"/>
                </a:solidFill>
              </a:rPr>
              <a:t>Daily</a:t>
            </a:r>
            <a:r>
              <a:rPr lang="de-DE" sz="2800" b="1" smtClean="0">
                <a:solidFill>
                  <a:srgbClr val="000099"/>
                </a:solidFill>
              </a:rPr>
              <a:t> </a:t>
            </a:r>
            <a:r>
              <a:rPr lang="de-DE" sz="2800" b="1" smtClean="0">
                <a:solidFill>
                  <a:schemeClr val="accent2"/>
                </a:solidFill>
              </a:rPr>
              <a:t>Accelerator Performance Check</a:t>
            </a:r>
          </a:p>
        </p:txBody>
      </p:sp>
      <p:pic>
        <p:nvPicPr>
          <p:cNvPr id="27651" name="Picture 5" descr="Kopie von 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37063"/>
            <a:ext cx="23050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Sync_ex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581525"/>
            <a:ext cx="2376487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C_Intensity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724400"/>
            <a:ext cx="25796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TH_Pr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3486150"/>
            <a:ext cx="3671887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14"/>
          <p:cNvSpPr>
            <a:spLocks noChangeArrowheads="1"/>
          </p:cNvSpPr>
          <p:nvPr/>
        </p:nvSpPr>
        <p:spPr bwMode="auto">
          <a:xfrm>
            <a:off x="538163" y="1125538"/>
            <a:ext cx="8066087" cy="21717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size and position in the two treatment rooms (~7 m upstream the patient position)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at Synchrotron exit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Particle rates (intensity) 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currents in LEBT-Linac-Section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Output Energy of Linac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in the synchrotron during injection to extraction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Spillshape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26E7D6B-33E7-40A3-A08D-B8612F7DE1F1}" type="slidenum">
              <a:rPr lang="de-DE" sz="1000">
                <a:latin typeface="Verdana" pitchFamily="34" charset="0"/>
              </a:rPr>
              <a:pPr algn="r" eaLnBrk="0" hangingPunct="0"/>
              <a:t>8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             </a:t>
            </a:r>
            <a:r>
              <a:rPr lang="de-DE" sz="2800" b="1" smtClean="0">
                <a:solidFill>
                  <a:schemeClr val="accent2"/>
                </a:solidFill>
              </a:rPr>
              <a:t>Daily</a:t>
            </a:r>
            <a:r>
              <a:rPr lang="de-DE" sz="2800" b="1" smtClean="0">
                <a:solidFill>
                  <a:srgbClr val="000099"/>
                </a:solidFill>
              </a:rPr>
              <a:t> </a:t>
            </a:r>
            <a:r>
              <a:rPr lang="de-DE" sz="2800" b="1" smtClean="0">
                <a:solidFill>
                  <a:schemeClr val="accent2"/>
                </a:solidFill>
              </a:rPr>
              <a:t>Accelerator Performance Check</a:t>
            </a:r>
          </a:p>
        </p:txBody>
      </p:sp>
      <p:pic>
        <p:nvPicPr>
          <p:cNvPr id="29699" name="Picture 5" descr="Kopie von 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37063"/>
            <a:ext cx="23050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Sync_ex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581525"/>
            <a:ext cx="2376487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C_Intensity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724400"/>
            <a:ext cx="25796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TH_Pr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4581525"/>
            <a:ext cx="1943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Po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3429000"/>
            <a:ext cx="3744912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538163" y="1125538"/>
            <a:ext cx="8066087" cy="21717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size and position in the two treatment rooms (~7 m upstream the patient position)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at Synchrotron exit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Particle rates (intensity) 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currents in LEBT-Linac-Section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Output Energy of Linac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in the synchrotron during injection to extraction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Spillshape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3"/>
          <p:cNvSpPr txBox="1">
            <a:spLocks noGrp="1"/>
          </p:cNvSpPr>
          <p:nvPr/>
        </p:nvSpPr>
        <p:spPr bwMode="auto">
          <a:xfrm>
            <a:off x="8604250" y="6610350"/>
            <a:ext cx="503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D8986AC-0B46-4475-A264-3B76EFBEADFF}" type="slidenum">
              <a:rPr lang="de-DE" sz="1000">
                <a:latin typeface="Verdana" pitchFamily="34" charset="0"/>
              </a:rPr>
              <a:pPr algn="r" eaLnBrk="0" hangingPunct="0"/>
              <a:t>9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07375" cy="1143000"/>
          </a:xfrm>
        </p:spPr>
        <p:txBody>
          <a:bodyPr/>
          <a:lstStyle/>
          <a:p>
            <a:r>
              <a:rPr lang="de-DE" sz="3200" b="1" smtClean="0">
                <a:solidFill>
                  <a:schemeClr val="accent2"/>
                </a:solidFill>
              </a:rPr>
              <a:t>                    </a:t>
            </a:r>
            <a:r>
              <a:rPr lang="de-DE" sz="2800" b="1" smtClean="0">
                <a:solidFill>
                  <a:schemeClr val="accent2"/>
                </a:solidFill>
              </a:rPr>
              <a:t>Daily</a:t>
            </a:r>
            <a:r>
              <a:rPr lang="de-DE" sz="2800" b="1" smtClean="0">
                <a:solidFill>
                  <a:srgbClr val="000099"/>
                </a:solidFill>
              </a:rPr>
              <a:t> </a:t>
            </a:r>
            <a:r>
              <a:rPr lang="de-DE" sz="2800" b="1" smtClean="0">
                <a:solidFill>
                  <a:schemeClr val="accent2"/>
                </a:solidFill>
              </a:rPr>
              <a:t>Accelerator Performance Check</a:t>
            </a:r>
          </a:p>
        </p:txBody>
      </p:sp>
      <p:pic>
        <p:nvPicPr>
          <p:cNvPr id="31747" name="Picture 5" descr="Kopie von 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37063"/>
            <a:ext cx="23050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Sync_ex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581525"/>
            <a:ext cx="2376487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TH_P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508500"/>
            <a:ext cx="1943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C_Intensity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724400"/>
            <a:ext cx="25796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Po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4724400"/>
            <a:ext cx="18002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20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3429000"/>
            <a:ext cx="37433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538163" y="1125538"/>
            <a:ext cx="8066087" cy="21717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size and position in the two treatment rooms (~7 m upstream the patient position)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at Synchrotron exit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Particle rates (intensity) 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currents in LEBT-Linac-Section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Output Energy of Linac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Beam position in the synchrotron during injection to extraction</a:t>
            </a:r>
          </a:p>
          <a:p>
            <a:pPr marL="342900" indent="-342900" defTabSz="2143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600" b="1">
                <a:solidFill>
                  <a:srgbClr val="000000"/>
                </a:solidFill>
              </a:rPr>
              <a:t>Spillshape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1166</Words>
  <Application>Microsoft Office PowerPoint</Application>
  <PresentationFormat>On-screen Show (4:3)</PresentationFormat>
  <Paragraphs>281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Standarddesign</vt:lpstr>
      <vt:lpstr>Five years of operation at HIT  Daily Performance Check &amp; Beam Time Statistics</vt:lpstr>
      <vt:lpstr>    Pencil Beam Library</vt:lpstr>
      <vt:lpstr>        Daily Quality Assurance</vt:lpstr>
      <vt:lpstr>                        Daily Accelerator Performance Check</vt:lpstr>
      <vt:lpstr>                    Daily Accelerator Performance Check</vt:lpstr>
      <vt:lpstr>                     Daily Accelerator Performance Check</vt:lpstr>
      <vt:lpstr>                     Daily Accelerator Performance Check</vt:lpstr>
      <vt:lpstr>                     Daily Accelerator Performance Check</vt:lpstr>
      <vt:lpstr>                    Daily Accelerator Performance Check</vt:lpstr>
      <vt:lpstr>     Conclusion</vt:lpstr>
      <vt:lpstr>     Conclusion</vt:lpstr>
      <vt:lpstr>     ...and</vt:lpstr>
      <vt:lpstr>        Beam position and size</vt:lpstr>
      <vt:lpstr>        Beam position and size</vt:lpstr>
      <vt:lpstr>        Beam position and size</vt:lpstr>
      <vt:lpstr>        Beam position and size</vt:lpstr>
      <vt:lpstr>        Beam position and size</vt:lpstr>
      <vt:lpstr>        Beam position and size</vt:lpstr>
      <vt:lpstr>        Beam position and size</vt:lpstr>
      <vt:lpstr>        Beam position and size</vt:lpstr>
      <vt:lpstr>        Beam position and size</vt:lpstr>
      <vt:lpstr>        Beam position and size</vt:lpstr>
      <vt:lpstr>        Beam position and size</vt:lpstr>
      <vt:lpstr>        Beam position synchrotron</vt:lpstr>
      <vt:lpstr>        Beam Time Statistics</vt:lpstr>
      <vt:lpstr>        Beam Time Statistics</vt:lpstr>
      <vt:lpstr>        Beam Time Statistics</vt:lpstr>
      <vt:lpstr>       Example Cycle Data</vt:lpstr>
      <vt:lpstr>             Example Errors &amp; Interlocks</vt:lpstr>
      <vt:lpstr>  Example</vt:lpstr>
      <vt:lpstr>        Beam Time Statistics</vt:lpstr>
      <vt:lpstr>Slide 32</vt:lpstr>
    </vt:vector>
  </TitlesOfParts>
  <Company>GSI-Darmstadt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Galonska</dc:creator>
  <cp:lastModifiedBy>naomi</cp:lastModifiedBy>
  <cp:revision>506</cp:revision>
  <dcterms:created xsi:type="dcterms:W3CDTF">2002-02-01T10:23:09Z</dcterms:created>
  <dcterms:modified xsi:type="dcterms:W3CDTF">2012-08-08T21:35:32Z</dcterms:modified>
</cp:coreProperties>
</file>