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Default Extension="pdf" ContentType="application/pdf"/>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diagrams/colors8.xml" ContentType="application/vnd.openxmlformats-officedocument.drawingml.diagramColors+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notesSlides/notesSlide10.xml" ContentType="application/vnd.openxmlformats-officedocument.presentationml.notesSlide+xml"/>
  <Override PartName="/ppt/diagrams/colors6.xml" ContentType="application/vnd.openxmlformats-officedocument.drawingml.diagramColors+xml"/>
  <Override PartName="/ppt/diagrams/drawing7.xml" ContentType="application/vnd.ms-office.drawingml.diagramDrawing+xml"/>
  <Override PartName="/ppt/diagrams/quickStyle9.xml" ContentType="application/vnd.openxmlformats-officedocument.drawingml.diagramStyl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colors4.xml" ContentType="application/vnd.openxmlformats-officedocument.drawingml.diagramColors+xml"/>
  <Override PartName="/ppt/diagrams/drawing5.xml" ContentType="application/vnd.ms-office.drawingml.diagramDrawing+xml"/>
  <Override PartName="/ppt/diagrams/quickStyle7.xml" ContentType="application/vnd.openxmlformats-officedocument.drawingml.diagramStyl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Override PartName="/ppt/diagrams/drawing3.xml" ContentType="application/vnd.ms-office.drawingml.diagramDrawing+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emf" ContentType="image/x-emf"/>
  <Override PartName="/ppt/notesSlides/notesSlide17.xml" ContentType="application/vnd.openxmlformats-officedocument.presentationml.notesSlide+xml"/>
  <Override PartName="/ppt/diagrams/layout8.xml" ContentType="application/vnd.openxmlformats-officedocument.drawingml.diagram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diagrams/layout6.xml" ContentType="application/vnd.openxmlformats-officedocument.drawingml.diagramLayout+xml"/>
  <Override PartName="/ppt/diagrams/data9.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notesSlides/notesSlide13.xml" ContentType="application/vnd.openxmlformats-officedocument.presentationml.notesSlide+xml"/>
  <Override PartName="/ppt/diagrams/data7.xml" ContentType="application/vnd.openxmlformats-officedocument.drawingml.diagramData+xml"/>
  <Override PartName="/ppt/diagrams/colors9.xml" ContentType="application/vnd.openxmlformats-officedocument.drawingml.diagramColors+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diagrams/layout2.xml" ContentType="application/vnd.openxmlformats-officedocument.drawingml.diagram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colors7.xml" ContentType="application/vnd.openxmlformats-officedocument.drawingml.diagramColors+xml"/>
  <Override PartName="/ppt/diagrams/drawing8.xml" ContentType="application/vnd.ms-office.drawingml.diagramDrawing+xml"/>
  <Override PartName="/ppt/notesSlides/notesSlide20.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colors5.xml" ContentType="application/vnd.openxmlformats-officedocument.drawingml.diagramColors+xml"/>
  <Override PartName="/ppt/diagrams/drawing6.xml" ContentType="application/vnd.ms-office.drawingml.diagramDrawing+xml"/>
  <Override PartName="/ppt/diagrams/quickStyle8.xml" ContentType="application/vnd.openxmlformats-officedocument.drawingml.diagramStyle+xml"/>
  <Override PartName="/ppt/slides/slide8.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ppt/notesSlides/notesSlide4.xml" ContentType="application/vnd.openxmlformats-officedocument.presentationml.notesSlide+xml"/>
  <Override PartName="/ppt/diagrams/colors3.xml" ContentType="application/vnd.openxmlformats-officedocument.drawingml.diagramColors+xml"/>
  <Override PartName="/ppt/diagrams/drawing4.xml" ContentType="application/vnd.ms-office.drawingml.diagramDrawing+xml"/>
  <Override PartName="/ppt/diagrams/quickStyle6.xml" ContentType="application/vnd.openxmlformats-officedocument.drawingml.diagramStyl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drawing9.xml" ContentType="application/vnd.ms-office.drawingml.diagramDrawing+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1"/>
  </p:sldMasterIdLst>
  <p:notesMasterIdLst>
    <p:notesMasterId r:id="rId31"/>
  </p:notesMasterIdLst>
  <p:handoutMasterIdLst>
    <p:handoutMasterId r:id="rId32"/>
  </p:handoutMasterIdLst>
  <p:sldIdLst>
    <p:sldId id="257" r:id="rId2"/>
    <p:sldId id="281" r:id="rId3"/>
    <p:sldId id="280" r:id="rId4"/>
    <p:sldId id="270" r:id="rId5"/>
    <p:sldId id="282" r:id="rId6"/>
    <p:sldId id="283" r:id="rId7"/>
    <p:sldId id="262" r:id="rId8"/>
    <p:sldId id="284" r:id="rId9"/>
    <p:sldId id="260" r:id="rId10"/>
    <p:sldId id="286" r:id="rId11"/>
    <p:sldId id="267" r:id="rId12"/>
    <p:sldId id="266" r:id="rId13"/>
    <p:sldId id="276" r:id="rId14"/>
    <p:sldId id="287" r:id="rId15"/>
    <p:sldId id="274" r:id="rId16"/>
    <p:sldId id="268" r:id="rId17"/>
    <p:sldId id="279" r:id="rId18"/>
    <p:sldId id="288" r:id="rId19"/>
    <p:sldId id="265" r:id="rId20"/>
    <p:sldId id="273" r:id="rId21"/>
    <p:sldId id="291" r:id="rId22"/>
    <p:sldId id="277" r:id="rId23"/>
    <p:sldId id="271" r:id="rId24"/>
    <p:sldId id="294" r:id="rId25"/>
    <p:sldId id="289" r:id="rId26"/>
    <p:sldId id="259" r:id="rId27"/>
    <p:sldId id="292" r:id="rId28"/>
    <p:sldId id="293" r:id="rId29"/>
    <p:sldId id="269" r:id="rId30"/>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Arial" pitchFamily="-111" charset="0"/>
        <a:ea typeface="ヒラギノ角ゴ Pro W3" pitchFamily="-111" charset="-128"/>
        <a:cs typeface="ヒラギノ角ゴ Pro W3" pitchFamily="-111" charset="-128"/>
      </a:defRPr>
    </a:lvl1pPr>
    <a:lvl2pPr marL="457200" algn="l" defTabSz="457200" rtl="0" fontAlgn="base">
      <a:spcBef>
        <a:spcPct val="0"/>
      </a:spcBef>
      <a:spcAft>
        <a:spcPct val="0"/>
      </a:spcAft>
      <a:defRPr sz="2400" kern="1200">
        <a:solidFill>
          <a:schemeClr val="tx1"/>
        </a:solidFill>
        <a:latin typeface="Arial" pitchFamily="-111" charset="0"/>
        <a:ea typeface="ヒラギノ角ゴ Pro W3" pitchFamily="-111" charset="-128"/>
        <a:cs typeface="ヒラギノ角ゴ Pro W3" pitchFamily="-111" charset="-128"/>
      </a:defRPr>
    </a:lvl2pPr>
    <a:lvl3pPr marL="914400" algn="l" defTabSz="457200" rtl="0" fontAlgn="base">
      <a:spcBef>
        <a:spcPct val="0"/>
      </a:spcBef>
      <a:spcAft>
        <a:spcPct val="0"/>
      </a:spcAft>
      <a:defRPr sz="2400" kern="1200">
        <a:solidFill>
          <a:schemeClr val="tx1"/>
        </a:solidFill>
        <a:latin typeface="Arial" pitchFamily="-111" charset="0"/>
        <a:ea typeface="ヒラギノ角ゴ Pro W3" pitchFamily="-111" charset="-128"/>
        <a:cs typeface="ヒラギノ角ゴ Pro W3" pitchFamily="-111" charset="-128"/>
      </a:defRPr>
    </a:lvl3pPr>
    <a:lvl4pPr marL="1371600" algn="l" defTabSz="457200" rtl="0" fontAlgn="base">
      <a:spcBef>
        <a:spcPct val="0"/>
      </a:spcBef>
      <a:spcAft>
        <a:spcPct val="0"/>
      </a:spcAft>
      <a:defRPr sz="2400" kern="1200">
        <a:solidFill>
          <a:schemeClr val="tx1"/>
        </a:solidFill>
        <a:latin typeface="Arial" pitchFamily="-111" charset="0"/>
        <a:ea typeface="ヒラギノ角ゴ Pro W3" pitchFamily="-111" charset="-128"/>
        <a:cs typeface="ヒラギノ角ゴ Pro W3" pitchFamily="-111" charset="-128"/>
      </a:defRPr>
    </a:lvl4pPr>
    <a:lvl5pPr marL="1828800" algn="l" defTabSz="457200" rtl="0" fontAlgn="base">
      <a:spcBef>
        <a:spcPct val="0"/>
      </a:spcBef>
      <a:spcAft>
        <a:spcPct val="0"/>
      </a:spcAft>
      <a:defRPr sz="2400" kern="1200">
        <a:solidFill>
          <a:schemeClr val="tx1"/>
        </a:solidFill>
        <a:latin typeface="Arial" pitchFamily="-111" charset="0"/>
        <a:ea typeface="ヒラギノ角ゴ Pro W3" pitchFamily="-111" charset="-128"/>
        <a:cs typeface="ヒラギノ角ゴ Pro W3" pitchFamily="-111" charset="-128"/>
      </a:defRPr>
    </a:lvl5pPr>
    <a:lvl6pPr marL="2286000" algn="l" defTabSz="457200" rtl="0" eaLnBrk="1" latinLnBrk="0" hangingPunct="1">
      <a:defRPr sz="2400" kern="1200">
        <a:solidFill>
          <a:schemeClr val="tx1"/>
        </a:solidFill>
        <a:latin typeface="Arial" pitchFamily="-111" charset="0"/>
        <a:ea typeface="ヒラギノ角ゴ Pro W3" pitchFamily="-111" charset="-128"/>
        <a:cs typeface="ヒラギノ角ゴ Pro W3" pitchFamily="-111" charset="-128"/>
      </a:defRPr>
    </a:lvl6pPr>
    <a:lvl7pPr marL="2743200" algn="l" defTabSz="457200" rtl="0" eaLnBrk="1" latinLnBrk="0" hangingPunct="1">
      <a:defRPr sz="2400" kern="1200">
        <a:solidFill>
          <a:schemeClr val="tx1"/>
        </a:solidFill>
        <a:latin typeface="Arial" pitchFamily="-111" charset="0"/>
        <a:ea typeface="ヒラギノ角ゴ Pro W3" pitchFamily="-111" charset="-128"/>
        <a:cs typeface="ヒラギノ角ゴ Pro W3" pitchFamily="-111" charset="-128"/>
      </a:defRPr>
    </a:lvl7pPr>
    <a:lvl8pPr marL="3200400" algn="l" defTabSz="457200" rtl="0" eaLnBrk="1" latinLnBrk="0" hangingPunct="1">
      <a:defRPr sz="2400" kern="1200">
        <a:solidFill>
          <a:schemeClr val="tx1"/>
        </a:solidFill>
        <a:latin typeface="Arial" pitchFamily="-111" charset="0"/>
        <a:ea typeface="ヒラギノ角ゴ Pro W3" pitchFamily="-111" charset="-128"/>
        <a:cs typeface="ヒラギノ角ゴ Pro W3" pitchFamily="-111" charset="-128"/>
      </a:defRPr>
    </a:lvl8pPr>
    <a:lvl9pPr marL="3657600" algn="l" defTabSz="457200" rtl="0" eaLnBrk="1" latinLnBrk="0" hangingPunct="1">
      <a:defRPr sz="2400" kern="1200">
        <a:solidFill>
          <a:schemeClr val="tx1"/>
        </a:solidFill>
        <a:latin typeface="Arial" pitchFamily="-111" charset="0"/>
        <a:ea typeface="ヒラギノ角ゴ Pro W3" pitchFamily="-111" charset="-128"/>
        <a:cs typeface="ヒラギノ角ゴ Pro W3" pitchFamily="-111"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3F7C"/>
    <a:srgbClr val="531399"/>
    <a:srgbClr val="83295C"/>
    <a:srgbClr val="514843"/>
    <a:srgbClr val="847470"/>
    <a:srgbClr val="95938E"/>
    <a:srgbClr val="E7E7E4"/>
    <a:srgbClr val="4F4946"/>
    <a:srgbClr val="74241F"/>
    <a:srgbClr val="A02A17"/>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094" autoAdjust="0"/>
    <p:restoredTop sz="82564" autoAdjust="0"/>
  </p:normalViewPr>
  <p:slideViewPr>
    <p:cSldViewPr snapToGrid="0">
      <p:cViewPr varScale="1">
        <p:scale>
          <a:sx n="45" d="100"/>
          <a:sy n="45" d="100"/>
        </p:scale>
        <p:origin x="-858" y="-96"/>
      </p:cViewPr>
      <p:guideLst>
        <p:guide orient="horz" pos="2160"/>
        <p:guide pos="2880"/>
      </p:guideLst>
    </p:cSldViewPr>
  </p:slideViewPr>
  <p:outlineViewPr>
    <p:cViewPr>
      <p:scale>
        <a:sx n="33" d="100"/>
        <a:sy n="33" d="100"/>
      </p:scale>
      <p:origin x="48" y="2598"/>
    </p:cViewPr>
  </p:outlineViewPr>
  <p:notesTextViewPr>
    <p:cViewPr>
      <p:scale>
        <a:sx n="100" d="100"/>
        <a:sy n="100" d="100"/>
      </p:scale>
      <p:origin x="0" y="0"/>
    </p:cViewPr>
  </p:notesTextViewPr>
  <p:sorterViewPr>
    <p:cViewPr>
      <p:scale>
        <a:sx n="100" d="100"/>
        <a:sy n="100" d="100"/>
      </p:scale>
      <p:origin x="0" y="2604"/>
    </p:cViewPr>
  </p:sorterViewPr>
  <p:notesViewPr>
    <p:cSldViewPr snapToGrid="0">
      <p:cViewPr varScale="1">
        <p:scale>
          <a:sx n="59" d="100"/>
          <a:sy n="59" d="100"/>
        </p:scale>
        <p:origin x="-1692" y="-78"/>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97EAD6-72FA-4503-A48F-2D5B6A990A0C}" type="doc">
      <dgm:prSet loTypeId="urn:microsoft.com/office/officeart/2005/8/layout/process1" loCatId="process" qsTypeId="urn:microsoft.com/office/officeart/2005/8/quickstyle/simple1" qsCatId="simple" csTypeId="urn:microsoft.com/office/officeart/2005/8/colors/accent1_2" csCatId="accent1" phldr="1"/>
      <dgm:spPr/>
    </dgm:pt>
    <dgm:pt modelId="{DF52EC16-4EBD-4BAF-B676-CC608B27B792}">
      <dgm:prSet phldrT="[Text]"/>
      <dgm:spPr>
        <a:solidFill>
          <a:srgbClr val="531399"/>
        </a:solidFill>
      </dgm:spPr>
      <dgm:t>
        <a:bodyPr/>
        <a:lstStyle/>
        <a:p>
          <a:r>
            <a:rPr lang="en-CA" dirty="0" smtClean="0"/>
            <a:t>Machine shop</a:t>
          </a:r>
        </a:p>
        <a:p>
          <a:r>
            <a:rPr lang="en-CA" b="1" i="0" u="none" dirty="0" smtClean="0">
              <a:solidFill>
                <a:schemeClr val="bg1"/>
              </a:solidFill>
            </a:rPr>
            <a:t>6 -12 months</a:t>
          </a:r>
          <a:endParaRPr lang="en-CA" dirty="0"/>
        </a:p>
      </dgm:t>
    </dgm:pt>
    <dgm:pt modelId="{2B363E95-9C45-4B5F-A3B8-6D74BB84A3B9}" type="parTrans" cxnId="{BEABE92B-697E-4509-97B2-C47437CD9FE1}">
      <dgm:prSet/>
      <dgm:spPr/>
      <dgm:t>
        <a:bodyPr/>
        <a:lstStyle/>
        <a:p>
          <a:endParaRPr lang="en-CA"/>
        </a:p>
      </dgm:t>
    </dgm:pt>
    <dgm:pt modelId="{94887DEB-CCD1-4D57-9871-AF247E207BF4}" type="sibTrans" cxnId="{BEABE92B-697E-4509-97B2-C47437CD9FE1}">
      <dgm:prSet/>
      <dgm:spPr/>
      <dgm:t>
        <a:bodyPr/>
        <a:lstStyle/>
        <a:p>
          <a:endParaRPr lang="en-CA"/>
        </a:p>
      </dgm:t>
    </dgm:pt>
    <dgm:pt modelId="{43E80C7F-7CA9-49FD-B7A4-D80280A4C784}" type="pres">
      <dgm:prSet presAssocID="{F797EAD6-72FA-4503-A48F-2D5B6A990A0C}" presName="Name0" presStyleCnt="0">
        <dgm:presLayoutVars>
          <dgm:dir/>
          <dgm:resizeHandles val="exact"/>
        </dgm:presLayoutVars>
      </dgm:prSet>
      <dgm:spPr/>
    </dgm:pt>
    <dgm:pt modelId="{9599031B-4D80-46E8-B2CF-A960C5BC0AF5}" type="pres">
      <dgm:prSet presAssocID="{DF52EC16-4EBD-4BAF-B676-CC608B27B792}" presName="node" presStyleLbl="node1" presStyleIdx="0" presStyleCnt="1" custLinFactNeighborX="4506" custLinFactNeighborY="21739">
        <dgm:presLayoutVars>
          <dgm:bulletEnabled val="1"/>
        </dgm:presLayoutVars>
      </dgm:prSet>
      <dgm:spPr/>
      <dgm:t>
        <a:bodyPr/>
        <a:lstStyle/>
        <a:p>
          <a:endParaRPr lang="en-CA"/>
        </a:p>
      </dgm:t>
    </dgm:pt>
  </dgm:ptLst>
  <dgm:cxnLst>
    <dgm:cxn modelId="{BEABE92B-697E-4509-97B2-C47437CD9FE1}" srcId="{F797EAD6-72FA-4503-A48F-2D5B6A990A0C}" destId="{DF52EC16-4EBD-4BAF-B676-CC608B27B792}" srcOrd="0" destOrd="0" parTransId="{2B363E95-9C45-4B5F-A3B8-6D74BB84A3B9}" sibTransId="{94887DEB-CCD1-4D57-9871-AF247E207BF4}"/>
    <dgm:cxn modelId="{3EB329EE-4C16-4C88-AEDE-52B97612CEE0}" type="presOf" srcId="{F797EAD6-72FA-4503-A48F-2D5B6A990A0C}" destId="{43E80C7F-7CA9-49FD-B7A4-D80280A4C784}" srcOrd="0" destOrd="0" presId="urn:microsoft.com/office/officeart/2005/8/layout/process1"/>
    <dgm:cxn modelId="{3A4A61CA-0396-4CB4-8289-7D9242DDB293}" type="presOf" srcId="{DF52EC16-4EBD-4BAF-B676-CC608B27B792}" destId="{9599031B-4D80-46E8-B2CF-A960C5BC0AF5}" srcOrd="0" destOrd="0" presId="urn:microsoft.com/office/officeart/2005/8/layout/process1"/>
    <dgm:cxn modelId="{CD00B2DD-CA39-414A-B6DD-218567A54415}" type="presParOf" srcId="{43E80C7F-7CA9-49FD-B7A4-D80280A4C784}" destId="{9599031B-4D80-46E8-B2CF-A960C5BC0AF5}" srcOrd="0"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D3BE79-21E7-4805-8D63-3747A2528AE5}" type="doc">
      <dgm:prSet loTypeId="urn:microsoft.com/office/officeart/2005/8/layout/process1" loCatId="process" qsTypeId="urn:microsoft.com/office/officeart/2005/8/quickstyle/simple1" qsCatId="simple" csTypeId="urn:microsoft.com/office/officeart/2005/8/colors/accent1_2" csCatId="accent1" phldr="1"/>
      <dgm:spPr/>
    </dgm:pt>
    <dgm:pt modelId="{4142797E-FF51-41AD-BD0C-4A44E63C4632}">
      <dgm:prSet phldrT="[Text]"/>
      <dgm:spPr>
        <a:solidFill>
          <a:srgbClr val="531399"/>
        </a:solidFill>
      </dgm:spPr>
      <dgm:t>
        <a:bodyPr/>
        <a:lstStyle/>
        <a:p>
          <a:r>
            <a:rPr lang="en-CA" dirty="0" smtClean="0"/>
            <a:t>Machine shop</a:t>
          </a:r>
        </a:p>
        <a:p>
          <a:r>
            <a:rPr lang="en-CA" b="1" i="0" u="none" dirty="0" smtClean="0">
              <a:solidFill>
                <a:schemeClr val="bg1"/>
              </a:solidFill>
            </a:rPr>
            <a:t>6 -12 months</a:t>
          </a:r>
          <a:endParaRPr lang="en-CA" dirty="0"/>
        </a:p>
      </dgm:t>
    </dgm:pt>
    <dgm:pt modelId="{3A13AEDE-D4A3-4A95-83E7-E2D3D897C785}" type="parTrans" cxnId="{5FFDE67E-20A4-46D2-A8EC-9EE1093B94D4}">
      <dgm:prSet/>
      <dgm:spPr/>
      <dgm:t>
        <a:bodyPr/>
        <a:lstStyle/>
        <a:p>
          <a:endParaRPr lang="en-CA"/>
        </a:p>
      </dgm:t>
    </dgm:pt>
    <dgm:pt modelId="{2165DD93-B221-4AD1-B56B-2604BF48285A}" type="sibTrans" cxnId="{5FFDE67E-20A4-46D2-A8EC-9EE1093B94D4}">
      <dgm:prSet/>
      <dgm:spPr/>
      <dgm:t>
        <a:bodyPr/>
        <a:lstStyle/>
        <a:p>
          <a:endParaRPr lang="en-CA" dirty="0"/>
        </a:p>
      </dgm:t>
    </dgm:pt>
    <dgm:pt modelId="{C68179A9-E102-4BF1-863C-D4E8F9D891C4}">
      <dgm:prSet phldrT="[Text]"/>
      <dgm:spPr>
        <a:solidFill>
          <a:srgbClr val="531399"/>
        </a:solidFill>
      </dgm:spPr>
      <dgm:t>
        <a:bodyPr/>
        <a:lstStyle/>
        <a:p>
          <a:r>
            <a:rPr lang="en-CA" dirty="0" smtClean="0"/>
            <a:t>Target (material)</a:t>
          </a:r>
        </a:p>
        <a:p>
          <a:r>
            <a:rPr lang="en-CA" b="1" dirty="0" smtClean="0"/>
            <a:t>1 – 8 weeks</a:t>
          </a:r>
          <a:endParaRPr lang="en-CA" b="1" dirty="0"/>
        </a:p>
      </dgm:t>
    </dgm:pt>
    <dgm:pt modelId="{30EACA9F-DEA2-4247-85F8-22C114CBE135}" type="parTrans" cxnId="{207EB47D-A2F4-4463-A059-025F9D800012}">
      <dgm:prSet/>
      <dgm:spPr/>
      <dgm:t>
        <a:bodyPr/>
        <a:lstStyle/>
        <a:p>
          <a:endParaRPr lang="en-CA"/>
        </a:p>
      </dgm:t>
    </dgm:pt>
    <dgm:pt modelId="{860ACEA7-83C5-49D4-AE8F-6FD19AC70E19}" type="sibTrans" cxnId="{207EB47D-A2F4-4463-A059-025F9D800012}">
      <dgm:prSet/>
      <dgm:spPr/>
      <dgm:t>
        <a:bodyPr/>
        <a:lstStyle/>
        <a:p>
          <a:endParaRPr lang="en-CA"/>
        </a:p>
      </dgm:t>
    </dgm:pt>
    <dgm:pt modelId="{53264BCD-BFFE-47A7-ACC1-8F774D789405}" type="pres">
      <dgm:prSet presAssocID="{B2D3BE79-21E7-4805-8D63-3747A2528AE5}" presName="Name0" presStyleCnt="0">
        <dgm:presLayoutVars>
          <dgm:dir/>
          <dgm:resizeHandles val="exact"/>
        </dgm:presLayoutVars>
      </dgm:prSet>
      <dgm:spPr/>
    </dgm:pt>
    <dgm:pt modelId="{640466C3-D162-42AF-BEF9-E8946604C1DB}" type="pres">
      <dgm:prSet presAssocID="{4142797E-FF51-41AD-BD0C-4A44E63C4632}" presName="node" presStyleLbl="node1" presStyleIdx="0" presStyleCnt="2" custScaleX="30833" custScaleY="29496" custLinFactNeighborX="-6056" custLinFactNeighborY="-33863">
        <dgm:presLayoutVars>
          <dgm:bulletEnabled val="1"/>
        </dgm:presLayoutVars>
      </dgm:prSet>
      <dgm:spPr/>
      <dgm:t>
        <a:bodyPr/>
        <a:lstStyle/>
        <a:p>
          <a:endParaRPr lang="en-CA"/>
        </a:p>
      </dgm:t>
    </dgm:pt>
    <dgm:pt modelId="{3EF9CA3A-E3C5-480E-8FD5-040ED9190EB2}" type="pres">
      <dgm:prSet presAssocID="{2165DD93-B221-4AD1-B56B-2604BF48285A}" presName="sibTrans" presStyleLbl="sibTrans2D1" presStyleIdx="0" presStyleCnt="1" custScaleX="89260" custScaleY="8564"/>
      <dgm:spPr/>
      <dgm:t>
        <a:bodyPr/>
        <a:lstStyle/>
        <a:p>
          <a:endParaRPr lang="en-CA"/>
        </a:p>
      </dgm:t>
    </dgm:pt>
    <dgm:pt modelId="{D3EC4363-E953-4182-969C-942A7CADEF06}" type="pres">
      <dgm:prSet presAssocID="{2165DD93-B221-4AD1-B56B-2604BF48285A}" presName="connectorText" presStyleLbl="sibTrans2D1" presStyleIdx="0" presStyleCnt="1"/>
      <dgm:spPr/>
      <dgm:t>
        <a:bodyPr/>
        <a:lstStyle/>
        <a:p>
          <a:endParaRPr lang="en-CA"/>
        </a:p>
      </dgm:t>
    </dgm:pt>
    <dgm:pt modelId="{724B94D3-FB78-4BFF-A83E-48D12E02F868}" type="pres">
      <dgm:prSet presAssocID="{C68179A9-E102-4BF1-863C-D4E8F9D891C4}" presName="node" presStyleLbl="node1" presStyleIdx="1" presStyleCnt="2" custScaleX="30833" custScaleY="29496" custLinFactNeighborX="-72748" custLinFactNeighborY="-34684">
        <dgm:presLayoutVars>
          <dgm:bulletEnabled val="1"/>
        </dgm:presLayoutVars>
      </dgm:prSet>
      <dgm:spPr/>
      <dgm:t>
        <a:bodyPr/>
        <a:lstStyle/>
        <a:p>
          <a:endParaRPr lang="en-CA"/>
        </a:p>
      </dgm:t>
    </dgm:pt>
  </dgm:ptLst>
  <dgm:cxnLst>
    <dgm:cxn modelId="{5FFDE67E-20A4-46D2-A8EC-9EE1093B94D4}" srcId="{B2D3BE79-21E7-4805-8D63-3747A2528AE5}" destId="{4142797E-FF51-41AD-BD0C-4A44E63C4632}" srcOrd="0" destOrd="0" parTransId="{3A13AEDE-D4A3-4A95-83E7-E2D3D897C785}" sibTransId="{2165DD93-B221-4AD1-B56B-2604BF48285A}"/>
    <dgm:cxn modelId="{1311354D-321E-4FF8-9C5C-C27BFDEAAA89}" type="presOf" srcId="{C68179A9-E102-4BF1-863C-D4E8F9D891C4}" destId="{724B94D3-FB78-4BFF-A83E-48D12E02F868}" srcOrd="0" destOrd="0" presId="urn:microsoft.com/office/officeart/2005/8/layout/process1"/>
    <dgm:cxn modelId="{43B4E972-66D2-4D27-BC9C-04113A04EB7A}" type="presOf" srcId="{2165DD93-B221-4AD1-B56B-2604BF48285A}" destId="{3EF9CA3A-E3C5-480E-8FD5-040ED9190EB2}" srcOrd="0" destOrd="0" presId="urn:microsoft.com/office/officeart/2005/8/layout/process1"/>
    <dgm:cxn modelId="{95447BD0-13CA-4203-AC07-F840DC7A15F0}" type="presOf" srcId="{B2D3BE79-21E7-4805-8D63-3747A2528AE5}" destId="{53264BCD-BFFE-47A7-ACC1-8F774D789405}" srcOrd="0" destOrd="0" presId="urn:microsoft.com/office/officeart/2005/8/layout/process1"/>
    <dgm:cxn modelId="{753D3833-4002-4806-9F62-333A80FB411E}" type="presOf" srcId="{4142797E-FF51-41AD-BD0C-4A44E63C4632}" destId="{640466C3-D162-42AF-BEF9-E8946604C1DB}" srcOrd="0" destOrd="0" presId="urn:microsoft.com/office/officeart/2005/8/layout/process1"/>
    <dgm:cxn modelId="{DF659B06-BAA6-4AA2-9CF2-3B699320CC72}" type="presOf" srcId="{2165DD93-B221-4AD1-B56B-2604BF48285A}" destId="{D3EC4363-E953-4182-969C-942A7CADEF06}" srcOrd="1" destOrd="0" presId="urn:microsoft.com/office/officeart/2005/8/layout/process1"/>
    <dgm:cxn modelId="{207EB47D-A2F4-4463-A059-025F9D800012}" srcId="{B2D3BE79-21E7-4805-8D63-3747A2528AE5}" destId="{C68179A9-E102-4BF1-863C-D4E8F9D891C4}" srcOrd="1" destOrd="0" parTransId="{30EACA9F-DEA2-4247-85F8-22C114CBE135}" sibTransId="{860ACEA7-83C5-49D4-AE8F-6FD19AC70E19}"/>
    <dgm:cxn modelId="{C17BBC44-CF33-4098-960A-F50BCE43A99F}" type="presParOf" srcId="{53264BCD-BFFE-47A7-ACC1-8F774D789405}" destId="{640466C3-D162-42AF-BEF9-E8946604C1DB}" srcOrd="0" destOrd="0" presId="urn:microsoft.com/office/officeart/2005/8/layout/process1"/>
    <dgm:cxn modelId="{4B852BED-90D8-4FF1-B610-974C9AC9031D}" type="presParOf" srcId="{53264BCD-BFFE-47A7-ACC1-8F774D789405}" destId="{3EF9CA3A-E3C5-480E-8FD5-040ED9190EB2}" srcOrd="1" destOrd="0" presId="urn:microsoft.com/office/officeart/2005/8/layout/process1"/>
    <dgm:cxn modelId="{FEF2C357-A43B-4ED9-AD37-D089441D4B70}" type="presParOf" srcId="{3EF9CA3A-E3C5-480E-8FD5-040ED9190EB2}" destId="{D3EC4363-E953-4182-969C-942A7CADEF06}" srcOrd="0" destOrd="0" presId="urn:microsoft.com/office/officeart/2005/8/layout/process1"/>
    <dgm:cxn modelId="{23DB92A8-4BB4-4635-AB01-CB061F0FDADD}" type="presParOf" srcId="{53264BCD-BFFE-47A7-ACC1-8F774D789405}" destId="{724B94D3-FB78-4BFF-A83E-48D12E02F868}" srcOrd="2"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62E68C4-33A4-45C1-9BA2-497B9DDA1074}"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CA"/>
        </a:p>
      </dgm:t>
    </dgm:pt>
    <dgm:pt modelId="{694CC99A-3AF4-4F58-B326-448F0BA87FD9}">
      <dgm:prSet phldrT="[Text]"/>
      <dgm:spPr>
        <a:solidFill>
          <a:srgbClr val="531399"/>
        </a:solidFill>
      </dgm:spPr>
      <dgm:t>
        <a:bodyPr/>
        <a:lstStyle/>
        <a:p>
          <a:r>
            <a:rPr lang="en-CA" dirty="0" smtClean="0"/>
            <a:t>Machine shop</a:t>
          </a:r>
        </a:p>
        <a:p>
          <a:r>
            <a:rPr lang="en-CA" b="1" dirty="0" smtClean="0"/>
            <a:t>6 – 12 months</a:t>
          </a:r>
          <a:endParaRPr lang="en-CA" b="1" dirty="0"/>
        </a:p>
      </dgm:t>
    </dgm:pt>
    <dgm:pt modelId="{43C1CDDB-C728-4757-9BA6-40AE24D1498F}" type="parTrans" cxnId="{4EE48F88-093E-4988-BDFC-90CA52609A83}">
      <dgm:prSet/>
      <dgm:spPr/>
      <dgm:t>
        <a:bodyPr/>
        <a:lstStyle/>
        <a:p>
          <a:endParaRPr lang="en-CA"/>
        </a:p>
      </dgm:t>
    </dgm:pt>
    <dgm:pt modelId="{FF914EEB-3749-4698-BE3A-417C3F1412F1}" type="sibTrans" cxnId="{4EE48F88-093E-4988-BDFC-90CA52609A83}">
      <dgm:prSet/>
      <dgm:spPr/>
      <dgm:t>
        <a:bodyPr/>
        <a:lstStyle/>
        <a:p>
          <a:endParaRPr lang="en-CA" dirty="0"/>
        </a:p>
      </dgm:t>
    </dgm:pt>
    <dgm:pt modelId="{1760F64B-B817-4DB5-9405-6E337118B832}">
      <dgm:prSet phldrT="[Text]"/>
      <dgm:spPr>
        <a:solidFill>
          <a:srgbClr val="531399"/>
        </a:solidFill>
      </dgm:spPr>
      <dgm:t>
        <a:bodyPr/>
        <a:lstStyle/>
        <a:p>
          <a:r>
            <a:rPr lang="en-CA" dirty="0" smtClean="0"/>
            <a:t>Target </a:t>
          </a:r>
          <a:r>
            <a:rPr lang="en-CA" dirty="0" smtClean="0"/>
            <a:t>material</a:t>
          </a:r>
        </a:p>
        <a:p>
          <a:r>
            <a:rPr lang="en-CA" b="1" dirty="0" smtClean="0"/>
            <a:t>1-8 weeks</a:t>
          </a:r>
          <a:endParaRPr lang="en-CA" b="1" dirty="0"/>
        </a:p>
      </dgm:t>
    </dgm:pt>
    <dgm:pt modelId="{A2FF36BB-748E-4EC5-8EA1-B54C872B4E59}" type="parTrans" cxnId="{F0B61F1C-B785-473C-96C3-793A1973DF30}">
      <dgm:prSet/>
      <dgm:spPr/>
      <dgm:t>
        <a:bodyPr/>
        <a:lstStyle/>
        <a:p>
          <a:endParaRPr lang="en-CA"/>
        </a:p>
      </dgm:t>
    </dgm:pt>
    <dgm:pt modelId="{98500619-4CDF-497F-A596-5458D3061A17}" type="sibTrans" cxnId="{F0B61F1C-B785-473C-96C3-793A1973DF30}">
      <dgm:prSet/>
      <dgm:spPr/>
      <dgm:t>
        <a:bodyPr/>
        <a:lstStyle/>
        <a:p>
          <a:endParaRPr lang="en-CA" dirty="0"/>
        </a:p>
      </dgm:t>
    </dgm:pt>
    <dgm:pt modelId="{765FD19F-66CF-4EB5-AECE-87905A081AA4}">
      <dgm:prSet phldrT="[Text]"/>
      <dgm:spPr>
        <a:solidFill>
          <a:srgbClr val="531399"/>
        </a:solidFill>
      </dgm:spPr>
      <dgm:t>
        <a:bodyPr/>
        <a:lstStyle/>
        <a:p>
          <a:r>
            <a:rPr lang="en-CA" dirty="0" smtClean="0"/>
            <a:t>Target assembly </a:t>
          </a:r>
          <a:r>
            <a:rPr lang="en-CA" dirty="0" smtClean="0"/>
            <a:t>and baking</a:t>
          </a:r>
        </a:p>
        <a:p>
          <a:r>
            <a:rPr lang="en-CA" b="1" dirty="0" smtClean="0"/>
            <a:t>5 days</a:t>
          </a:r>
          <a:endParaRPr lang="en-CA" b="1" dirty="0"/>
        </a:p>
      </dgm:t>
    </dgm:pt>
    <dgm:pt modelId="{997739A4-8007-4D38-A5F2-1363594BCB04}" type="parTrans" cxnId="{7598F4EF-9AB6-4C43-BD5E-D59E4D33A4DD}">
      <dgm:prSet/>
      <dgm:spPr/>
      <dgm:t>
        <a:bodyPr/>
        <a:lstStyle/>
        <a:p>
          <a:endParaRPr lang="en-CA"/>
        </a:p>
      </dgm:t>
    </dgm:pt>
    <dgm:pt modelId="{EA1E80E8-5DDB-416E-B6E3-CB5A6DD1C8EA}" type="sibTrans" cxnId="{7598F4EF-9AB6-4C43-BD5E-D59E4D33A4DD}">
      <dgm:prSet/>
      <dgm:spPr/>
      <dgm:t>
        <a:bodyPr/>
        <a:lstStyle/>
        <a:p>
          <a:endParaRPr lang="en-CA"/>
        </a:p>
      </dgm:t>
    </dgm:pt>
    <dgm:pt modelId="{89624406-B48E-473A-ACBC-5C7C2D4C3A5B}" type="pres">
      <dgm:prSet presAssocID="{062E68C4-33A4-45C1-9BA2-497B9DDA1074}" presName="Name0" presStyleCnt="0">
        <dgm:presLayoutVars>
          <dgm:dir/>
          <dgm:resizeHandles val="exact"/>
        </dgm:presLayoutVars>
      </dgm:prSet>
      <dgm:spPr/>
      <dgm:t>
        <a:bodyPr/>
        <a:lstStyle/>
        <a:p>
          <a:endParaRPr lang="en-CA"/>
        </a:p>
      </dgm:t>
    </dgm:pt>
    <dgm:pt modelId="{9699E309-6686-4050-899E-457F88F1C501}" type="pres">
      <dgm:prSet presAssocID="{694CC99A-3AF4-4F58-B326-448F0BA87FD9}" presName="node" presStyleLbl="node1" presStyleIdx="0" presStyleCnt="3" custLinFactY="-35047" custLinFactNeighborX="-836" custLinFactNeighborY="-100000">
        <dgm:presLayoutVars>
          <dgm:bulletEnabled val="1"/>
        </dgm:presLayoutVars>
      </dgm:prSet>
      <dgm:spPr/>
      <dgm:t>
        <a:bodyPr/>
        <a:lstStyle/>
        <a:p>
          <a:endParaRPr lang="en-CA"/>
        </a:p>
      </dgm:t>
    </dgm:pt>
    <dgm:pt modelId="{04481709-DB02-44A0-9ECF-EAE5BD296928}" type="pres">
      <dgm:prSet presAssocID="{FF914EEB-3749-4698-BE3A-417C3F1412F1}" presName="sibTrans" presStyleLbl="sibTrans2D1" presStyleIdx="0" presStyleCnt="2"/>
      <dgm:spPr/>
      <dgm:t>
        <a:bodyPr/>
        <a:lstStyle/>
        <a:p>
          <a:endParaRPr lang="en-CA"/>
        </a:p>
      </dgm:t>
    </dgm:pt>
    <dgm:pt modelId="{16876D14-2EAF-4548-89AD-9B982067A46D}" type="pres">
      <dgm:prSet presAssocID="{FF914EEB-3749-4698-BE3A-417C3F1412F1}" presName="connectorText" presStyleLbl="sibTrans2D1" presStyleIdx="0" presStyleCnt="2"/>
      <dgm:spPr/>
      <dgm:t>
        <a:bodyPr/>
        <a:lstStyle/>
        <a:p>
          <a:endParaRPr lang="en-CA"/>
        </a:p>
      </dgm:t>
    </dgm:pt>
    <dgm:pt modelId="{9FADFECF-5A4D-46C6-A12A-2CB6B6D65EA8}" type="pres">
      <dgm:prSet presAssocID="{1760F64B-B817-4DB5-9405-6E337118B832}" presName="node" presStyleLbl="node1" presStyleIdx="1" presStyleCnt="3" custLinFactY="-35047" custLinFactNeighborX="-5565" custLinFactNeighborY="-100000">
        <dgm:presLayoutVars>
          <dgm:bulletEnabled val="1"/>
        </dgm:presLayoutVars>
      </dgm:prSet>
      <dgm:spPr/>
      <dgm:t>
        <a:bodyPr/>
        <a:lstStyle/>
        <a:p>
          <a:endParaRPr lang="en-CA"/>
        </a:p>
      </dgm:t>
    </dgm:pt>
    <dgm:pt modelId="{E3AA1009-788D-42D4-871D-39C3695CD611}" type="pres">
      <dgm:prSet presAssocID="{98500619-4CDF-497F-A596-5458D3061A17}" presName="sibTrans" presStyleLbl="sibTrans2D1" presStyleIdx="1" presStyleCnt="2"/>
      <dgm:spPr/>
      <dgm:t>
        <a:bodyPr/>
        <a:lstStyle/>
        <a:p>
          <a:endParaRPr lang="en-CA"/>
        </a:p>
      </dgm:t>
    </dgm:pt>
    <dgm:pt modelId="{C9BA0B92-3522-4886-B635-1650F9D9FF1F}" type="pres">
      <dgm:prSet presAssocID="{98500619-4CDF-497F-A596-5458D3061A17}" presName="connectorText" presStyleLbl="sibTrans2D1" presStyleIdx="1" presStyleCnt="2"/>
      <dgm:spPr/>
      <dgm:t>
        <a:bodyPr/>
        <a:lstStyle/>
        <a:p>
          <a:endParaRPr lang="en-CA"/>
        </a:p>
      </dgm:t>
    </dgm:pt>
    <dgm:pt modelId="{666705C7-6F9D-4E03-B682-E1AA04359C22}" type="pres">
      <dgm:prSet presAssocID="{765FD19F-66CF-4EB5-AECE-87905A081AA4}" presName="node" presStyleLbl="node1" presStyleIdx="2" presStyleCnt="3" custLinFactY="-35047" custLinFactNeighborX="-3753" custLinFactNeighborY="-100000">
        <dgm:presLayoutVars>
          <dgm:bulletEnabled val="1"/>
        </dgm:presLayoutVars>
      </dgm:prSet>
      <dgm:spPr/>
      <dgm:t>
        <a:bodyPr/>
        <a:lstStyle/>
        <a:p>
          <a:endParaRPr lang="en-CA"/>
        </a:p>
      </dgm:t>
    </dgm:pt>
  </dgm:ptLst>
  <dgm:cxnLst>
    <dgm:cxn modelId="{7598F4EF-9AB6-4C43-BD5E-D59E4D33A4DD}" srcId="{062E68C4-33A4-45C1-9BA2-497B9DDA1074}" destId="{765FD19F-66CF-4EB5-AECE-87905A081AA4}" srcOrd="2" destOrd="0" parTransId="{997739A4-8007-4D38-A5F2-1363594BCB04}" sibTransId="{EA1E80E8-5DDB-416E-B6E3-CB5A6DD1C8EA}"/>
    <dgm:cxn modelId="{51B53B95-FF8E-4970-9949-3D96E520F3F6}" type="presOf" srcId="{98500619-4CDF-497F-A596-5458D3061A17}" destId="{E3AA1009-788D-42D4-871D-39C3695CD611}" srcOrd="0" destOrd="0" presId="urn:microsoft.com/office/officeart/2005/8/layout/process1"/>
    <dgm:cxn modelId="{F0B61F1C-B785-473C-96C3-793A1973DF30}" srcId="{062E68C4-33A4-45C1-9BA2-497B9DDA1074}" destId="{1760F64B-B817-4DB5-9405-6E337118B832}" srcOrd="1" destOrd="0" parTransId="{A2FF36BB-748E-4EC5-8EA1-B54C872B4E59}" sibTransId="{98500619-4CDF-497F-A596-5458D3061A17}"/>
    <dgm:cxn modelId="{414202A0-E1BC-49DF-A199-6B8F2CFEC180}" type="presOf" srcId="{1760F64B-B817-4DB5-9405-6E337118B832}" destId="{9FADFECF-5A4D-46C6-A12A-2CB6B6D65EA8}" srcOrd="0" destOrd="0" presId="urn:microsoft.com/office/officeart/2005/8/layout/process1"/>
    <dgm:cxn modelId="{7A722807-70D2-4D21-AFC8-03A0B43FD45A}" type="presOf" srcId="{694CC99A-3AF4-4F58-B326-448F0BA87FD9}" destId="{9699E309-6686-4050-899E-457F88F1C501}" srcOrd="0" destOrd="0" presId="urn:microsoft.com/office/officeart/2005/8/layout/process1"/>
    <dgm:cxn modelId="{4EE48F88-093E-4988-BDFC-90CA52609A83}" srcId="{062E68C4-33A4-45C1-9BA2-497B9DDA1074}" destId="{694CC99A-3AF4-4F58-B326-448F0BA87FD9}" srcOrd="0" destOrd="0" parTransId="{43C1CDDB-C728-4757-9BA6-40AE24D1498F}" sibTransId="{FF914EEB-3749-4698-BE3A-417C3F1412F1}"/>
    <dgm:cxn modelId="{9BAED88E-EFDC-4CCA-9744-BE1BCF810A20}" type="presOf" srcId="{062E68C4-33A4-45C1-9BA2-497B9DDA1074}" destId="{89624406-B48E-473A-ACBC-5C7C2D4C3A5B}" srcOrd="0" destOrd="0" presId="urn:microsoft.com/office/officeart/2005/8/layout/process1"/>
    <dgm:cxn modelId="{C32FD633-92A1-469F-8472-CA69E0182198}" type="presOf" srcId="{98500619-4CDF-497F-A596-5458D3061A17}" destId="{C9BA0B92-3522-4886-B635-1650F9D9FF1F}" srcOrd="1" destOrd="0" presId="urn:microsoft.com/office/officeart/2005/8/layout/process1"/>
    <dgm:cxn modelId="{0495657C-8EA0-4265-B628-A9BE8AD50F17}" type="presOf" srcId="{765FD19F-66CF-4EB5-AECE-87905A081AA4}" destId="{666705C7-6F9D-4E03-B682-E1AA04359C22}" srcOrd="0" destOrd="0" presId="urn:microsoft.com/office/officeart/2005/8/layout/process1"/>
    <dgm:cxn modelId="{FA74DB09-EA5B-4112-A17E-E0ACD84F88ED}" type="presOf" srcId="{FF914EEB-3749-4698-BE3A-417C3F1412F1}" destId="{04481709-DB02-44A0-9ECF-EAE5BD296928}" srcOrd="0" destOrd="0" presId="urn:microsoft.com/office/officeart/2005/8/layout/process1"/>
    <dgm:cxn modelId="{5FB5CD11-38FA-4DBD-B0F5-AA37DC73EF9F}" type="presOf" srcId="{FF914EEB-3749-4698-BE3A-417C3F1412F1}" destId="{16876D14-2EAF-4548-89AD-9B982067A46D}" srcOrd="1" destOrd="0" presId="urn:microsoft.com/office/officeart/2005/8/layout/process1"/>
    <dgm:cxn modelId="{922701BA-CF4F-48F9-8423-AF42F863BFBC}" type="presParOf" srcId="{89624406-B48E-473A-ACBC-5C7C2D4C3A5B}" destId="{9699E309-6686-4050-899E-457F88F1C501}" srcOrd="0" destOrd="0" presId="urn:microsoft.com/office/officeart/2005/8/layout/process1"/>
    <dgm:cxn modelId="{1E7BBB40-23C8-421C-ADDA-4998E69CFA96}" type="presParOf" srcId="{89624406-B48E-473A-ACBC-5C7C2D4C3A5B}" destId="{04481709-DB02-44A0-9ECF-EAE5BD296928}" srcOrd="1" destOrd="0" presId="urn:microsoft.com/office/officeart/2005/8/layout/process1"/>
    <dgm:cxn modelId="{5B0BA704-F4FC-413B-B890-74602B63F7A4}" type="presParOf" srcId="{04481709-DB02-44A0-9ECF-EAE5BD296928}" destId="{16876D14-2EAF-4548-89AD-9B982067A46D}" srcOrd="0" destOrd="0" presId="urn:microsoft.com/office/officeart/2005/8/layout/process1"/>
    <dgm:cxn modelId="{BDDAC737-F928-425C-9535-EBC738DA332B}" type="presParOf" srcId="{89624406-B48E-473A-ACBC-5C7C2D4C3A5B}" destId="{9FADFECF-5A4D-46C6-A12A-2CB6B6D65EA8}" srcOrd="2" destOrd="0" presId="urn:microsoft.com/office/officeart/2005/8/layout/process1"/>
    <dgm:cxn modelId="{C957F96C-7F21-4387-9AB1-E9ADE5243DD2}" type="presParOf" srcId="{89624406-B48E-473A-ACBC-5C7C2D4C3A5B}" destId="{E3AA1009-788D-42D4-871D-39C3695CD611}" srcOrd="3" destOrd="0" presId="urn:microsoft.com/office/officeart/2005/8/layout/process1"/>
    <dgm:cxn modelId="{FECE303A-A45D-44F9-8F52-FF9D4E64A016}" type="presParOf" srcId="{E3AA1009-788D-42D4-871D-39C3695CD611}" destId="{C9BA0B92-3522-4886-B635-1650F9D9FF1F}" srcOrd="0" destOrd="0" presId="urn:microsoft.com/office/officeart/2005/8/layout/process1"/>
    <dgm:cxn modelId="{0186DB8C-AC51-47E1-8842-FB6185F218E4}" type="presParOf" srcId="{89624406-B48E-473A-ACBC-5C7C2D4C3A5B}" destId="{666705C7-6F9D-4E03-B682-E1AA04359C22}" srcOrd="4"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8F24D9F-E39A-4CC6-BB48-2A74DAEFDB9C}"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CA"/>
        </a:p>
      </dgm:t>
    </dgm:pt>
    <dgm:pt modelId="{7FEC6662-47D4-4029-B7A9-50865E789DBF}">
      <dgm:prSet phldrT="[Text]"/>
      <dgm:spPr>
        <a:solidFill>
          <a:srgbClr val="531399"/>
        </a:solidFill>
      </dgm:spPr>
      <dgm:t>
        <a:bodyPr/>
        <a:lstStyle/>
        <a:p>
          <a:r>
            <a:rPr lang="en-CA" dirty="0" smtClean="0"/>
            <a:t>Machine shop</a:t>
          </a:r>
        </a:p>
        <a:p>
          <a:r>
            <a:rPr lang="en-CA" b="1" i="0" u="none" dirty="0" smtClean="0">
              <a:solidFill>
                <a:schemeClr val="bg1"/>
              </a:solidFill>
            </a:rPr>
            <a:t>6 -12 months</a:t>
          </a:r>
          <a:endParaRPr lang="en-CA" dirty="0"/>
        </a:p>
      </dgm:t>
    </dgm:pt>
    <dgm:pt modelId="{E22FF6E8-0552-4E23-8101-ECFEFEF49CA4}" type="parTrans" cxnId="{A60326E9-E105-4A8C-9F58-D47613218070}">
      <dgm:prSet/>
      <dgm:spPr/>
      <dgm:t>
        <a:bodyPr/>
        <a:lstStyle/>
        <a:p>
          <a:endParaRPr lang="en-CA"/>
        </a:p>
      </dgm:t>
    </dgm:pt>
    <dgm:pt modelId="{107C1E9F-E4BB-4F6F-BA55-12E6A7167D31}" type="sibTrans" cxnId="{A60326E9-E105-4A8C-9F58-D47613218070}">
      <dgm:prSet/>
      <dgm:spPr/>
      <dgm:t>
        <a:bodyPr/>
        <a:lstStyle/>
        <a:p>
          <a:endParaRPr lang="en-CA" dirty="0"/>
        </a:p>
      </dgm:t>
    </dgm:pt>
    <dgm:pt modelId="{FB35AA1A-003D-43D9-BB64-AE92A9900B94}">
      <dgm:prSet phldrT="[Text]"/>
      <dgm:spPr>
        <a:solidFill>
          <a:srgbClr val="531399"/>
        </a:solidFill>
      </dgm:spPr>
      <dgm:t>
        <a:bodyPr/>
        <a:lstStyle/>
        <a:p>
          <a:r>
            <a:rPr lang="en-CA" dirty="0" smtClean="0"/>
            <a:t>Target </a:t>
          </a:r>
          <a:r>
            <a:rPr lang="en-CA" dirty="0" smtClean="0"/>
            <a:t>material </a:t>
          </a:r>
        </a:p>
        <a:p>
          <a:r>
            <a:rPr lang="en-CA" b="1" dirty="0" smtClean="0">
              <a:solidFill>
                <a:schemeClr val="bg1"/>
              </a:solidFill>
            </a:rPr>
            <a:t>1 – 8 weeks</a:t>
          </a:r>
          <a:endParaRPr lang="en-CA" dirty="0"/>
        </a:p>
      </dgm:t>
    </dgm:pt>
    <dgm:pt modelId="{43FC6E57-664D-43D0-8F5C-C865040A2906}" type="parTrans" cxnId="{039150C7-575A-47D1-ADD0-98F9F4942960}">
      <dgm:prSet/>
      <dgm:spPr/>
      <dgm:t>
        <a:bodyPr/>
        <a:lstStyle/>
        <a:p>
          <a:endParaRPr lang="en-CA"/>
        </a:p>
      </dgm:t>
    </dgm:pt>
    <dgm:pt modelId="{9E3B46BD-6705-47C1-971D-C133671C6F4D}" type="sibTrans" cxnId="{039150C7-575A-47D1-ADD0-98F9F4942960}">
      <dgm:prSet/>
      <dgm:spPr/>
      <dgm:t>
        <a:bodyPr/>
        <a:lstStyle/>
        <a:p>
          <a:endParaRPr lang="en-CA" dirty="0"/>
        </a:p>
      </dgm:t>
    </dgm:pt>
    <dgm:pt modelId="{C9C90BEE-741B-45FA-A511-2A473D0214B3}">
      <dgm:prSet phldrT="[Text]"/>
      <dgm:spPr>
        <a:solidFill>
          <a:srgbClr val="531399"/>
        </a:solidFill>
      </dgm:spPr>
      <dgm:t>
        <a:bodyPr/>
        <a:lstStyle/>
        <a:p>
          <a:r>
            <a:rPr lang="en-CA" dirty="0" smtClean="0"/>
            <a:t>Target </a:t>
          </a:r>
          <a:r>
            <a:rPr lang="en-CA" dirty="0" smtClean="0"/>
            <a:t>assembly and baking </a:t>
          </a:r>
        </a:p>
        <a:p>
          <a:r>
            <a:rPr lang="en-CA" dirty="0" smtClean="0"/>
            <a:t>5 days</a:t>
          </a:r>
          <a:endParaRPr lang="en-CA" dirty="0"/>
        </a:p>
      </dgm:t>
    </dgm:pt>
    <dgm:pt modelId="{F93708D5-4852-4ABE-BD48-E691D13C0FB8}" type="parTrans" cxnId="{434D30C9-7EEC-4195-AB5C-C53F9FF96550}">
      <dgm:prSet/>
      <dgm:spPr/>
      <dgm:t>
        <a:bodyPr/>
        <a:lstStyle/>
        <a:p>
          <a:endParaRPr lang="en-CA"/>
        </a:p>
      </dgm:t>
    </dgm:pt>
    <dgm:pt modelId="{6442E0E4-DA03-44CC-9364-98137AC44FE7}" type="sibTrans" cxnId="{434D30C9-7EEC-4195-AB5C-C53F9FF96550}">
      <dgm:prSet/>
      <dgm:spPr/>
      <dgm:t>
        <a:bodyPr/>
        <a:lstStyle/>
        <a:p>
          <a:endParaRPr lang="en-CA" dirty="0"/>
        </a:p>
      </dgm:t>
    </dgm:pt>
    <dgm:pt modelId="{39539621-9019-4DFB-BAAC-E534F527747B}">
      <dgm:prSet phldrT="[Text]"/>
      <dgm:spPr>
        <a:solidFill>
          <a:srgbClr val="531399"/>
        </a:solidFill>
      </dgm:spPr>
      <dgm:t>
        <a:bodyPr/>
        <a:lstStyle/>
        <a:p>
          <a:r>
            <a:rPr lang="en-CA" dirty="0" smtClean="0"/>
            <a:t>Test stand</a:t>
          </a:r>
        </a:p>
        <a:p>
          <a:r>
            <a:rPr lang="en-CA" b="1" i="0" u="none" dirty="0" smtClean="0">
              <a:solidFill>
                <a:schemeClr val="bg1"/>
              </a:solidFill>
            </a:rPr>
            <a:t>1 week</a:t>
          </a:r>
          <a:endParaRPr lang="en-CA" dirty="0"/>
        </a:p>
      </dgm:t>
    </dgm:pt>
    <dgm:pt modelId="{158199BD-26BA-4A1D-AD9C-1FD4DB7F5C64}" type="sibTrans" cxnId="{F580C6CE-F3C4-400C-9D9E-EDA42612F0CD}">
      <dgm:prSet/>
      <dgm:spPr/>
      <dgm:t>
        <a:bodyPr/>
        <a:lstStyle/>
        <a:p>
          <a:endParaRPr lang="en-CA"/>
        </a:p>
      </dgm:t>
    </dgm:pt>
    <dgm:pt modelId="{6B918CA3-A8A3-485F-8E4D-6F93AED81842}" type="parTrans" cxnId="{F580C6CE-F3C4-400C-9D9E-EDA42612F0CD}">
      <dgm:prSet/>
      <dgm:spPr/>
      <dgm:t>
        <a:bodyPr/>
        <a:lstStyle/>
        <a:p>
          <a:endParaRPr lang="en-CA"/>
        </a:p>
      </dgm:t>
    </dgm:pt>
    <dgm:pt modelId="{EB3AC5BC-9338-4797-B251-407820D49DEF}" type="pres">
      <dgm:prSet presAssocID="{68F24D9F-E39A-4CC6-BB48-2A74DAEFDB9C}" presName="Name0" presStyleCnt="0">
        <dgm:presLayoutVars>
          <dgm:dir/>
          <dgm:resizeHandles val="exact"/>
        </dgm:presLayoutVars>
      </dgm:prSet>
      <dgm:spPr/>
      <dgm:t>
        <a:bodyPr/>
        <a:lstStyle/>
        <a:p>
          <a:endParaRPr lang="en-CA"/>
        </a:p>
      </dgm:t>
    </dgm:pt>
    <dgm:pt modelId="{DFE46556-6944-4966-979D-88D876A1B3D4}" type="pres">
      <dgm:prSet presAssocID="{7FEC6662-47D4-4029-B7A9-50865E789DBF}" presName="node" presStyleLbl="node1" presStyleIdx="0" presStyleCnt="4" custScaleX="33889" custScaleY="36024" custLinFactNeighborX="-12998" custLinFactNeighborY="-2891">
        <dgm:presLayoutVars>
          <dgm:bulletEnabled val="1"/>
        </dgm:presLayoutVars>
      </dgm:prSet>
      <dgm:spPr/>
      <dgm:t>
        <a:bodyPr/>
        <a:lstStyle/>
        <a:p>
          <a:endParaRPr lang="en-CA"/>
        </a:p>
      </dgm:t>
    </dgm:pt>
    <dgm:pt modelId="{384E4253-2E01-4D96-946B-BFC49AEE28D9}" type="pres">
      <dgm:prSet presAssocID="{107C1E9F-E4BB-4F6F-BA55-12E6A7167D31}" presName="sibTrans" presStyleLbl="sibTrans1D1" presStyleIdx="0" presStyleCnt="3"/>
      <dgm:spPr/>
      <dgm:t>
        <a:bodyPr/>
        <a:lstStyle/>
        <a:p>
          <a:endParaRPr lang="en-CA"/>
        </a:p>
      </dgm:t>
    </dgm:pt>
    <dgm:pt modelId="{A431FA7D-819A-42D9-8C8B-EF77DAEA8CB9}" type="pres">
      <dgm:prSet presAssocID="{107C1E9F-E4BB-4F6F-BA55-12E6A7167D31}" presName="connectorText" presStyleLbl="sibTrans1D1" presStyleIdx="0" presStyleCnt="3"/>
      <dgm:spPr/>
      <dgm:t>
        <a:bodyPr/>
        <a:lstStyle/>
        <a:p>
          <a:endParaRPr lang="en-CA"/>
        </a:p>
      </dgm:t>
    </dgm:pt>
    <dgm:pt modelId="{66B8A595-921B-4608-8E5F-AE7FFA49795D}" type="pres">
      <dgm:prSet presAssocID="{FB35AA1A-003D-43D9-BB64-AE92A9900B94}" presName="node" presStyleLbl="node1" presStyleIdx="1" presStyleCnt="4" custScaleX="33710" custScaleY="36005" custLinFactNeighborX="-24996" custLinFactNeighborY="-2106">
        <dgm:presLayoutVars>
          <dgm:bulletEnabled val="1"/>
        </dgm:presLayoutVars>
      </dgm:prSet>
      <dgm:spPr/>
      <dgm:t>
        <a:bodyPr/>
        <a:lstStyle/>
        <a:p>
          <a:endParaRPr lang="en-CA"/>
        </a:p>
      </dgm:t>
    </dgm:pt>
    <dgm:pt modelId="{3C29DA62-5FCD-4C5B-A282-B312A88A33D3}" type="pres">
      <dgm:prSet presAssocID="{9E3B46BD-6705-47C1-971D-C133671C6F4D}" presName="sibTrans" presStyleLbl="sibTrans1D1" presStyleIdx="1" presStyleCnt="3"/>
      <dgm:spPr/>
      <dgm:t>
        <a:bodyPr/>
        <a:lstStyle/>
        <a:p>
          <a:endParaRPr lang="en-CA"/>
        </a:p>
      </dgm:t>
    </dgm:pt>
    <dgm:pt modelId="{D1E395D0-D139-48C1-B5D7-2AF2AE43511A}" type="pres">
      <dgm:prSet presAssocID="{9E3B46BD-6705-47C1-971D-C133671C6F4D}" presName="connectorText" presStyleLbl="sibTrans1D1" presStyleIdx="1" presStyleCnt="3"/>
      <dgm:spPr/>
      <dgm:t>
        <a:bodyPr/>
        <a:lstStyle/>
        <a:p>
          <a:endParaRPr lang="en-CA"/>
        </a:p>
      </dgm:t>
    </dgm:pt>
    <dgm:pt modelId="{A9B1EFD4-E55B-4021-AF0E-4A99E4DC0C51}" type="pres">
      <dgm:prSet presAssocID="{C9C90BEE-741B-45FA-A511-2A473D0214B3}" presName="node" presStyleLbl="node1" presStyleIdx="2" presStyleCnt="4" custScaleX="35150" custScaleY="36051" custLinFactNeighborX="88184" custLinFactNeighborY="-92319">
        <dgm:presLayoutVars>
          <dgm:bulletEnabled val="1"/>
        </dgm:presLayoutVars>
      </dgm:prSet>
      <dgm:spPr/>
      <dgm:t>
        <a:bodyPr/>
        <a:lstStyle/>
        <a:p>
          <a:endParaRPr lang="en-CA"/>
        </a:p>
      </dgm:t>
    </dgm:pt>
    <dgm:pt modelId="{53665DAC-E3EF-4A90-86F4-F30C93BC42C0}" type="pres">
      <dgm:prSet presAssocID="{6442E0E4-DA03-44CC-9364-98137AC44FE7}" presName="sibTrans" presStyleLbl="sibTrans1D1" presStyleIdx="2" presStyleCnt="3"/>
      <dgm:spPr/>
      <dgm:t>
        <a:bodyPr/>
        <a:lstStyle/>
        <a:p>
          <a:endParaRPr lang="en-CA"/>
        </a:p>
      </dgm:t>
    </dgm:pt>
    <dgm:pt modelId="{B45DC24F-5138-4A2F-8595-2915527C6AC2}" type="pres">
      <dgm:prSet presAssocID="{6442E0E4-DA03-44CC-9364-98137AC44FE7}" presName="connectorText" presStyleLbl="sibTrans1D1" presStyleIdx="2" presStyleCnt="3"/>
      <dgm:spPr/>
      <dgm:t>
        <a:bodyPr/>
        <a:lstStyle/>
        <a:p>
          <a:endParaRPr lang="en-CA"/>
        </a:p>
      </dgm:t>
    </dgm:pt>
    <dgm:pt modelId="{F16A80E9-3A82-46B6-9CB3-11413EB84ABE}" type="pres">
      <dgm:prSet presAssocID="{39539621-9019-4DFB-BAAC-E534F527747B}" presName="node" presStyleLbl="node1" presStyleIdx="3" presStyleCnt="4" custScaleX="39346" custScaleY="36233" custLinFactNeighborX="-78798" custLinFactNeighborY="-14057">
        <dgm:presLayoutVars>
          <dgm:bulletEnabled val="1"/>
        </dgm:presLayoutVars>
      </dgm:prSet>
      <dgm:spPr/>
      <dgm:t>
        <a:bodyPr/>
        <a:lstStyle/>
        <a:p>
          <a:endParaRPr lang="en-CA"/>
        </a:p>
      </dgm:t>
    </dgm:pt>
  </dgm:ptLst>
  <dgm:cxnLst>
    <dgm:cxn modelId="{C0ED32C0-48A0-4943-91BD-03C808C1E374}" type="presOf" srcId="{39539621-9019-4DFB-BAAC-E534F527747B}" destId="{F16A80E9-3A82-46B6-9CB3-11413EB84ABE}" srcOrd="0" destOrd="0" presId="urn:microsoft.com/office/officeart/2005/8/layout/bProcess3"/>
    <dgm:cxn modelId="{01F67777-1625-4F48-A833-B04929A4DAB0}" type="presOf" srcId="{FB35AA1A-003D-43D9-BB64-AE92A9900B94}" destId="{66B8A595-921B-4608-8E5F-AE7FFA49795D}" srcOrd="0" destOrd="0" presId="urn:microsoft.com/office/officeart/2005/8/layout/bProcess3"/>
    <dgm:cxn modelId="{A60326E9-E105-4A8C-9F58-D47613218070}" srcId="{68F24D9F-E39A-4CC6-BB48-2A74DAEFDB9C}" destId="{7FEC6662-47D4-4029-B7A9-50865E789DBF}" srcOrd="0" destOrd="0" parTransId="{E22FF6E8-0552-4E23-8101-ECFEFEF49CA4}" sibTransId="{107C1E9F-E4BB-4F6F-BA55-12E6A7167D31}"/>
    <dgm:cxn modelId="{039150C7-575A-47D1-ADD0-98F9F4942960}" srcId="{68F24D9F-E39A-4CC6-BB48-2A74DAEFDB9C}" destId="{FB35AA1A-003D-43D9-BB64-AE92A9900B94}" srcOrd="1" destOrd="0" parTransId="{43FC6E57-664D-43D0-8F5C-C865040A2906}" sibTransId="{9E3B46BD-6705-47C1-971D-C133671C6F4D}"/>
    <dgm:cxn modelId="{0C63CBD0-121D-416A-9B82-AC400139F35E}" type="presOf" srcId="{6442E0E4-DA03-44CC-9364-98137AC44FE7}" destId="{B45DC24F-5138-4A2F-8595-2915527C6AC2}" srcOrd="1" destOrd="0" presId="urn:microsoft.com/office/officeart/2005/8/layout/bProcess3"/>
    <dgm:cxn modelId="{43F655C2-67F5-4E39-BEA9-B2FBED331FB4}" type="presOf" srcId="{68F24D9F-E39A-4CC6-BB48-2A74DAEFDB9C}" destId="{EB3AC5BC-9338-4797-B251-407820D49DEF}" srcOrd="0" destOrd="0" presId="urn:microsoft.com/office/officeart/2005/8/layout/bProcess3"/>
    <dgm:cxn modelId="{F580C6CE-F3C4-400C-9D9E-EDA42612F0CD}" srcId="{68F24D9F-E39A-4CC6-BB48-2A74DAEFDB9C}" destId="{39539621-9019-4DFB-BAAC-E534F527747B}" srcOrd="3" destOrd="0" parTransId="{6B918CA3-A8A3-485F-8E4D-6F93AED81842}" sibTransId="{158199BD-26BA-4A1D-AD9C-1FD4DB7F5C64}"/>
    <dgm:cxn modelId="{C8BD992A-A876-43AA-928C-54A65BC938D6}" type="presOf" srcId="{7FEC6662-47D4-4029-B7A9-50865E789DBF}" destId="{DFE46556-6944-4966-979D-88D876A1B3D4}" srcOrd="0" destOrd="0" presId="urn:microsoft.com/office/officeart/2005/8/layout/bProcess3"/>
    <dgm:cxn modelId="{E29CF420-3CC1-4842-9AA3-EF8C18464634}" type="presOf" srcId="{9E3B46BD-6705-47C1-971D-C133671C6F4D}" destId="{3C29DA62-5FCD-4C5B-A282-B312A88A33D3}" srcOrd="0" destOrd="0" presId="urn:microsoft.com/office/officeart/2005/8/layout/bProcess3"/>
    <dgm:cxn modelId="{78553343-8D43-44D5-8EF0-E72DF541095C}" type="presOf" srcId="{C9C90BEE-741B-45FA-A511-2A473D0214B3}" destId="{A9B1EFD4-E55B-4021-AF0E-4A99E4DC0C51}" srcOrd="0" destOrd="0" presId="urn:microsoft.com/office/officeart/2005/8/layout/bProcess3"/>
    <dgm:cxn modelId="{434D30C9-7EEC-4195-AB5C-C53F9FF96550}" srcId="{68F24D9F-E39A-4CC6-BB48-2A74DAEFDB9C}" destId="{C9C90BEE-741B-45FA-A511-2A473D0214B3}" srcOrd="2" destOrd="0" parTransId="{F93708D5-4852-4ABE-BD48-E691D13C0FB8}" sibTransId="{6442E0E4-DA03-44CC-9364-98137AC44FE7}"/>
    <dgm:cxn modelId="{84984C7E-2572-4070-A33C-50F3DA657DDF}" type="presOf" srcId="{9E3B46BD-6705-47C1-971D-C133671C6F4D}" destId="{D1E395D0-D139-48C1-B5D7-2AF2AE43511A}" srcOrd="1" destOrd="0" presId="urn:microsoft.com/office/officeart/2005/8/layout/bProcess3"/>
    <dgm:cxn modelId="{84B8C99A-1B10-48F8-B999-0B1AF6A2D86B}" type="presOf" srcId="{6442E0E4-DA03-44CC-9364-98137AC44FE7}" destId="{53665DAC-E3EF-4A90-86F4-F30C93BC42C0}" srcOrd="0" destOrd="0" presId="urn:microsoft.com/office/officeart/2005/8/layout/bProcess3"/>
    <dgm:cxn modelId="{B0F0B163-74F5-430D-B2B0-C09F8FBAE0C2}" type="presOf" srcId="{107C1E9F-E4BB-4F6F-BA55-12E6A7167D31}" destId="{A431FA7D-819A-42D9-8C8B-EF77DAEA8CB9}" srcOrd="1" destOrd="0" presId="urn:microsoft.com/office/officeart/2005/8/layout/bProcess3"/>
    <dgm:cxn modelId="{E7498FDB-5A6B-4D24-A608-5166A2308E75}" type="presOf" srcId="{107C1E9F-E4BB-4F6F-BA55-12E6A7167D31}" destId="{384E4253-2E01-4D96-946B-BFC49AEE28D9}" srcOrd="0" destOrd="0" presId="urn:microsoft.com/office/officeart/2005/8/layout/bProcess3"/>
    <dgm:cxn modelId="{0651A495-5C57-4534-B3E6-F06DC29637F5}" type="presParOf" srcId="{EB3AC5BC-9338-4797-B251-407820D49DEF}" destId="{DFE46556-6944-4966-979D-88D876A1B3D4}" srcOrd="0" destOrd="0" presId="urn:microsoft.com/office/officeart/2005/8/layout/bProcess3"/>
    <dgm:cxn modelId="{65AB346E-7A2D-4711-AE0E-77440E32D70C}" type="presParOf" srcId="{EB3AC5BC-9338-4797-B251-407820D49DEF}" destId="{384E4253-2E01-4D96-946B-BFC49AEE28D9}" srcOrd="1" destOrd="0" presId="urn:microsoft.com/office/officeart/2005/8/layout/bProcess3"/>
    <dgm:cxn modelId="{A1C52CD6-3B56-466C-855F-93FBBBEBAB0A}" type="presParOf" srcId="{384E4253-2E01-4D96-946B-BFC49AEE28D9}" destId="{A431FA7D-819A-42D9-8C8B-EF77DAEA8CB9}" srcOrd="0" destOrd="0" presId="urn:microsoft.com/office/officeart/2005/8/layout/bProcess3"/>
    <dgm:cxn modelId="{1F20221A-E9FF-441E-BA13-00BDE00C7D08}" type="presParOf" srcId="{EB3AC5BC-9338-4797-B251-407820D49DEF}" destId="{66B8A595-921B-4608-8E5F-AE7FFA49795D}" srcOrd="2" destOrd="0" presId="urn:microsoft.com/office/officeart/2005/8/layout/bProcess3"/>
    <dgm:cxn modelId="{0302B94C-8523-437D-9EB8-4E10EDA3118F}" type="presParOf" srcId="{EB3AC5BC-9338-4797-B251-407820D49DEF}" destId="{3C29DA62-5FCD-4C5B-A282-B312A88A33D3}" srcOrd="3" destOrd="0" presId="urn:microsoft.com/office/officeart/2005/8/layout/bProcess3"/>
    <dgm:cxn modelId="{A95352AE-8582-48E8-8DEF-FF10D28D5EBD}" type="presParOf" srcId="{3C29DA62-5FCD-4C5B-A282-B312A88A33D3}" destId="{D1E395D0-D139-48C1-B5D7-2AF2AE43511A}" srcOrd="0" destOrd="0" presId="urn:microsoft.com/office/officeart/2005/8/layout/bProcess3"/>
    <dgm:cxn modelId="{559B0AE5-1ECC-45DE-B455-78D9C3FC7631}" type="presParOf" srcId="{EB3AC5BC-9338-4797-B251-407820D49DEF}" destId="{A9B1EFD4-E55B-4021-AF0E-4A99E4DC0C51}" srcOrd="4" destOrd="0" presId="urn:microsoft.com/office/officeart/2005/8/layout/bProcess3"/>
    <dgm:cxn modelId="{096B5FDD-08BF-451F-BD8C-24685B4F69C1}" type="presParOf" srcId="{EB3AC5BC-9338-4797-B251-407820D49DEF}" destId="{53665DAC-E3EF-4A90-86F4-F30C93BC42C0}" srcOrd="5" destOrd="0" presId="urn:microsoft.com/office/officeart/2005/8/layout/bProcess3"/>
    <dgm:cxn modelId="{87F44049-54C3-4606-B6B0-A910A8D434D4}" type="presParOf" srcId="{53665DAC-E3EF-4A90-86F4-F30C93BC42C0}" destId="{B45DC24F-5138-4A2F-8595-2915527C6AC2}" srcOrd="0" destOrd="0" presId="urn:microsoft.com/office/officeart/2005/8/layout/bProcess3"/>
    <dgm:cxn modelId="{21591269-D61E-4E2D-9E06-6C720B8F9353}" type="presParOf" srcId="{EB3AC5BC-9338-4797-B251-407820D49DEF}" destId="{F16A80E9-3A82-46B6-9CB3-11413EB84ABE}" srcOrd="6" destOrd="0" presId="urn:microsoft.com/office/officeart/2005/8/layout/bProcess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0C3FB48-87E2-4B3E-B947-14E7F6075A32}"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CA"/>
        </a:p>
      </dgm:t>
    </dgm:pt>
    <dgm:pt modelId="{D4673B41-7C5D-4A43-8AE0-2808A7F057CD}">
      <dgm:prSet phldrT="[Text]"/>
      <dgm:spPr>
        <a:solidFill>
          <a:srgbClr val="531399"/>
        </a:solidFill>
      </dgm:spPr>
      <dgm:t>
        <a:bodyPr/>
        <a:lstStyle/>
        <a:p>
          <a:r>
            <a:rPr lang="en-CA" dirty="0" smtClean="0"/>
            <a:t>Machine shop</a:t>
          </a:r>
        </a:p>
        <a:p>
          <a:r>
            <a:rPr lang="en-CA" b="1" i="0" u="none" dirty="0" smtClean="0">
              <a:solidFill>
                <a:schemeClr val="bg1"/>
              </a:solidFill>
            </a:rPr>
            <a:t>6 -12 months</a:t>
          </a:r>
          <a:endParaRPr lang="en-CA" dirty="0"/>
        </a:p>
      </dgm:t>
    </dgm:pt>
    <dgm:pt modelId="{600AB784-9F4D-4BED-90E5-F55CB8E73351}" type="parTrans" cxnId="{031CE915-108F-4591-A051-2B7B75FC2C54}">
      <dgm:prSet/>
      <dgm:spPr/>
      <dgm:t>
        <a:bodyPr/>
        <a:lstStyle/>
        <a:p>
          <a:endParaRPr lang="en-CA"/>
        </a:p>
      </dgm:t>
    </dgm:pt>
    <dgm:pt modelId="{E5775F88-2CE2-418F-BDEA-6286CC579D57}" type="sibTrans" cxnId="{031CE915-108F-4591-A051-2B7B75FC2C54}">
      <dgm:prSet/>
      <dgm:spPr/>
      <dgm:t>
        <a:bodyPr/>
        <a:lstStyle/>
        <a:p>
          <a:endParaRPr lang="en-CA" dirty="0"/>
        </a:p>
      </dgm:t>
    </dgm:pt>
    <dgm:pt modelId="{0854FF25-E065-4734-85AB-A7D265D896DA}">
      <dgm:prSet phldrT="[Text]"/>
      <dgm:spPr>
        <a:solidFill>
          <a:srgbClr val="531399"/>
        </a:solidFill>
      </dgm:spPr>
      <dgm:t>
        <a:bodyPr/>
        <a:lstStyle/>
        <a:p>
          <a:r>
            <a:rPr lang="en-CA" dirty="0" smtClean="0"/>
            <a:t>Target </a:t>
          </a:r>
          <a:r>
            <a:rPr lang="en-CA" dirty="0" smtClean="0"/>
            <a:t>material </a:t>
          </a:r>
        </a:p>
        <a:p>
          <a:r>
            <a:rPr lang="en-CA" b="1" dirty="0" smtClean="0">
              <a:solidFill>
                <a:schemeClr val="bg1"/>
              </a:solidFill>
            </a:rPr>
            <a:t>1 – 8 weeks</a:t>
          </a:r>
          <a:endParaRPr lang="en-CA" dirty="0"/>
        </a:p>
      </dgm:t>
    </dgm:pt>
    <dgm:pt modelId="{946B0253-F07E-4CB5-84FC-8707C8BD9E97}" type="parTrans" cxnId="{11A2531A-9E75-40E5-955B-3461C6000191}">
      <dgm:prSet/>
      <dgm:spPr/>
      <dgm:t>
        <a:bodyPr/>
        <a:lstStyle/>
        <a:p>
          <a:endParaRPr lang="en-CA"/>
        </a:p>
      </dgm:t>
    </dgm:pt>
    <dgm:pt modelId="{D9A742DB-5B7E-4E36-A7C4-9A6FBDCF222A}" type="sibTrans" cxnId="{11A2531A-9E75-40E5-955B-3461C6000191}">
      <dgm:prSet/>
      <dgm:spPr/>
      <dgm:t>
        <a:bodyPr/>
        <a:lstStyle/>
        <a:p>
          <a:endParaRPr lang="en-CA" dirty="0"/>
        </a:p>
      </dgm:t>
    </dgm:pt>
    <dgm:pt modelId="{7638EFAE-1272-4228-A151-EB1801F3094A}">
      <dgm:prSet phldrT="[Text]"/>
      <dgm:spPr>
        <a:solidFill>
          <a:srgbClr val="531399"/>
        </a:solidFill>
      </dgm:spPr>
      <dgm:t>
        <a:bodyPr/>
        <a:lstStyle/>
        <a:p>
          <a:r>
            <a:rPr lang="en-CA" dirty="0" smtClean="0"/>
            <a:t>Target </a:t>
          </a:r>
          <a:r>
            <a:rPr lang="en-CA" dirty="0" smtClean="0"/>
            <a:t>assembly and baking </a:t>
          </a:r>
        </a:p>
        <a:p>
          <a:r>
            <a:rPr lang="en-CA" b="1" dirty="0" smtClean="0"/>
            <a:t>5 days</a:t>
          </a:r>
          <a:endParaRPr lang="en-CA" b="1" dirty="0"/>
        </a:p>
      </dgm:t>
    </dgm:pt>
    <dgm:pt modelId="{37297B8B-783E-40C8-8837-3DADFFA2049C}" type="parTrans" cxnId="{D4A0279E-B220-4521-BEDD-359AA4C4082E}">
      <dgm:prSet/>
      <dgm:spPr/>
      <dgm:t>
        <a:bodyPr/>
        <a:lstStyle/>
        <a:p>
          <a:endParaRPr lang="en-CA"/>
        </a:p>
      </dgm:t>
    </dgm:pt>
    <dgm:pt modelId="{68C753C5-995F-49D9-BA7E-FF1135C7E67C}" type="sibTrans" cxnId="{D4A0279E-B220-4521-BEDD-359AA4C4082E}">
      <dgm:prSet/>
      <dgm:spPr/>
      <dgm:t>
        <a:bodyPr/>
        <a:lstStyle/>
        <a:p>
          <a:endParaRPr lang="en-CA" dirty="0"/>
        </a:p>
      </dgm:t>
    </dgm:pt>
    <dgm:pt modelId="{3F7CAF32-F3B4-4A7E-82F2-60DEEE925A65}">
      <dgm:prSet phldrT="[Text]"/>
      <dgm:spPr>
        <a:solidFill>
          <a:srgbClr val="531399"/>
        </a:solidFill>
      </dgm:spPr>
      <dgm:t>
        <a:bodyPr/>
        <a:lstStyle/>
        <a:p>
          <a:r>
            <a:rPr lang="en-CA" dirty="0" smtClean="0"/>
            <a:t>Test stand</a:t>
          </a:r>
        </a:p>
        <a:p>
          <a:r>
            <a:rPr lang="en-CA" b="1" i="0" u="none" dirty="0" smtClean="0">
              <a:solidFill>
                <a:schemeClr val="bg1"/>
              </a:solidFill>
            </a:rPr>
            <a:t>1 week</a:t>
          </a:r>
          <a:endParaRPr lang="en-CA" dirty="0"/>
        </a:p>
      </dgm:t>
    </dgm:pt>
    <dgm:pt modelId="{5F1332E1-D4B0-4E99-8B27-47CCE4EB8BA1}" type="parTrans" cxnId="{C9DFCEA0-B704-4A93-937E-34B91FABFCDE}">
      <dgm:prSet/>
      <dgm:spPr/>
      <dgm:t>
        <a:bodyPr/>
        <a:lstStyle/>
        <a:p>
          <a:endParaRPr lang="en-CA"/>
        </a:p>
      </dgm:t>
    </dgm:pt>
    <dgm:pt modelId="{A3E4A4B4-367D-42A3-A1D7-54A6A8EDDD29}" type="sibTrans" cxnId="{C9DFCEA0-B704-4A93-937E-34B91FABFCDE}">
      <dgm:prSet/>
      <dgm:spPr/>
      <dgm:t>
        <a:bodyPr/>
        <a:lstStyle/>
        <a:p>
          <a:endParaRPr lang="en-CA" dirty="0"/>
        </a:p>
      </dgm:t>
    </dgm:pt>
    <dgm:pt modelId="{07E33A68-F957-4E4B-AED2-9D9B7650D3ED}">
      <dgm:prSet/>
      <dgm:spPr>
        <a:solidFill>
          <a:srgbClr val="531399"/>
        </a:solidFill>
      </dgm:spPr>
      <dgm:t>
        <a:bodyPr/>
        <a:lstStyle/>
        <a:p>
          <a:r>
            <a:rPr lang="en-CA" dirty="0" smtClean="0"/>
            <a:t>Target </a:t>
          </a:r>
          <a:r>
            <a:rPr lang="en-CA" dirty="0" smtClean="0"/>
            <a:t>installed in Target Module</a:t>
          </a:r>
        </a:p>
        <a:p>
          <a:r>
            <a:rPr lang="en-CA" b="1" dirty="0" smtClean="0">
              <a:solidFill>
                <a:schemeClr val="bg1"/>
              </a:solidFill>
            </a:rPr>
            <a:t>2 days</a:t>
          </a:r>
          <a:endParaRPr lang="en-CA" dirty="0"/>
        </a:p>
      </dgm:t>
    </dgm:pt>
    <dgm:pt modelId="{C64FBD92-F29D-4F72-9374-861E4CA469DE}" type="parTrans" cxnId="{5ACDB779-70DC-462D-9908-DBCE4758870E}">
      <dgm:prSet/>
      <dgm:spPr/>
      <dgm:t>
        <a:bodyPr/>
        <a:lstStyle/>
        <a:p>
          <a:endParaRPr lang="en-CA"/>
        </a:p>
      </dgm:t>
    </dgm:pt>
    <dgm:pt modelId="{D0E4C302-E4D1-4556-803D-D359C478EB90}" type="sibTrans" cxnId="{5ACDB779-70DC-462D-9908-DBCE4758870E}">
      <dgm:prSet/>
      <dgm:spPr/>
      <dgm:t>
        <a:bodyPr/>
        <a:lstStyle/>
        <a:p>
          <a:endParaRPr lang="en-CA"/>
        </a:p>
      </dgm:t>
    </dgm:pt>
    <dgm:pt modelId="{6F468D62-E62D-45C6-97D0-2ABAAEBB039F}" type="pres">
      <dgm:prSet presAssocID="{40C3FB48-87E2-4B3E-B947-14E7F6075A32}" presName="Name0" presStyleCnt="0">
        <dgm:presLayoutVars>
          <dgm:dir/>
          <dgm:resizeHandles val="exact"/>
        </dgm:presLayoutVars>
      </dgm:prSet>
      <dgm:spPr/>
      <dgm:t>
        <a:bodyPr/>
        <a:lstStyle/>
        <a:p>
          <a:endParaRPr lang="en-CA"/>
        </a:p>
      </dgm:t>
    </dgm:pt>
    <dgm:pt modelId="{9325B572-F72B-47A7-9136-F81C06F99974}" type="pres">
      <dgm:prSet presAssocID="{D4673B41-7C5D-4A43-8AE0-2808A7F057CD}" presName="node" presStyleLbl="node1" presStyleIdx="0" presStyleCnt="5">
        <dgm:presLayoutVars>
          <dgm:bulletEnabled val="1"/>
        </dgm:presLayoutVars>
      </dgm:prSet>
      <dgm:spPr/>
      <dgm:t>
        <a:bodyPr/>
        <a:lstStyle/>
        <a:p>
          <a:endParaRPr lang="en-CA"/>
        </a:p>
      </dgm:t>
    </dgm:pt>
    <dgm:pt modelId="{98F91683-A736-440A-9D35-4941199F6018}" type="pres">
      <dgm:prSet presAssocID="{E5775F88-2CE2-418F-BDEA-6286CC579D57}" presName="sibTrans" presStyleLbl="sibTrans1D1" presStyleIdx="0" presStyleCnt="4"/>
      <dgm:spPr/>
      <dgm:t>
        <a:bodyPr/>
        <a:lstStyle/>
        <a:p>
          <a:endParaRPr lang="en-CA"/>
        </a:p>
      </dgm:t>
    </dgm:pt>
    <dgm:pt modelId="{308D9E69-DD41-49C6-927C-DC5AF64B8EA1}" type="pres">
      <dgm:prSet presAssocID="{E5775F88-2CE2-418F-BDEA-6286CC579D57}" presName="connectorText" presStyleLbl="sibTrans1D1" presStyleIdx="0" presStyleCnt="4"/>
      <dgm:spPr/>
      <dgm:t>
        <a:bodyPr/>
        <a:lstStyle/>
        <a:p>
          <a:endParaRPr lang="en-CA"/>
        </a:p>
      </dgm:t>
    </dgm:pt>
    <dgm:pt modelId="{33857519-2FCB-4926-9833-4FA57FAA9999}" type="pres">
      <dgm:prSet presAssocID="{0854FF25-E065-4734-85AB-A7D265D896DA}" presName="node" presStyleLbl="node1" presStyleIdx="1" presStyleCnt="5">
        <dgm:presLayoutVars>
          <dgm:bulletEnabled val="1"/>
        </dgm:presLayoutVars>
      </dgm:prSet>
      <dgm:spPr/>
      <dgm:t>
        <a:bodyPr/>
        <a:lstStyle/>
        <a:p>
          <a:endParaRPr lang="en-CA"/>
        </a:p>
      </dgm:t>
    </dgm:pt>
    <dgm:pt modelId="{9B7E07E5-F2C9-42B5-994D-7E9400CA5671}" type="pres">
      <dgm:prSet presAssocID="{D9A742DB-5B7E-4E36-A7C4-9A6FBDCF222A}" presName="sibTrans" presStyleLbl="sibTrans1D1" presStyleIdx="1" presStyleCnt="4"/>
      <dgm:spPr/>
      <dgm:t>
        <a:bodyPr/>
        <a:lstStyle/>
        <a:p>
          <a:endParaRPr lang="en-CA"/>
        </a:p>
      </dgm:t>
    </dgm:pt>
    <dgm:pt modelId="{B84DF6C9-4A56-47BA-B8E1-D679BA5C60C2}" type="pres">
      <dgm:prSet presAssocID="{D9A742DB-5B7E-4E36-A7C4-9A6FBDCF222A}" presName="connectorText" presStyleLbl="sibTrans1D1" presStyleIdx="1" presStyleCnt="4"/>
      <dgm:spPr/>
      <dgm:t>
        <a:bodyPr/>
        <a:lstStyle/>
        <a:p>
          <a:endParaRPr lang="en-CA"/>
        </a:p>
      </dgm:t>
    </dgm:pt>
    <dgm:pt modelId="{D2511825-9AC6-4E5D-A28C-019EBFD13105}" type="pres">
      <dgm:prSet presAssocID="{7638EFAE-1272-4228-A151-EB1801F3094A}" presName="node" presStyleLbl="node1" presStyleIdx="2" presStyleCnt="5" custLinFactNeighborX="-4481" custLinFactNeighborY="-219">
        <dgm:presLayoutVars>
          <dgm:bulletEnabled val="1"/>
        </dgm:presLayoutVars>
      </dgm:prSet>
      <dgm:spPr/>
      <dgm:t>
        <a:bodyPr/>
        <a:lstStyle/>
        <a:p>
          <a:endParaRPr lang="en-CA"/>
        </a:p>
      </dgm:t>
    </dgm:pt>
    <dgm:pt modelId="{CC50BFD1-5113-4F69-B7FC-D5142B8BA438}" type="pres">
      <dgm:prSet presAssocID="{68C753C5-995F-49D9-BA7E-FF1135C7E67C}" presName="sibTrans" presStyleLbl="sibTrans1D1" presStyleIdx="2" presStyleCnt="4"/>
      <dgm:spPr/>
      <dgm:t>
        <a:bodyPr/>
        <a:lstStyle/>
        <a:p>
          <a:endParaRPr lang="en-CA"/>
        </a:p>
      </dgm:t>
    </dgm:pt>
    <dgm:pt modelId="{326FA2FE-A4E3-4F2A-AAEE-073590151B54}" type="pres">
      <dgm:prSet presAssocID="{68C753C5-995F-49D9-BA7E-FF1135C7E67C}" presName="connectorText" presStyleLbl="sibTrans1D1" presStyleIdx="2" presStyleCnt="4"/>
      <dgm:spPr/>
      <dgm:t>
        <a:bodyPr/>
        <a:lstStyle/>
        <a:p>
          <a:endParaRPr lang="en-CA"/>
        </a:p>
      </dgm:t>
    </dgm:pt>
    <dgm:pt modelId="{049F4D71-1F75-413B-98A9-9D3EE93ECCAC}" type="pres">
      <dgm:prSet presAssocID="{3F7CAF32-F3B4-4A7E-82F2-60DEEE925A65}" presName="node" presStyleLbl="node1" presStyleIdx="3" presStyleCnt="5">
        <dgm:presLayoutVars>
          <dgm:bulletEnabled val="1"/>
        </dgm:presLayoutVars>
      </dgm:prSet>
      <dgm:spPr/>
      <dgm:t>
        <a:bodyPr/>
        <a:lstStyle/>
        <a:p>
          <a:endParaRPr lang="en-CA"/>
        </a:p>
      </dgm:t>
    </dgm:pt>
    <dgm:pt modelId="{62301F16-F766-405C-9D2A-967479E02F57}" type="pres">
      <dgm:prSet presAssocID="{A3E4A4B4-367D-42A3-A1D7-54A6A8EDDD29}" presName="sibTrans" presStyleLbl="sibTrans1D1" presStyleIdx="3" presStyleCnt="4"/>
      <dgm:spPr/>
      <dgm:t>
        <a:bodyPr/>
        <a:lstStyle/>
        <a:p>
          <a:endParaRPr lang="en-CA"/>
        </a:p>
      </dgm:t>
    </dgm:pt>
    <dgm:pt modelId="{2BA6EE4F-DAFC-4F9E-BB66-C9620AB6E691}" type="pres">
      <dgm:prSet presAssocID="{A3E4A4B4-367D-42A3-A1D7-54A6A8EDDD29}" presName="connectorText" presStyleLbl="sibTrans1D1" presStyleIdx="3" presStyleCnt="4"/>
      <dgm:spPr/>
      <dgm:t>
        <a:bodyPr/>
        <a:lstStyle/>
        <a:p>
          <a:endParaRPr lang="en-CA"/>
        </a:p>
      </dgm:t>
    </dgm:pt>
    <dgm:pt modelId="{C7C32667-E1E8-49DC-B0F3-29138B3ECB80}" type="pres">
      <dgm:prSet presAssocID="{07E33A68-F957-4E4B-AED2-9D9B7650D3ED}" presName="node" presStyleLbl="node1" presStyleIdx="4" presStyleCnt="5">
        <dgm:presLayoutVars>
          <dgm:bulletEnabled val="1"/>
        </dgm:presLayoutVars>
      </dgm:prSet>
      <dgm:spPr/>
      <dgm:t>
        <a:bodyPr/>
        <a:lstStyle/>
        <a:p>
          <a:endParaRPr lang="en-CA"/>
        </a:p>
      </dgm:t>
    </dgm:pt>
  </dgm:ptLst>
  <dgm:cxnLst>
    <dgm:cxn modelId="{E6FB8194-BB57-4F12-A6F6-53F2EF92EA10}" type="presOf" srcId="{68C753C5-995F-49D9-BA7E-FF1135C7E67C}" destId="{326FA2FE-A4E3-4F2A-AAEE-073590151B54}" srcOrd="1" destOrd="0" presId="urn:microsoft.com/office/officeart/2005/8/layout/bProcess3"/>
    <dgm:cxn modelId="{F1701B33-7CDA-40DD-BEAB-131EA0A45D68}" type="presOf" srcId="{E5775F88-2CE2-418F-BDEA-6286CC579D57}" destId="{98F91683-A736-440A-9D35-4941199F6018}" srcOrd="0" destOrd="0" presId="urn:microsoft.com/office/officeart/2005/8/layout/bProcess3"/>
    <dgm:cxn modelId="{F8506D6D-F0FA-461F-8D0C-873A44DD0DC2}" type="presOf" srcId="{A3E4A4B4-367D-42A3-A1D7-54A6A8EDDD29}" destId="{62301F16-F766-405C-9D2A-967479E02F57}" srcOrd="0" destOrd="0" presId="urn:microsoft.com/office/officeart/2005/8/layout/bProcess3"/>
    <dgm:cxn modelId="{CEF4482C-14A1-4F5E-96DA-F893817638F8}" type="presOf" srcId="{68C753C5-995F-49D9-BA7E-FF1135C7E67C}" destId="{CC50BFD1-5113-4F69-B7FC-D5142B8BA438}" srcOrd="0" destOrd="0" presId="urn:microsoft.com/office/officeart/2005/8/layout/bProcess3"/>
    <dgm:cxn modelId="{3D6431E4-AEBF-4366-8821-3CD9A8C554F3}" type="presOf" srcId="{40C3FB48-87E2-4B3E-B947-14E7F6075A32}" destId="{6F468D62-E62D-45C6-97D0-2ABAAEBB039F}" srcOrd="0" destOrd="0" presId="urn:microsoft.com/office/officeart/2005/8/layout/bProcess3"/>
    <dgm:cxn modelId="{01BE54F5-336D-4BC8-B8C9-5C4D87F3B09B}" type="presOf" srcId="{E5775F88-2CE2-418F-BDEA-6286CC579D57}" destId="{308D9E69-DD41-49C6-927C-DC5AF64B8EA1}" srcOrd="1" destOrd="0" presId="urn:microsoft.com/office/officeart/2005/8/layout/bProcess3"/>
    <dgm:cxn modelId="{D4A0279E-B220-4521-BEDD-359AA4C4082E}" srcId="{40C3FB48-87E2-4B3E-B947-14E7F6075A32}" destId="{7638EFAE-1272-4228-A151-EB1801F3094A}" srcOrd="2" destOrd="0" parTransId="{37297B8B-783E-40C8-8837-3DADFFA2049C}" sibTransId="{68C753C5-995F-49D9-BA7E-FF1135C7E67C}"/>
    <dgm:cxn modelId="{BF770F27-3F76-48D7-9433-75B4649D11B2}" type="presOf" srcId="{D9A742DB-5B7E-4E36-A7C4-9A6FBDCF222A}" destId="{B84DF6C9-4A56-47BA-B8E1-D679BA5C60C2}" srcOrd="1" destOrd="0" presId="urn:microsoft.com/office/officeart/2005/8/layout/bProcess3"/>
    <dgm:cxn modelId="{22F02333-D91B-4D9A-A6F0-14E421C0E754}" type="presOf" srcId="{07E33A68-F957-4E4B-AED2-9D9B7650D3ED}" destId="{C7C32667-E1E8-49DC-B0F3-29138B3ECB80}" srcOrd="0" destOrd="0" presId="urn:microsoft.com/office/officeart/2005/8/layout/bProcess3"/>
    <dgm:cxn modelId="{EAAFA860-0AD2-4497-9CB4-68DA9A7DF7C7}" type="presOf" srcId="{0854FF25-E065-4734-85AB-A7D265D896DA}" destId="{33857519-2FCB-4926-9833-4FA57FAA9999}" srcOrd="0" destOrd="0" presId="urn:microsoft.com/office/officeart/2005/8/layout/bProcess3"/>
    <dgm:cxn modelId="{E1D1E52B-C97F-4903-B5E0-84A765F7FFA9}" type="presOf" srcId="{A3E4A4B4-367D-42A3-A1D7-54A6A8EDDD29}" destId="{2BA6EE4F-DAFC-4F9E-BB66-C9620AB6E691}" srcOrd="1" destOrd="0" presId="urn:microsoft.com/office/officeart/2005/8/layout/bProcess3"/>
    <dgm:cxn modelId="{C9DFCEA0-B704-4A93-937E-34B91FABFCDE}" srcId="{40C3FB48-87E2-4B3E-B947-14E7F6075A32}" destId="{3F7CAF32-F3B4-4A7E-82F2-60DEEE925A65}" srcOrd="3" destOrd="0" parTransId="{5F1332E1-D4B0-4E99-8B27-47CCE4EB8BA1}" sibTransId="{A3E4A4B4-367D-42A3-A1D7-54A6A8EDDD29}"/>
    <dgm:cxn modelId="{17F268F3-6DAA-4F7B-A144-00162C82D96F}" type="presOf" srcId="{D4673B41-7C5D-4A43-8AE0-2808A7F057CD}" destId="{9325B572-F72B-47A7-9136-F81C06F99974}" srcOrd="0" destOrd="0" presId="urn:microsoft.com/office/officeart/2005/8/layout/bProcess3"/>
    <dgm:cxn modelId="{0B25B26C-EEA4-4E60-A6C0-4DC72FA055A0}" type="presOf" srcId="{3F7CAF32-F3B4-4A7E-82F2-60DEEE925A65}" destId="{049F4D71-1F75-413B-98A9-9D3EE93ECCAC}" srcOrd="0" destOrd="0" presId="urn:microsoft.com/office/officeart/2005/8/layout/bProcess3"/>
    <dgm:cxn modelId="{92578C34-408B-420A-918C-0EE9F54CD5A5}" type="presOf" srcId="{7638EFAE-1272-4228-A151-EB1801F3094A}" destId="{D2511825-9AC6-4E5D-A28C-019EBFD13105}" srcOrd="0" destOrd="0" presId="urn:microsoft.com/office/officeart/2005/8/layout/bProcess3"/>
    <dgm:cxn modelId="{11A2531A-9E75-40E5-955B-3461C6000191}" srcId="{40C3FB48-87E2-4B3E-B947-14E7F6075A32}" destId="{0854FF25-E065-4734-85AB-A7D265D896DA}" srcOrd="1" destOrd="0" parTransId="{946B0253-F07E-4CB5-84FC-8707C8BD9E97}" sibTransId="{D9A742DB-5B7E-4E36-A7C4-9A6FBDCF222A}"/>
    <dgm:cxn modelId="{5ACDB779-70DC-462D-9908-DBCE4758870E}" srcId="{40C3FB48-87E2-4B3E-B947-14E7F6075A32}" destId="{07E33A68-F957-4E4B-AED2-9D9B7650D3ED}" srcOrd="4" destOrd="0" parTransId="{C64FBD92-F29D-4F72-9374-861E4CA469DE}" sibTransId="{D0E4C302-E4D1-4556-803D-D359C478EB90}"/>
    <dgm:cxn modelId="{031CE915-108F-4591-A051-2B7B75FC2C54}" srcId="{40C3FB48-87E2-4B3E-B947-14E7F6075A32}" destId="{D4673B41-7C5D-4A43-8AE0-2808A7F057CD}" srcOrd="0" destOrd="0" parTransId="{600AB784-9F4D-4BED-90E5-F55CB8E73351}" sibTransId="{E5775F88-2CE2-418F-BDEA-6286CC579D57}"/>
    <dgm:cxn modelId="{C51E8EAF-3E04-49E1-9BFC-F2CC3EB21ADC}" type="presOf" srcId="{D9A742DB-5B7E-4E36-A7C4-9A6FBDCF222A}" destId="{9B7E07E5-F2C9-42B5-994D-7E9400CA5671}" srcOrd="0" destOrd="0" presId="urn:microsoft.com/office/officeart/2005/8/layout/bProcess3"/>
    <dgm:cxn modelId="{F4367517-539F-4620-8D5D-FDE779FD5BE7}" type="presParOf" srcId="{6F468D62-E62D-45C6-97D0-2ABAAEBB039F}" destId="{9325B572-F72B-47A7-9136-F81C06F99974}" srcOrd="0" destOrd="0" presId="urn:microsoft.com/office/officeart/2005/8/layout/bProcess3"/>
    <dgm:cxn modelId="{97AD69E8-EC9B-4E6D-8315-7AF4089FD22A}" type="presParOf" srcId="{6F468D62-E62D-45C6-97D0-2ABAAEBB039F}" destId="{98F91683-A736-440A-9D35-4941199F6018}" srcOrd="1" destOrd="0" presId="urn:microsoft.com/office/officeart/2005/8/layout/bProcess3"/>
    <dgm:cxn modelId="{57418D8E-FE89-42CA-8D55-D041F85C22E6}" type="presParOf" srcId="{98F91683-A736-440A-9D35-4941199F6018}" destId="{308D9E69-DD41-49C6-927C-DC5AF64B8EA1}" srcOrd="0" destOrd="0" presId="urn:microsoft.com/office/officeart/2005/8/layout/bProcess3"/>
    <dgm:cxn modelId="{D8E83DC7-7ABF-4AE6-983A-C27726032E2E}" type="presParOf" srcId="{6F468D62-E62D-45C6-97D0-2ABAAEBB039F}" destId="{33857519-2FCB-4926-9833-4FA57FAA9999}" srcOrd="2" destOrd="0" presId="urn:microsoft.com/office/officeart/2005/8/layout/bProcess3"/>
    <dgm:cxn modelId="{71FC3F53-2480-459E-89B7-A276B5CCBA7C}" type="presParOf" srcId="{6F468D62-E62D-45C6-97D0-2ABAAEBB039F}" destId="{9B7E07E5-F2C9-42B5-994D-7E9400CA5671}" srcOrd="3" destOrd="0" presId="urn:microsoft.com/office/officeart/2005/8/layout/bProcess3"/>
    <dgm:cxn modelId="{C006E306-8B7E-48FE-8D6F-033742DC1C68}" type="presParOf" srcId="{9B7E07E5-F2C9-42B5-994D-7E9400CA5671}" destId="{B84DF6C9-4A56-47BA-B8E1-D679BA5C60C2}" srcOrd="0" destOrd="0" presId="urn:microsoft.com/office/officeart/2005/8/layout/bProcess3"/>
    <dgm:cxn modelId="{52FC4784-4E0E-4F94-89FB-54298B950C48}" type="presParOf" srcId="{6F468D62-E62D-45C6-97D0-2ABAAEBB039F}" destId="{D2511825-9AC6-4E5D-A28C-019EBFD13105}" srcOrd="4" destOrd="0" presId="urn:microsoft.com/office/officeart/2005/8/layout/bProcess3"/>
    <dgm:cxn modelId="{B8661B78-A3C9-4596-9919-AD220C0A0BF0}" type="presParOf" srcId="{6F468D62-E62D-45C6-97D0-2ABAAEBB039F}" destId="{CC50BFD1-5113-4F69-B7FC-D5142B8BA438}" srcOrd="5" destOrd="0" presId="urn:microsoft.com/office/officeart/2005/8/layout/bProcess3"/>
    <dgm:cxn modelId="{7E92BD8C-84D4-4834-93DF-664DA2623A09}" type="presParOf" srcId="{CC50BFD1-5113-4F69-B7FC-D5142B8BA438}" destId="{326FA2FE-A4E3-4F2A-AAEE-073590151B54}" srcOrd="0" destOrd="0" presId="urn:microsoft.com/office/officeart/2005/8/layout/bProcess3"/>
    <dgm:cxn modelId="{346FA602-DD45-4B90-844B-AE64FFC25FA0}" type="presParOf" srcId="{6F468D62-E62D-45C6-97D0-2ABAAEBB039F}" destId="{049F4D71-1F75-413B-98A9-9D3EE93ECCAC}" srcOrd="6" destOrd="0" presId="urn:microsoft.com/office/officeart/2005/8/layout/bProcess3"/>
    <dgm:cxn modelId="{2BBCA25E-4E61-42AF-9544-73A90724251B}" type="presParOf" srcId="{6F468D62-E62D-45C6-97D0-2ABAAEBB039F}" destId="{62301F16-F766-405C-9D2A-967479E02F57}" srcOrd="7" destOrd="0" presId="urn:microsoft.com/office/officeart/2005/8/layout/bProcess3"/>
    <dgm:cxn modelId="{F3E8BE9C-5D05-47B7-8969-099E397EE659}" type="presParOf" srcId="{62301F16-F766-405C-9D2A-967479E02F57}" destId="{2BA6EE4F-DAFC-4F9E-BB66-C9620AB6E691}" srcOrd="0" destOrd="0" presId="urn:microsoft.com/office/officeart/2005/8/layout/bProcess3"/>
    <dgm:cxn modelId="{6285EE3E-F381-4AE1-A7FB-633EAFFD76D2}" type="presParOf" srcId="{6F468D62-E62D-45C6-97D0-2ABAAEBB039F}" destId="{C7C32667-E1E8-49DC-B0F3-29138B3ECB80}" srcOrd="8" destOrd="0" presId="urn:microsoft.com/office/officeart/2005/8/layout/bProcess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9246F7E-25B3-4569-9D1B-C6129FCF30DA}"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CA"/>
        </a:p>
      </dgm:t>
    </dgm:pt>
    <dgm:pt modelId="{00298821-34D6-41DE-BCA4-044D96C6DC82}">
      <dgm:prSet phldrT="[Text]"/>
      <dgm:spPr>
        <a:solidFill>
          <a:srgbClr val="531399"/>
        </a:solidFill>
      </dgm:spPr>
      <dgm:t>
        <a:bodyPr/>
        <a:lstStyle/>
        <a:p>
          <a:r>
            <a:rPr lang="en-CA" dirty="0" smtClean="0"/>
            <a:t>Machine shop</a:t>
          </a:r>
        </a:p>
        <a:p>
          <a:r>
            <a:rPr lang="en-CA" b="1" i="0" u="none" dirty="0" smtClean="0">
              <a:solidFill>
                <a:schemeClr val="bg1"/>
              </a:solidFill>
            </a:rPr>
            <a:t>6 -12 months</a:t>
          </a:r>
          <a:endParaRPr lang="en-CA" dirty="0"/>
        </a:p>
      </dgm:t>
    </dgm:pt>
    <dgm:pt modelId="{57A2007A-5E41-49F8-91AC-41D16EC54993}" type="parTrans" cxnId="{5B40896D-BE13-4E63-9D96-079FF3E4B731}">
      <dgm:prSet/>
      <dgm:spPr/>
      <dgm:t>
        <a:bodyPr/>
        <a:lstStyle/>
        <a:p>
          <a:endParaRPr lang="en-CA"/>
        </a:p>
      </dgm:t>
    </dgm:pt>
    <dgm:pt modelId="{29FE721E-6B8F-4B42-BFBA-3A0D7AA0903C}" type="sibTrans" cxnId="{5B40896D-BE13-4E63-9D96-079FF3E4B731}">
      <dgm:prSet/>
      <dgm:spPr/>
      <dgm:t>
        <a:bodyPr/>
        <a:lstStyle/>
        <a:p>
          <a:endParaRPr lang="en-CA" dirty="0"/>
        </a:p>
      </dgm:t>
    </dgm:pt>
    <dgm:pt modelId="{6D4A8959-FF4C-4F8E-8393-376665A54D74}">
      <dgm:prSet phldrT="[Text]"/>
      <dgm:spPr>
        <a:solidFill>
          <a:srgbClr val="531399"/>
        </a:solidFill>
      </dgm:spPr>
      <dgm:t>
        <a:bodyPr/>
        <a:lstStyle/>
        <a:p>
          <a:r>
            <a:rPr lang="en-CA" dirty="0" smtClean="0"/>
            <a:t>Target </a:t>
          </a:r>
          <a:r>
            <a:rPr lang="en-CA" dirty="0" smtClean="0"/>
            <a:t>material </a:t>
          </a:r>
        </a:p>
        <a:p>
          <a:r>
            <a:rPr lang="en-CA" b="1" dirty="0" smtClean="0">
              <a:solidFill>
                <a:schemeClr val="bg1"/>
              </a:solidFill>
            </a:rPr>
            <a:t>1 – 8 weeks</a:t>
          </a:r>
          <a:endParaRPr lang="en-CA" b="1" dirty="0">
            <a:solidFill>
              <a:schemeClr val="bg1"/>
            </a:solidFill>
          </a:endParaRPr>
        </a:p>
      </dgm:t>
    </dgm:pt>
    <dgm:pt modelId="{70C4DE77-A7E2-4035-9C0E-07E554B49B1D}" type="parTrans" cxnId="{84681BA9-4EC8-4721-BDA9-A06A5227EA71}">
      <dgm:prSet/>
      <dgm:spPr/>
      <dgm:t>
        <a:bodyPr/>
        <a:lstStyle/>
        <a:p>
          <a:endParaRPr lang="en-CA"/>
        </a:p>
      </dgm:t>
    </dgm:pt>
    <dgm:pt modelId="{2525E2BE-F6FA-4A7F-BDC4-BB642CCDEDBB}" type="sibTrans" cxnId="{84681BA9-4EC8-4721-BDA9-A06A5227EA71}">
      <dgm:prSet/>
      <dgm:spPr/>
      <dgm:t>
        <a:bodyPr/>
        <a:lstStyle/>
        <a:p>
          <a:endParaRPr lang="en-CA" dirty="0"/>
        </a:p>
      </dgm:t>
    </dgm:pt>
    <dgm:pt modelId="{4247FEF8-E300-42CB-B2AB-59C06C30C599}">
      <dgm:prSet phldrT="[Text]"/>
      <dgm:spPr>
        <a:solidFill>
          <a:srgbClr val="531399"/>
        </a:solidFill>
      </dgm:spPr>
      <dgm:t>
        <a:bodyPr/>
        <a:lstStyle/>
        <a:p>
          <a:r>
            <a:rPr lang="en-CA" dirty="0" smtClean="0"/>
            <a:t>Target assembly </a:t>
          </a:r>
          <a:r>
            <a:rPr lang="en-CA" dirty="0" smtClean="0"/>
            <a:t>and baking </a:t>
          </a:r>
        </a:p>
        <a:p>
          <a:r>
            <a:rPr lang="en-CA" b="1" dirty="0" smtClean="0">
              <a:solidFill>
                <a:schemeClr val="bg1"/>
              </a:solidFill>
            </a:rPr>
            <a:t>5 days</a:t>
          </a:r>
          <a:endParaRPr lang="en-CA" b="1" dirty="0">
            <a:solidFill>
              <a:schemeClr val="bg1"/>
            </a:solidFill>
          </a:endParaRPr>
        </a:p>
      </dgm:t>
    </dgm:pt>
    <dgm:pt modelId="{87946C51-9CF0-4535-839B-E5ED0B48D7D4}" type="parTrans" cxnId="{773B7A3D-13D9-4110-8A78-FF8278B040D4}">
      <dgm:prSet/>
      <dgm:spPr/>
      <dgm:t>
        <a:bodyPr/>
        <a:lstStyle/>
        <a:p>
          <a:endParaRPr lang="en-CA"/>
        </a:p>
      </dgm:t>
    </dgm:pt>
    <dgm:pt modelId="{74B33FA6-FA91-418D-94E9-5E00E598A56C}" type="sibTrans" cxnId="{773B7A3D-13D9-4110-8A78-FF8278B040D4}">
      <dgm:prSet/>
      <dgm:spPr/>
      <dgm:t>
        <a:bodyPr/>
        <a:lstStyle/>
        <a:p>
          <a:endParaRPr lang="en-CA" dirty="0"/>
        </a:p>
      </dgm:t>
    </dgm:pt>
    <dgm:pt modelId="{69D1E0C4-E5C9-4366-AB4D-EC561E0D462A}">
      <dgm:prSet phldrT="[Text]"/>
      <dgm:spPr>
        <a:solidFill>
          <a:srgbClr val="531399"/>
        </a:solidFill>
      </dgm:spPr>
      <dgm:t>
        <a:bodyPr/>
        <a:lstStyle/>
        <a:p>
          <a:r>
            <a:rPr lang="en-CA" dirty="0" smtClean="0"/>
            <a:t>Test stand</a:t>
          </a:r>
        </a:p>
        <a:p>
          <a:r>
            <a:rPr lang="en-CA" b="1" i="0" u="none" dirty="0" smtClean="0">
              <a:solidFill>
                <a:schemeClr val="bg1"/>
              </a:solidFill>
            </a:rPr>
            <a:t>1 week</a:t>
          </a:r>
          <a:endParaRPr lang="en-CA" b="1" i="0" u="none" dirty="0">
            <a:solidFill>
              <a:schemeClr val="bg1"/>
            </a:solidFill>
          </a:endParaRPr>
        </a:p>
      </dgm:t>
    </dgm:pt>
    <dgm:pt modelId="{861997E6-5918-4D17-BB24-4213F5C13059}" type="parTrans" cxnId="{E15F4D15-C7F2-4B22-A589-97A0FFCAA6F3}">
      <dgm:prSet/>
      <dgm:spPr/>
      <dgm:t>
        <a:bodyPr/>
        <a:lstStyle/>
        <a:p>
          <a:endParaRPr lang="en-CA"/>
        </a:p>
      </dgm:t>
    </dgm:pt>
    <dgm:pt modelId="{C87F9EF6-1587-4450-BFE3-46AFE5705035}" type="sibTrans" cxnId="{E15F4D15-C7F2-4B22-A589-97A0FFCAA6F3}">
      <dgm:prSet/>
      <dgm:spPr/>
      <dgm:t>
        <a:bodyPr/>
        <a:lstStyle/>
        <a:p>
          <a:endParaRPr lang="en-CA" dirty="0"/>
        </a:p>
      </dgm:t>
    </dgm:pt>
    <dgm:pt modelId="{9C2AB500-ABE2-45B9-9BA1-027059A8C46D}">
      <dgm:prSet/>
      <dgm:spPr>
        <a:solidFill>
          <a:srgbClr val="531399"/>
        </a:solidFill>
      </dgm:spPr>
      <dgm:t>
        <a:bodyPr/>
        <a:lstStyle/>
        <a:p>
          <a:r>
            <a:rPr lang="en-CA" dirty="0" smtClean="0"/>
            <a:t>Target </a:t>
          </a:r>
          <a:r>
            <a:rPr lang="en-CA" dirty="0" smtClean="0"/>
            <a:t>installed in Target Module</a:t>
          </a:r>
        </a:p>
        <a:p>
          <a:r>
            <a:rPr lang="en-CA" b="1" dirty="0" smtClean="0">
              <a:solidFill>
                <a:schemeClr val="bg1"/>
              </a:solidFill>
            </a:rPr>
            <a:t>2 days</a:t>
          </a:r>
          <a:endParaRPr lang="en-CA" b="1" dirty="0">
            <a:solidFill>
              <a:schemeClr val="bg1"/>
            </a:solidFill>
          </a:endParaRPr>
        </a:p>
      </dgm:t>
    </dgm:pt>
    <dgm:pt modelId="{FFE76570-B13A-447C-BD6A-26A2F38F176B}" type="parTrans" cxnId="{E7D26A41-0A3F-4F19-942C-DEFFC00BAC09}">
      <dgm:prSet/>
      <dgm:spPr/>
      <dgm:t>
        <a:bodyPr/>
        <a:lstStyle/>
        <a:p>
          <a:endParaRPr lang="en-CA"/>
        </a:p>
      </dgm:t>
    </dgm:pt>
    <dgm:pt modelId="{96FB78C2-F8CB-4E26-8E7C-55252BC4DCF3}" type="sibTrans" cxnId="{E7D26A41-0A3F-4F19-942C-DEFFC00BAC09}">
      <dgm:prSet/>
      <dgm:spPr/>
      <dgm:t>
        <a:bodyPr/>
        <a:lstStyle/>
        <a:p>
          <a:endParaRPr lang="en-CA" dirty="0"/>
        </a:p>
      </dgm:t>
    </dgm:pt>
    <dgm:pt modelId="{BD4F81A4-6F47-4F5F-9CF2-9DD94234F904}">
      <dgm:prSet/>
      <dgm:spPr>
        <a:solidFill>
          <a:srgbClr val="531399"/>
        </a:solidFill>
      </dgm:spPr>
      <dgm:t>
        <a:bodyPr/>
        <a:lstStyle/>
        <a:p>
          <a:r>
            <a:rPr lang="en-CA" dirty="0" smtClean="0"/>
            <a:t>Conditioning Station</a:t>
          </a:r>
        </a:p>
        <a:p>
          <a:r>
            <a:rPr lang="en-CA" b="1" i="0" u="none" dirty="0" smtClean="0">
              <a:solidFill>
                <a:schemeClr val="bg1"/>
              </a:solidFill>
            </a:rPr>
            <a:t>2 days</a:t>
          </a:r>
        </a:p>
      </dgm:t>
    </dgm:pt>
    <dgm:pt modelId="{E6D6E9A6-E74F-4A8B-AD28-0F6C21394C28}" type="parTrans" cxnId="{89239E99-988D-4703-88F4-9F9348E20D31}">
      <dgm:prSet/>
      <dgm:spPr/>
      <dgm:t>
        <a:bodyPr/>
        <a:lstStyle/>
        <a:p>
          <a:endParaRPr lang="en-CA"/>
        </a:p>
      </dgm:t>
    </dgm:pt>
    <dgm:pt modelId="{177CE802-C9C8-4497-8344-25DF0A778E6F}" type="sibTrans" cxnId="{89239E99-988D-4703-88F4-9F9348E20D31}">
      <dgm:prSet/>
      <dgm:spPr/>
      <dgm:t>
        <a:bodyPr/>
        <a:lstStyle/>
        <a:p>
          <a:endParaRPr lang="en-CA"/>
        </a:p>
      </dgm:t>
    </dgm:pt>
    <dgm:pt modelId="{7E24BAD4-47A2-4D5B-8E9B-AB0213A0874A}" type="pres">
      <dgm:prSet presAssocID="{59246F7E-25B3-4569-9D1B-C6129FCF30DA}" presName="Name0" presStyleCnt="0">
        <dgm:presLayoutVars>
          <dgm:dir/>
          <dgm:resizeHandles val="exact"/>
        </dgm:presLayoutVars>
      </dgm:prSet>
      <dgm:spPr/>
      <dgm:t>
        <a:bodyPr/>
        <a:lstStyle/>
        <a:p>
          <a:endParaRPr lang="en-CA"/>
        </a:p>
      </dgm:t>
    </dgm:pt>
    <dgm:pt modelId="{E42E4330-5E23-4241-A44C-02BD0C127B44}" type="pres">
      <dgm:prSet presAssocID="{00298821-34D6-41DE-BCA4-044D96C6DC82}" presName="node" presStyleLbl="node1" presStyleIdx="0" presStyleCnt="6">
        <dgm:presLayoutVars>
          <dgm:bulletEnabled val="1"/>
        </dgm:presLayoutVars>
      </dgm:prSet>
      <dgm:spPr/>
      <dgm:t>
        <a:bodyPr/>
        <a:lstStyle/>
        <a:p>
          <a:endParaRPr lang="en-CA"/>
        </a:p>
      </dgm:t>
    </dgm:pt>
    <dgm:pt modelId="{E248C9D9-5BA9-4D27-A79E-71573C7DF754}" type="pres">
      <dgm:prSet presAssocID="{29FE721E-6B8F-4B42-BFBA-3A0D7AA0903C}" presName="sibTrans" presStyleLbl="sibTrans1D1" presStyleIdx="0" presStyleCnt="5"/>
      <dgm:spPr/>
      <dgm:t>
        <a:bodyPr/>
        <a:lstStyle/>
        <a:p>
          <a:endParaRPr lang="en-CA"/>
        </a:p>
      </dgm:t>
    </dgm:pt>
    <dgm:pt modelId="{B965FF89-AA32-40CF-B544-5EA581A3D2A9}" type="pres">
      <dgm:prSet presAssocID="{29FE721E-6B8F-4B42-BFBA-3A0D7AA0903C}" presName="connectorText" presStyleLbl="sibTrans1D1" presStyleIdx="0" presStyleCnt="5"/>
      <dgm:spPr/>
      <dgm:t>
        <a:bodyPr/>
        <a:lstStyle/>
        <a:p>
          <a:endParaRPr lang="en-CA"/>
        </a:p>
      </dgm:t>
    </dgm:pt>
    <dgm:pt modelId="{60A51555-0D64-4A86-995D-1D8DD67B25A2}" type="pres">
      <dgm:prSet presAssocID="{6D4A8959-FF4C-4F8E-8393-376665A54D74}" presName="node" presStyleLbl="node1" presStyleIdx="1" presStyleCnt="6">
        <dgm:presLayoutVars>
          <dgm:bulletEnabled val="1"/>
        </dgm:presLayoutVars>
      </dgm:prSet>
      <dgm:spPr/>
      <dgm:t>
        <a:bodyPr/>
        <a:lstStyle/>
        <a:p>
          <a:endParaRPr lang="en-CA"/>
        </a:p>
      </dgm:t>
    </dgm:pt>
    <dgm:pt modelId="{4D440524-64F6-4895-A4F6-1D1A76638560}" type="pres">
      <dgm:prSet presAssocID="{2525E2BE-F6FA-4A7F-BDC4-BB642CCDEDBB}" presName="sibTrans" presStyleLbl="sibTrans1D1" presStyleIdx="1" presStyleCnt="5"/>
      <dgm:spPr/>
      <dgm:t>
        <a:bodyPr/>
        <a:lstStyle/>
        <a:p>
          <a:endParaRPr lang="en-CA"/>
        </a:p>
      </dgm:t>
    </dgm:pt>
    <dgm:pt modelId="{54745AF9-66B3-4AB9-B51D-48F73028E2FC}" type="pres">
      <dgm:prSet presAssocID="{2525E2BE-F6FA-4A7F-BDC4-BB642CCDEDBB}" presName="connectorText" presStyleLbl="sibTrans1D1" presStyleIdx="1" presStyleCnt="5"/>
      <dgm:spPr/>
      <dgm:t>
        <a:bodyPr/>
        <a:lstStyle/>
        <a:p>
          <a:endParaRPr lang="en-CA"/>
        </a:p>
      </dgm:t>
    </dgm:pt>
    <dgm:pt modelId="{D231AECF-D123-40B9-95FE-17A22E637993}" type="pres">
      <dgm:prSet presAssocID="{4247FEF8-E300-42CB-B2AB-59C06C30C599}" presName="node" presStyleLbl="node1" presStyleIdx="2" presStyleCnt="6" custLinFactNeighborX="-4481" custLinFactNeighborY="-219">
        <dgm:presLayoutVars>
          <dgm:bulletEnabled val="1"/>
        </dgm:presLayoutVars>
      </dgm:prSet>
      <dgm:spPr/>
      <dgm:t>
        <a:bodyPr/>
        <a:lstStyle/>
        <a:p>
          <a:endParaRPr lang="en-CA"/>
        </a:p>
      </dgm:t>
    </dgm:pt>
    <dgm:pt modelId="{D27245C4-43B6-4EAB-BF16-D667C45CFE5C}" type="pres">
      <dgm:prSet presAssocID="{74B33FA6-FA91-418D-94E9-5E00E598A56C}" presName="sibTrans" presStyleLbl="sibTrans1D1" presStyleIdx="2" presStyleCnt="5"/>
      <dgm:spPr/>
      <dgm:t>
        <a:bodyPr/>
        <a:lstStyle/>
        <a:p>
          <a:endParaRPr lang="en-CA"/>
        </a:p>
      </dgm:t>
    </dgm:pt>
    <dgm:pt modelId="{AE19E725-530E-4648-8051-69AE56EA58A4}" type="pres">
      <dgm:prSet presAssocID="{74B33FA6-FA91-418D-94E9-5E00E598A56C}" presName="connectorText" presStyleLbl="sibTrans1D1" presStyleIdx="2" presStyleCnt="5"/>
      <dgm:spPr/>
      <dgm:t>
        <a:bodyPr/>
        <a:lstStyle/>
        <a:p>
          <a:endParaRPr lang="en-CA"/>
        </a:p>
      </dgm:t>
    </dgm:pt>
    <dgm:pt modelId="{5D62CB29-8B27-4853-9FF6-EE6D6F4E7EDD}" type="pres">
      <dgm:prSet presAssocID="{69D1E0C4-E5C9-4366-AB4D-EC561E0D462A}" presName="node" presStyleLbl="node1" presStyleIdx="3" presStyleCnt="6">
        <dgm:presLayoutVars>
          <dgm:bulletEnabled val="1"/>
        </dgm:presLayoutVars>
      </dgm:prSet>
      <dgm:spPr/>
      <dgm:t>
        <a:bodyPr/>
        <a:lstStyle/>
        <a:p>
          <a:endParaRPr lang="en-CA"/>
        </a:p>
      </dgm:t>
    </dgm:pt>
    <dgm:pt modelId="{140F4A46-CDD0-43B4-A9D8-0B5A153FE7FD}" type="pres">
      <dgm:prSet presAssocID="{C87F9EF6-1587-4450-BFE3-46AFE5705035}" presName="sibTrans" presStyleLbl="sibTrans1D1" presStyleIdx="3" presStyleCnt="5"/>
      <dgm:spPr/>
      <dgm:t>
        <a:bodyPr/>
        <a:lstStyle/>
        <a:p>
          <a:endParaRPr lang="en-CA"/>
        </a:p>
      </dgm:t>
    </dgm:pt>
    <dgm:pt modelId="{B7C5488F-87E3-4652-B911-65C02152112C}" type="pres">
      <dgm:prSet presAssocID="{C87F9EF6-1587-4450-BFE3-46AFE5705035}" presName="connectorText" presStyleLbl="sibTrans1D1" presStyleIdx="3" presStyleCnt="5"/>
      <dgm:spPr/>
      <dgm:t>
        <a:bodyPr/>
        <a:lstStyle/>
        <a:p>
          <a:endParaRPr lang="en-CA"/>
        </a:p>
      </dgm:t>
    </dgm:pt>
    <dgm:pt modelId="{484A1E48-CE0F-48D8-BB04-91524FAE8058}" type="pres">
      <dgm:prSet presAssocID="{9C2AB500-ABE2-45B9-9BA1-027059A8C46D}" presName="node" presStyleLbl="node1" presStyleIdx="4" presStyleCnt="6">
        <dgm:presLayoutVars>
          <dgm:bulletEnabled val="1"/>
        </dgm:presLayoutVars>
      </dgm:prSet>
      <dgm:spPr/>
      <dgm:t>
        <a:bodyPr/>
        <a:lstStyle/>
        <a:p>
          <a:endParaRPr lang="en-CA"/>
        </a:p>
      </dgm:t>
    </dgm:pt>
    <dgm:pt modelId="{F968D07F-B167-4CC1-A549-AF78538BCB95}" type="pres">
      <dgm:prSet presAssocID="{96FB78C2-F8CB-4E26-8E7C-55252BC4DCF3}" presName="sibTrans" presStyleLbl="sibTrans1D1" presStyleIdx="4" presStyleCnt="5"/>
      <dgm:spPr/>
      <dgm:t>
        <a:bodyPr/>
        <a:lstStyle/>
        <a:p>
          <a:endParaRPr lang="en-CA"/>
        </a:p>
      </dgm:t>
    </dgm:pt>
    <dgm:pt modelId="{81338517-1564-4A75-8C82-2F3886925CA7}" type="pres">
      <dgm:prSet presAssocID="{96FB78C2-F8CB-4E26-8E7C-55252BC4DCF3}" presName="connectorText" presStyleLbl="sibTrans1D1" presStyleIdx="4" presStyleCnt="5"/>
      <dgm:spPr/>
      <dgm:t>
        <a:bodyPr/>
        <a:lstStyle/>
        <a:p>
          <a:endParaRPr lang="en-CA"/>
        </a:p>
      </dgm:t>
    </dgm:pt>
    <dgm:pt modelId="{0CA3DABE-01C7-4F95-8CA0-8DBA067B7507}" type="pres">
      <dgm:prSet presAssocID="{BD4F81A4-6F47-4F5F-9CF2-9DD94234F904}" presName="node" presStyleLbl="node1" presStyleIdx="5" presStyleCnt="6" custLinFactNeighborX="-6507" custLinFactNeighborY="-431">
        <dgm:presLayoutVars>
          <dgm:bulletEnabled val="1"/>
        </dgm:presLayoutVars>
      </dgm:prSet>
      <dgm:spPr/>
      <dgm:t>
        <a:bodyPr/>
        <a:lstStyle/>
        <a:p>
          <a:endParaRPr lang="en-CA"/>
        </a:p>
      </dgm:t>
    </dgm:pt>
  </dgm:ptLst>
  <dgm:cxnLst>
    <dgm:cxn modelId="{483F90AA-6E7A-49A0-BC86-E11E1A59C4CA}" type="presOf" srcId="{59246F7E-25B3-4569-9D1B-C6129FCF30DA}" destId="{7E24BAD4-47A2-4D5B-8E9B-AB0213A0874A}" srcOrd="0" destOrd="0" presId="urn:microsoft.com/office/officeart/2005/8/layout/bProcess3"/>
    <dgm:cxn modelId="{89239E99-988D-4703-88F4-9F9348E20D31}" srcId="{59246F7E-25B3-4569-9D1B-C6129FCF30DA}" destId="{BD4F81A4-6F47-4F5F-9CF2-9DD94234F904}" srcOrd="5" destOrd="0" parTransId="{E6D6E9A6-E74F-4A8B-AD28-0F6C21394C28}" sibTransId="{177CE802-C9C8-4497-8344-25DF0A778E6F}"/>
    <dgm:cxn modelId="{7FC71102-125B-4AC1-B564-43F1D8E6E300}" type="presOf" srcId="{96FB78C2-F8CB-4E26-8E7C-55252BC4DCF3}" destId="{F968D07F-B167-4CC1-A549-AF78538BCB95}" srcOrd="0" destOrd="0" presId="urn:microsoft.com/office/officeart/2005/8/layout/bProcess3"/>
    <dgm:cxn modelId="{CA2B87B8-2EDD-4AE0-AE65-DEC30BE6A2CC}" type="presOf" srcId="{96FB78C2-F8CB-4E26-8E7C-55252BC4DCF3}" destId="{81338517-1564-4A75-8C82-2F3886925CA7}" srcOrd="1" destOrd="0" presId="urn:microsoft.com/office/officeart/2005/8/layout/bProcess3"/>
    <dgm:cxn modelId="{9B823CF4-8ED5-4919-BF1C-F64C3325E008}" type="presOf" srcId="{29FE721E-6B8F-4B42-BFBA-3A0D7AA0903C}" destId="{E248C9D9-5BA9-4D27-A79E-71573C7DF754}" srcOrd="0" destOrd="0" presId="urn:microsoft.com/office/officeart/2005/8/layout/bProcess3"/>
    <dgm:cxn modelId="{44CF2264-B8A5-4065-AB24-C7322B14089F}" type="presOf" srcId="{BD4F81A4-6F47-4F5F-9CF2-9DD94234F904}" destId="{0CA3DABE-01C7-4F95-8CA0-8DBA067B7507}" srcOrd="0" destOrd="0" presId="urn:microsoft.com/office/officeart/2005/8/layout/bProcess3"/>
    <dgm:cxn modelId="{8CA71B6E-A7D3-4EA0-B1E7-D7FD5C403062}" type="presOf" srcId="{00298821-34D6-41DE-BCA4-044D96C6DC82}" destId="{E42E4330-5E23-4241-A44C-02BD0C127B44}" srcOrd="0" destOrd="0" presId="urn:microsoft.com/office/officeart/2005/8/layout/bProcess3"/>
    <dgm:cxn modelId="{68CC896E-DA28-4F90-92DD-4398B6397837}" type="presOf" srcId="{C87F9EF6-1587-4450-BFE3-46AFE5705035}" destId="{140F4A46-CDD0-43B4-A9D8-0B5A153FE7FD}" srcOrd="0" destOrd="0" presId="urn:microsoft.com/office/officeart/2005/8/layout/bProcess3"/>
    <dgm:cxn modelId="{4FBE1747-733D-47FF-9DF6-0C618D42A5D9}" type="presOf" srcId="{69D1E0C4-E5C9-4366-AB4D-EC561E0D462A}" destId="{5D62CB29-8B27-4853-9FF6-EE6D6F4E7EDD}" srcOrd="0" destOrd="0" presId="urn:microsoft.com/office/officeart/2005/8/layout/bProcess3"/>
    <dgm:cxn modelId="{773B7A3D-13D9-4110-8A78-FF8278B040D4}" srcId="{59246F7E-25B3-4569-9D1B-C6129FCF30DA}" destId="{4247FEF8-E300-42CB-B2AB-59C06C30C599}" srcOrd="2" destOrd="0" parTransId="{87946C51-9CF0-4535-839B-E5ED0B48D7D4}" sibTransId="{74B33FA6-FA91-418D-94E9-5E00E598A56C}"/>
    <dgm:cxn modelId="{429006AB-79F7-4377-9DF0-64603C567A4B}" type="presOf" srcId="{74B33FA6-FA91-418D-94E9-5E00E598A56C}" destId="{AE19E725-530E-4648-8051-69AE56EA58A4}" srcOrd="1" destOrd="0" presId="urn:microsoft.com/office/officeart/2005/8/layout/bProcess3"/>
    <dgm:cxn modelId="{FAF2F316-4B52-467A-8EA0-D26713C03F94}" type="presOf" srcId="{2525E2BE-F6FA-4A7F-BDC4-BB642CCDEDBB}" destId="{54745AF9-66B3-4AB9-B51D-48F73028E2FC}" srcOrd="1" destOrd="0" presId="urn:microsoft.com/office/officeart/2005/8/layout/bProcess3"/>
    <dgm:cxn modelId="{6E110101-E8E9-4B4D-96C6-74912EBD9908}" type="presOf" srcId="{C87F9EF6-1587-4450-BFE3-46AFE5705035}" destId="{B7C5488F-87E3-4652-B911-65C02152112C}" srcOrd="1" destOrd="0" presId="urn:microsoft.com/office/officeart/2005/8/layout/bProcess3"/>
    <dgm:cxn modelId="{07F211E4-815C-4472-8DF9-0F874A0A7877}" type="presOf" srcId="{4247FEF8-E300-42CB-B2AB-59C06C30C599}" destId="{D231AECF-D123-40B9-95FE-17A22E637993}" srcOrd="0" destOrd="0" presId="urn:microsoft.com/office/officeart/2005/8/layout/bProcess3"/>
    <dgm:cxn modelId="{5B40896D-BE13-4E63-9D96-079FF3E4B731}" srcId="{59246F7E-25B3-4569-9D1B-C6129FCF30DA}" destId="{00298821-34D6-41DE-BCA4-044D96C6DC82}" srcOrd="0" destOrd="0" parTransId="{57A2007A-5E41-49F8-91AC-41D16EC54993}" sibTransId="{29FE721E-6B8F-4B42-BFBA-3A0D7AA0903C}"/>
    <dgm:cxn modelId="{4F292694-9DD5-4F37-B132-859C15C8DD5B}" type="presOf" srcId="{9C2AB500-ABE2-45B9-9BA1-027059A8C46D}" destId="{484A1E48-CE0F-48D8-BB04-91524FAE8058}" srcOrd="0" destOrd="0" presId="urn:microsoft.com/office/officeart/2005/8/layout/bProcess3"/>
    <dgm:cxn modelId="{B13F2084-2CF2-44AA-B1A8-54EE169D368C}" type="presOf" srcId="{74B33FA6-FA91-418D-94E9-5E00E598A56C}" destId="{D27245C4-43B6-4EAB-BF16-D667C45CFE5C}" srcOrd="0" destOrd="0" presId="urn:microsoft.com/office/officeart/2005/8/layout/bProcess3"/>
    <dgm:cxn modelId="{E7D26A41-0A3F-4F19-942C-DEFFC00BAC09}" srcId="{59246F7E-25B3-4569-9D1B-C6129FCF30DA}" destId="{9C2AB500-ABE2-45B9-9BA1-027059A8C46D}" srcOrd="4" destOrd="0" parTransId="{FFE76570-B13A-447C-BD6A-26A2F38F176B}" sibTransId="{96FB78C2-F8CB-4E26-8E7C-55252BC4DCF3}"/>
    <dgm:cxn modelId="{E15F4D15-C7F2-4B22-A589-97A0FFCAA6F3}" srcId="{59246F7E-25B3-4569-9D1B-C6129FCF30DA}" destId="{69D1E0C4-E5C9-4366-AB4D-EC561E0D462A}" srcOrd="3" destOrd="0" parTransId="{861997E6-5918-4D17-BB24-4213F5C13059}" sibTransId="{C87F9EF6-1587-4450-BFE3-46AFE5705035}"/>
    <dgm:cxn modelId="{84681BA9-4EC8-4721-BDA9-A06A5227EA71}" srcId="{59246F7E-25B3-4569-9D1B-C6129FCF30DA}" destId="{6D4A8959-FF4C-4F8E-8393-376665A54D74}" srcOrd="1" destOrd="0" parTransId="{70C4DE77-A7E2-4035-9C0E-07E554B49B1D}" sibTransId="{2525E2BE-F6FA-4A7F-BDC4-BB642CCDEDBB}"/>
    <dgm:cxn modelId="{21F86CC6-A2EF-47A9-842C-B4BEDC3EC4F7}" type="presOf" srcId="{29FE721E-6B8F-4B42-BFBA-3A0D7AA0903C}" destId="{B965FF89-AA32-40CF-B544-5EA581A3D2A9}" srcOrd="1" destOrd="0" presId="urn:microsoft.com/office/officeart/2005/8/layout/bProcess3"/>
    <dgm:cxn modelId="{A7AC7213-6D91-4107-A5E8-9DF30C3BD2D2}" type="presOf" srcId="{6D4A8959-FF4C-4F8E-8393-376665A54D74}" destId="{60A51555-0D64-4A86-995D-1D8DD67B25A2}" srcOrd="0" destOrd="0" presId="urn:microsoft.com/office/officeart/2005/8/layout/bProcess3"/>
    <dgm:cxn modelId="{F7CE58E9-59C4-42A5-AFDB-9E2CCC096459}" type="presOf" srcId="{2525E2BE-F6FA-4A7F-BDC4-BB642CCDEDBB}" destId="{4D440524-64F6-4895-A4F6-1D1A76638560}" srcOrd="0" destOrd="0" presId="urn:microsoft.com/office/officeart/2005/8/layout/bProcess3"/>
    <dgm:cxn modelId="{01A8E06C-920A-4D8D-9B7A-5572199D9EDE}" type="presParOf" srcId="{7E24BAD4-47A2-4D5B-8E9B-AB0213A0874A}" destId="{E42E4330-5E23-4241-A44C-02BD0C127B44}" srcOrd="0" destOrd="0" presId="urn:microsoft.com/office/officeart/2005/8/layout/bProcess3"/>
    <dgm:cxn modelId="{051E886E-D509-4D5A-9958-EAF3EE7FA14F}" type="presParOf" srcId="{7E24BAD4-47A2-4D5B-8E9B-AB0213A0874A}" destId="{E248C9D9-5BA9-4D27-A79E-71573C7DF754}" srcOrd="1" destOrd="0" presId="urn:microsoft.com/office/officeart/2005/8/layout/bProcess3"/>
    <dgm:cxn modelId="{A1157213-89F7-4A17-8E53-4DD3F3537A5A}" type="presParOf" srcId="{E248C9D9-5BA9-4D27-A79E-71573C7DF754}" destId="{B965FF89-AA32-40CF-B544-5EA581A3D2A9}" srcOrd="0" destOrd="0" presId="urn:microsoft.com/office/officeart/2005/8/layout/bProcess3"/>
    <dgm:cxn modelId="{812E47C9-4781-4647-A478-2C95DA58EAD1}" type="presParOf" srcId="{7E24BAD4-47A2-4D5B-8E9B-AB0213A0874A}" destId="{60A51555-0D64-4A86-995D-1D8DD67B25A2}" srcOrd="2" destOrd="0" presId="urn:microsoft.com/office/officeart/2005/8/layout/bProcess3"/>
    <dgm:cxn modelId="{1147118C-7B67-4AD6-84BE-725E17D8F8F8}" type="presParOf" srcId="{7E24BAD4-47A2-4D5B-8E9B-AB0213A0874A}" destId="{4D440524-64F6-4895-A4F6-1D1A76638560}" srcOrd="3" destOrd="0" presId="urn:microsoft.com/office/officeart/2005/8/layout/bProcess3"/>
    <dgm:cxn modelId="{A91E6F03-5D8F-4443-97EF-EB960CFD2539}" type="presParOf" srcId="{4D440524-64F6-4895-A4F6-1D1A76638560}" destId="{54745AF9-66B3-4AB9-B51D-48F73028E2FC}" srcOrd="0" destOrd="0" presId="urn:microsoft.com/office/officeart/2005/8/layout/bProcess3"/>
    <dgm:cxn modelId="{5609FB1C-9628-4B3A-A618-AC9CBBBDD22D}" type="presParOf" srcId="{7E24BAD4-47A2-4D5B-8E9B-AB0213A0874A}" destId="{D231AECF-D123-40B9-95FE-17A22E637993}" srcOrd="4" destOrd="0" presId="urn:microsoft.com/office/officeart/2005/8/layout/bProcess3"/>
    <dgm:cxn modelId="{4C31977A-002E-4F5C-A330-D13EA5DAE0FE}" type="presParOf" srcId="{7E24BAD4-47A2-4D5B-8E9B-AB0213A0874A}" destId="{D27245C4-43B6-4EAB-BF16-D667C45CFE5C}" srcOrd="5" destOrd="0" presId="urn:microsoft.com/office/officeart/2005/8/layout/bProcess3"/>
    <dgm:cxn modelId="{D5AA29B8-7C92-4840-82DE-00613CA9EE0B}" type="presParOf" srcId="{D27245C4-43B6-4EAB-BF16-D667C45CFE5C}" destId="{AE19E725-530E-4648-8051-69AE56EA58A4}" srcOrd="0" destOrd="0" presId="urn:microsoft.com/office/officeart/2005/8/layout/bProcess3"/>
    <dgm:cxn modelId="{766DD9DE-861C-4AA3-BD3F-FD132E83A915}" type="presParOf" srcId="{7E24BAD4-47A2-4D5B-8E9B-AB0213A0874A}" destId="{5D62CB29-8B27-4853-9FF6-EE6D6F4E7EDD}" srcOrd="6" destOrd="0" presId="urn:microsoft.com/office/officeart/2005/8/layout/bProcess3"/>
    <dgm:cxn modelId="{1EAC2F92-1D93-4383-BA4C-911686DD5940}" type="presParOf" srcId="{7E24BAD4-47A2-4D5B-8E9B-AB0213A0874A}" destId="{140F4A46-CDD0-43B4-A9D8-0B5A153FE7FD}" srcOrd="7" destOrd="0" presId="urn:microsoft.com/office/officeart/2005/8/layout/bProcess3"/>
    <dgm:cxn modelId="{22DC219F-D86F-4864-9BBA-8FC183E53E57}" type="presParOf" srcId="{140F4A46-CDD0-43B4-A9D8-0B5A153FE7FD}" destId="{B7C5488F-87E3-4652-B911-65C02152112C}" srcOrd="0" destOrd="0" presId="urn:microsoft.com/office/officeart/2005/8/layout/bProcess3"/>
    <dgm:cxn modelId="{3810BE53-8D5B-41AA-A417-926F53F11A22}" type="presParOf" srcId="{7E24BAD4-47A2-4D5B-8E9B-AB0213A0874A}" destId="{484A1E48-CE0F-48D8-BB04-91524FAE8058}" srcOrd="8" destOrd="0" presId="urn:microsoft.com/office/officeart/2005/8/layout/bProcess3"/>
    <dgm:cxn modelId="{8E7995F3-F0F7-4B11-8A36-E6DA9D49A04C}" type="presParOf" srcId="{7E24BAD4-47A2-4D5B-8E9B-AB0213A0874A}" destId="{F968D07F-B167-4CC1-A549-AF78538BCB95}" srcOrd="9" destOrd="0" presId="urn:microsoft.com/office/officeart/2005/8/layout/bProcess3"/>
    <dgm:cxn modelId="{5A3D51B4-B9B0-4068-AB57-6CC82B7BD09C}" type="presParOf" srcId="{F968D07F-B167-4CC1-A549-AF78538BCB95}" destId="{81338517-1564-4A75-8C82-2F3886925CA7}" srcOrd="0" destOrd="0" presId="urn:microsoft.com/office/officeart/2005/8/layout/bProcess3"/>
    <dgm:cxn modelId="{CD26B871-F324-4DC2-97B7-BA15710AF497}" type="presParOf" srcId="{7E24BAD4-47A2-4D5B-8E9B-AB0213A0874A}" destId="{0CA3DABE-01C7-4F95-8CA0-8DBA067B7507}" srcOrd="10" destOrd="0" presId="urn:microsoft.com/office/officeart/2005/8/layout/bProcess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14B0E49-B635-44FA-8A92-D862A1649A27}"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CA"/>
        </a:p>
      </dgm:t>
    </dgm:pt>
    <dgm:pt modelId="{31F0307C-8966-4606-BE81-FA26F1AD3DD2}">
      <dgm:prSet phldrT="[Text]"/>
      <dgm:spPr>
        <a:solidFill>
          <a:srgbClr val="531399"/>
        </a:solidFill>
      </dgm:spPr>
      <dgm:t>
        <a:bodyPr/>
        <a:lstStyle/>
        <a:p>
          <a:r>
            <a:rPr lang="en-CA" dirty="0" smtClean="0"/>
            <a:t>Target </a:t>
          </a:r>
          <a:r>
            <a:rPr lang="en-CA" dirty="0" smtClean="0"/>
            <a:t>material </a:t>
          </a:r>
        </a:p>
        <a:p>
          <a:r>
            <a:rPr lang="en-CA" b="1" dirty="0" smtClean="0">
              <a:solidFill>
                <a:schemeClr val="bg1"/>
              </a:solidFill>
            </a:rPr>
            <a:t>1 – 8 weeks</a:t>
          </a:r>
          <a:endParaRPr lang="en-CA" b="1" dirty="0">
            <a:solidFill>
              <a:schemeClr val="bg1"/>
            </a:solidFill>
          </a:endParaRPr>
        </a:p>
      </dgm:t>
    </dgm:pt>
    <dgm:pt modelId="{080FF051-ACD8-4A14-BEBC-B6C9A2FA2CDC}" type="parTrans" cxnId="{D4F493AF-D017-49B1-8C1E-4C23FD8AB8A8}">
      <dgm:prSet/>
      <dgm:spPr/>
      <dgm:t>
        <a:bodyPr/>
        <a:lstStyle/>
        <a:p>
          <a:endParaRPr lang="en-CA"/>
        </a:p>
      </dgm:t>
    </dgm:pt>
    <dgm:pt modelId="{97F2CA2C-3FD5-43E6-9EDB-EDC77E1AFD6C}" type="sibTrans" cxnId="{D4F493AF-D017-49B1-8C1E-4C23FD8AB8A8}">
      <dgm:prSet/>
      <dgm:spPr/>
      <dgm:t>
        <a:bodyPr/>
        <a:lstStyle/>
        <a:p>
          <a:endParaRPr lang="en-CA" dirty="0"/>
        </a:p>
      </dgm:t>
    </dgm:pt>
    <dgm:pt modelId="{2747E839-CDF7-4FFB-9340-4A2AD566A835}">
      <dgm:prSet phldrT="[Text]"/>
      <dgm:spPr>
        <a:solidFill>
          <a:srgbClr val="531399"/>
        </a:solidFill>
      </dgm:spPr>
      <dgm:t>
        <a:bodyPr/>
        <a:lstStyle/>
        <a:p>
          <a:r>
            <a:rPr lang="en-CA" dirty="0" smtClean="0"/>
            <a:t>Test stand</a:t>
          </a:r>
        </a:p>
        <a:p>
          <a:r>
            <a:rPr lang="en-CA" b="1" i="0" u="none" dirty="0" smtClean="0">
              <a:solidFill>
                <a:schemeClr val="bg1"/>
              </a:solidFill>
            </a:rPr>
            <a:t>1 week</a:t>
          </a:r>
          <a:endParaRPr lang="en-CA" b="1" i="0" u="none" dirty="0">
            <a:solidFill>
              <a:schemeClr val="bg1"/>
            </a:solidFill>
          </a:endParaRPr>
        </a:p>
      </dgm:t>
    </dgm:pt>
    <dgm:pt modelId="{A9B7DA86-9577-4755-AE40-E97D1CB5DC9B}" type="parTrans" cxnId="{98584EF3-F5CB-49EF-ABFC-04BA5C491802}">
      <dgm:prSet/>
      <dgm:spPr/>
      <dgm:t>
        <a:bodyPr/>
        <a:lstStyle/>
        <a:p>
          <a:endParaRPr lang="en-CA"/>
        </a:p>
      </dgm:t>
    </dgm:pt>
    <dgm:pt modelId="{3E198B8E-4F13-487A-8DA4-1C9C961C2651}" type="sibTrans" cxnId="{98584EF3-F5CB-49EF-ABFC-04BA5C491802}">
      <dgm:prSet/>
      <dgm:spPr/>
      <dgm:t>
        <a:bodyPr/>
        <a:lstStyle/>
        <a:p>
          <a:endParaRPr lang="en-CA" dirty="0"/>
        </a:p>
      </dgm:t>
    </dgm:pt>
    <dgm:pt modelId="{83B7F86D-0DD6-404B-807D-EBBB4BF17721}">
      <dgm:prSet phldrT="[Text]"/>
      <dgm:spPr>
        <a:solidFill>
          <a:srgbClr val="531399"/>
        </a:solidFill>
      </dgm:spPr>
      <dgm:t>
        <a:bodyPr/>
        <a:lstStyle/>
        <a:p>
          <a:r>
            <a:rPr lang="en-CA" dirty="0" smtClean="0"/>
            <a:t>Machine shop</a:t>
          </a:r>
        </a:p>
        <a:p>
          <a:r>
            <a:rPr lang="en-CA" b="1" i="0" u="none" dirty="0" smtClean="0">
              <a:solidFill>
                <a:schemeClr val="bg1"/>
              </a:solidFill>
            </a:rPr>
            <a:t>6 -12 months</a:t>
          </a:r>
          <a:endParaRPr lang="en-CA" b="1" i="0" u="none" dirty="0">
            <a:solidFill>
              <a:schemeClr val="bg1"/>
            </a:solidFill>
          </a:endParaRPr>
        </a:p>
      </dgm:t>
    </dgm:pt>
    <dgm:pt modelId="{F6EB4361-B05F-4631-9B99-08C363626420}" type="sibTrans" cxnId="{588570D6-412A-4BF0-9D48-96BC4555A368}">
      <dgm:prSet/>
      <dgm:spPr/>
      <dgm:t>
        <a:bodyPr/>
        <a:lstStyle/>
        <a:p>
          <a:endParaRPr lang="en-CA" dirty="0"/>
        </a:p>
      </dgm:t>
    </dgm:pt>
    <dgm:pt modelId="{B2C83FFC-2DE1-4EF3-81C7-BC52CA4242A5}" type="parTrans" cxnId="{588570D6-412A-4BF0-9D48-96BC4555A368}">
      <dgm:prSet/>
      <dgm:spPr/>
      <dgm:t>
        <a:bodyPr/>
        <a:lstStyle/>
        <a:p>
          <a:endParaRPr lang="en-CA"/>
        </a:p>
      </dgm:t>
    </dgm:pt>
    <dgm:pt modelId="{F51A41DC-4585-470C-B9F3-0FF7F6B5191E}">
      <dgm:prSet/>
      <dgm:spPr>
        <a:solidFill>
          <a:srgbClr val="531399"/>
        </a:solidFill>
      </dgm:spPr>
      <dgm:t>
        <a:bodyPr/>
        <a:lstStyle/>
        <a:p>
          <a:r>
            <a:rPr lang="en-CA" dirty="0" smtClean="0"/>
            <a:t>Conditioning Station</a:t>
          </a:r>
        </a:p>
        <a:p>
          <a:r>
            <a:rPr lang="en-CA" b="1" i="0" u="none" dirty="0" smtClean="0">
              <a:solidFill>
                <a:schemeClr val="bg1"/>
              </a:solidFill>
            </a:rPr>
            <a:t>2 days</a:t>
          </a:r>
        </a:p>
      </dgm:t>
    </dgm:pt>
    <dgm:pt modelId="{A2068821-08F4-4653-A91F-51587785F047}" type="parTrans" cxnId="{0AA6BD63-D378-46AD-9605-43746C3712D6}">
      <dgm:prSet/>
      <dgm:spPr/>
      <dgm:t>
        <a:bodyPr/>
        <a:lstStyle/>
        <a:p>
          <a:endParaRPr lang="en-CA"/>
        </a:p>
      </dgm:t>
    </dgm:pt>
    <dgm:pt modelId="{61D58845-43BE-4BC2-86B3-D6F9CC4D527F}" type="sibTrans" cxnId="{0AA6BD63-D378-46AD-9605-43746C3712D6}">
      <dgm:prSet/>
      <dgm:spPr/>
      <dgm:t>
        <a:bodyPr/>
        <a:lstStyle/>
        <a:p>
          <a:endParaRPr lang="en-CA" dirty="0"/>
        </a:p>
      </dgm:t>
    </dgm:pt>
    <dgm:pt modelId="{DAB3C083-71F3-404F-B3CE-BD2304DB3A60}">
      <dgm:prSet/>
      <dgm:spPr>
        <a:solidFill>
          <a:srgbClr val="531399"/>
        </a:solidFill>
      </dgm:spPr>
      <dgm:t>
        <a:bodyPr/>
        <a:lstStyle/>
        <a:p>
          <a:r>
            <a:rPr lang="en-CA" dirty="0" smtClean="0"/>
            <a:t>Target </a:t>
          </a:r>
          <a:r>
            <a:rPr lang="en-CA" dirty="0" smtClean="0"/>
            <a:t>installed in Target Module</a:t>
          </a:r>
        </a:p>
        <a:p>
          <a:r>
            <a:rPr lang="en-CA" b="1" dirty="0" smtClean="0">
              <a:solidFill>
                <a:schemeClr val="bg1"/>
              </a:solidFill>
            </a:rPr>
            <a:t>2 days</a:t>
          </a:r>
          <a:endParaRPr lang="en-CA" b="1" dirty="0">
            <a:solidFill>
              <a:schemeClr val="bg1"/>
            </a:solidFill>
          </a:endParaRPr>
        </a:p>
      </dgm:t>
    </dgm:pt>
    <dgm:pt modelId="{850C28F5-F7DF-4488-8D8A-62BE1BF3E868}" type="parTrans" cxnId="{38D136CB-CBAC-4494-89A7-339809B2691C}">
      <dgm:prSet/>
      <dgm:spPr/>
      <dgm:t>
        <a:bodyPr/>
        <a:lstStyle/>
        <a:p>
          <a:endParaRPr lang="en-CA"/>
        </a:p>
      </dgm:t>
    </dgm:pt>
    <dgm:pt modelId="{183C122A-370A-4EA9-8442-F14A825412B3}" type="sibTrans" cxnId="{38D136CB-CBAC-4494-89A7-339809B2691C}">
      <dgm:prSet/>
      <dgm:spPr/>
      <dgm:t>
        <a:bodyPr/>
        <a:lstStyle/>
        <a:p>
          <a:endParaRPr lang="en-CA" dirty="0"/>
        </a:p>
      </dgm:t>
    </dgm:pt>
    <dgm:pt modelId="{7DD6BFFB-4461-46D6-AF79-FFF1577259CF}">
      <dgm:prSet/>
      <dgm:spPr>
        <a:solidFill>
          <a:srgbClr val="531399"/>
        </a:solidFill>
      </dgm:spPr>
      <dgm:t>
        <a:bodyPr/>
        <a:lstStyle/>
        <a:p>
          <a:pPr algn="ctr"/>
          <a:r>
            <a:rPr lang="en-CA" dirty="0" smtClean="0"/>
            <a:t>Target </a:t>
          </a:r>
          <a:r>
            <a:rPr lang="en-CA" dirty="0" smtClean="0"/>
            <a:t>preparations </a:t>
          </a:r>
          <a:r>
            <a:rPr lang="en-CA" dirty="0" smtClean="0"/>
            <a:t>for production </a:t>
          </a:r>
        </a:p>
        <a:p>
          <a:pPr algn="ctr"/>
          <a:r>
            <a:rPr lang="en-CA" b="1" i="0" u="none" dirty="0" smtClean="0">
              <a:solidFill>
                <a:schemeClr val="bg1"/>
              </a:solidFill>
            </a:rPr>
            <a:t>2 days</a:t>
          </a:r>
        </a:p>
      </dgm:t>
    </dgm:pt>
    <dgm:pt modelId="{00F12B5E-672F-4971-A601-0840F95C0E43}" type="parTrans" cxnId="{75E6CAAD-37F9-4CAD-B04D-BC2FEC14A2AA}">
      <dgm:prSet/>
      <dgm:spPr/>
      <dgm:t>
        <a:bodyPr/>
        <a:lstStyle/>
        <a:p>
          <a:endParaRPr lang="en-CA"/>
        </a:p>
      </dgm:t>
    </dgm:pt>
    <dgm:pt modelId="{FBBD5960-CC4B-459D-B1CD-43A21B9A0CEB}" type="sibTrans" cxnId="{75E6CAAD-37F9-4CAD-B04D-BC2FEC14A2AA}">
      <dgm:prSet/>
      <dgm:spPr/>
      <dgm:t>
        <a:bodyPr/>
        <a:lstStyle/>
        <a:p>
          <a:endParaRPr lang="en-CA" dirty="0"/>
        </a:p>
      </dgm:t>
    </dgm:pt>
    <dgm:pt modelId="{0439B859-4FB5-4334-A281-A75BC71C2DF4}">
      <dgm:prSet phldrT="[Text]"/>
      <dgm:spPr>
        <a:solidFill>
          <a:srgbClr val="531399"/>
        </a:solidFill>
      </dgm:spPr>
      <dgm:t>
        <a:bodyPr/>
        <a:lstStyle/>
        <a:p>
          <a:r>
            <a:rPr lang="en-CA" dirty="0" smtClean="0"/>
            <a:t>Target </a:t>
          </a:r>
          <a:r>
            <a:rPr lang="en-CA" dirty="0" smtClean="0"/>
            <a:t>assembly and baking </a:t>
          </a:r>
        </a:p>
        <a:p>
          <a:r>
            <a:rPr lang="en-CA" b="1" dirty="0" smtClean="0">
              <a:solidFill>
                <a:schemeClr val="bg1"/>
              </a:solidFill>
            </a:rPr>
            <a:t>5 days</a:t>
          </a:r>
          <a:endParaRPr lang="en-CA" b="1" dirty="0">
            <a:solidFill>
              <a:schemeClr val="bg1"/>
            </a:solidFill>
          </a:endParaRPr>
        </a:p>
      </dgm:t>
    </dgm:pt>
    <dgm:pt modelId="{0886A30C-71CB-4C3E-ADCE-C9D60294B32C}" type="parTrans" cxnId="{E8CBE7CB-F1CF-48DF-BFF3-A48E55E732E8}">
      <dgm:prSet/>
      <dgm:spPr/>
      <dgm:t>
        <a:bodyPr/>
        <a:lstStyle/>
        <a:p>
          <a:endParaRPr lang="en-CA"/>
        </a:p>
      </dgm:t>
    </dgm:pt>
    <dgm:pt modelId="{E75D4D95-D63F-41D1-9752-4279DC5F2DBF}" type="sibTrans" cxnId="{E8CBE7CB-F1CF-48DF-BFF3-A48E55E732E8}">
      <dgm:prSet/>
      <dgm:spPr/>
      <dgm:t>
        <a:bodyPr/>
        <a:lstStyle/>
        <a:p>
          <a:endParaRPr lang="en-CA" dirty="0"/>
        </a:p>
      </dgm:t>
    </dgm:pt>
    <dgm:pt modelId="{7A03A12B-2AFF-4F55-9E80-AD5536084AAF}">
      <dgm:prSet/>
      <dgm:spPr>
        <a:solidFill>
          <a:srgbClr val="531399"/>
        </a:solidFill>
      </dgm:spPr>
      <dgm:t>
        <a:bodyPr/>
        <a:lstStyle/>
        <a:p>
          <a:r>
            <a:rPr lang="en-CA" dirty="0" smtClean="0"/>
            <a:t>Beam Delivery</a:t>
          </a:r>
        </a:p>
        <a:p>
          <a:r>
            <a:rPr lang="en-CA" b="1" dirty="0" smtClean="0"/>
            <a:t>2-4 weeks</a:t>
          </a:r>
          <a:endParaRPr lang="en-CA" b="1" dirty="0"/>
        </a:p>
      </dgm:t>
    </dgm:pt>
    <dgm:pt modelId="{F2322824-CC33-4023-B243-0207479E1681}" type="parTrans" cxnId="{715FFE01-F5C8-4195-8666-A116492E7B6A}">
      <dgm:prSet/>
      <dgm:spPr/>
      <dgm:t>
        <a:bodyPr/>
        <a:lstStyle/>
        <a:p>
          <a:endParaRPr lang="en-CA"/>
        </a:p>
      </dgm:t>
    </dgm:pt>
    <dgm:pt modelId="{3D2089C9-D415-4C4F-96E7-FD59F1261CB3}" type="sibTrans" cxnId="{715FFE01-F5C8-4195-8666-A116492E7B6A}">
      <dgm:prSet/>
      <dgm:spPr/>
      <dgm:t>
        <a:bodyPr/>
        <a:lstStyle/>
        <a:p>
          <a:endParaRPr lang="en-CA" dirty="0"/>
        </a:p>
      </dgm:t>
    </dgm:pt>
    <dgm:pt modelId="{1FC0655F-BAD3-4E65-9896-8674ECAA367C}">
      <dgm:prSet/>
      <dgm:spPr>
        <a:solidFill>
          <a:srgbClr val="531399"/>
        </a:solidFill>
      </dgm:spPr>
      <dgm:t>
        <a:bodyPr/>
        <a:lstStyle/>
        <a:p>
          <a:r>
            <a:rPr lang="en-CA" dirty="0" smtClean="0"/>
            <a:t>Post mortem analysis and storage</a:t>
          </a:r>
          <a:endParaRPr lang="en-CA" dirty="0"/>
        </a:p>
      </dgm:t>
    </dgm:pt>
    <dgm:pt modelId="{FF641A99-EA82-4014-8836-00379A1431C9}" type="parTrans" cxnId="{A91EB6E2-2797-49F8-9CA3-26C8EA6BE0BA}">
      <dgm:prSet/>
      <dgm:spPr/>
      <dgm:t>
        <a:bodyPr/>
        <a:lstStyle/>
        <a:p>
          <a:endParaRPr lang="en-CA"/>
        </a:p>
      </dgm:t>
    </dgm:pt>
    <dgm:pt modelId="{498237C7-089D-4F1D-BDF1-A36F1B7DFB38}" type="sibTrans" cxnId="{A91EB6E2-2797-49F8-9CA3-26C8EA6BE0BA}">
      <dgm:prSet/>
      <dgm:spPr/>
      <dgm:t>
        <a:bodyPr/>
        <a:lstStyle/>
        <a:p>
          <a:endParaRPr lang="en-CA"/>
        </a:p>
      </dgm:t>
    </dgm:pt>
    <dgm:pt modelId="{DABCD6B2-D8F4-4AB5-B69C-DF7F82D8E2FB}" type="pres">
      <dgm:prSet presAssocID="{714B0E49-B635-44FA-8A92-D862A1649A27}" presName="Name0" presStyleCnt="0">
        <dgm:presLayoutVars>
          <dgm:dir/>
          <dgm:resizeHandles val="exact"/>
        </dgm:presLayoutVars>
      </dgm:prSet>
      <dgm:spPr/>
      <dgm:t>
        <a:bodyPr/>
        <a:lstStyle/>
        <a:p>
          <a:endParaRPr lang="en-CA"/>
        </a:p>
      </dgm:t>
    </dgm:pt>
    <dgm:pt modelId="{80D8BECA-A11F-4499-99B9-965E03CB6014}" type="pres">
      <dgm:prSet presAssocID="{83B7F86D-0DD6-404B-807D-EBBB4BF17721}" presName="node" presStyleLbl="node1" presStyleIdx="0" presStyleCnt="9">
        <dgm:presLayoutVars>
          <dgm:bulletEnabled val="1"/>
        </dgm:presLayoutVars>
      </dgm:prSet>
      <dgm:spPr/>
      <dgm:t>
        <a:bodyPr/>
        <a:lstStyle/>
        <a:p>
          <a:endParaRPr lang="en-CA"/>
        </a:p>
      </dgm:t>
    </dgm:pt>
    <dgm:pt modelId="{B02202D4-AEC4-4F64-B6F3-38AB797C93C3}" type="pres">
      <dgm:prSet presAssocID="{F6EB4361-B05F-4631-9B99-08C363626420}" presName="sibTrans" presStyleLbl="sibTrans1D1" presStyleIdx="0" presStyleCnt="8"/>
      <dgm:spPr/>
      <dgm:t>
        <a:bodyPr/>
        <a:lstStyle/>
        <a:p>
          <a:endParaRPr lang="en-CA"/>
        </a:p>
      </dgm:t>
    </dgm:pt>
    <dgm:pt modelId="{E699EFCE-207B-494C-A6DE-F6E55CAB71EE}" type="pres">
      <dgm:prSet presAssocID="{F6EB4361-B05F-4631-9B99-08C363626420}" presName="connectorText" presStyleLbl="sibTrans1D1" presStyleIdx="0" presStyleCnt="8"/>
      <dgm:spPr/>
      <dgm:t>
        <a:bodyPr/>
        <a:lstStyle/>
        <a:p>
          <a:endParaRPr lang="en-CA"/>
        </a:p>
      </dgm:t>
    </dgm:pt>
    <dgm:pt modelId="{CA8D12D9-8061-4359-89EE-335E737332C7}" type="pres">
      <dgm:prSet presAssocID="{31F0307C-8966-4606-BE81-FA26F1AD3DD2}" presName="node" presStyleLbl="node1" presStyleIdx="1" presStyleCnt="9">
        <dgm:presLayoutVars>
          <dgm:bulletEnabled val="1"/>
        </dgm:presLayoutVars>
      </dgm:prSet>
      <dgm:spPr/>
      <dgm:t>
        <a:bodyPr/>
        <a:lstStyle/>
        <a:p>
          <a:endParaRPr lang="en-CA"/>
        </a:p>
      </dgm:t>
    </dgm:pt>
    <dgm:pt modelId="{0405045F-AE0B-4E43-946E-E558604819C0}" type="pres">
      <dgm:prSet presAssocID="{97F2CA2C-3FD5-43E6-9EDB-EDC77E1AFD6C}" presName="sibTrans" presStyleLbl="sibTrans1D1" presStyleIdx="1" presStyleCnt="8"/>
      <dgm:spPr/>
      <dgm:t>
        <a:bodyPr/>
        <a:lstStyle/>
        <a:p>
          <a:endParaRPr lang="en-CA"/>
        </a:p>
      </dgm:t>
    </dgm:pt>
    <dgm:pt modelId="{0F529589-9B95-4C54-B5E3-97F53255055D}" type="pres">
      <dgm:prSet presAssocID="{97F2CA2C-3FD5-43E6-9EDB-EDC77E1AFD6C}" presName="connectorText" presStyleLbl="sibTrans1D1" presStyleIdx="1" presStyleCnt="8"/>
      <dgm:spPr/>
      <dgm:t>
        <a:bodyPr/>
        <a:lstStyle/>
        <a:p>
          <a:endParaRPr lang="en-CA"/>
        </a:p>
      </dgm:t>
    </dgm:pt>
    <dgm:pt modelId="{FE2152C1-7E18-4166-8ED2-C7B4367CEFE4}" type="pres">
      <dgm:prSet presAssocID="{0439B859-4FB5-4334-A281-A75BC71C2DF4}" presName="node" presStyleLbl="node1" presStyleIdx="2" presStyleCnt="9" custLinFactNeighborX="-4481" custLinFactNeighborY="-219">
        <dgm:presLayoutVars>
          <dgm:bulletEnabled val="1"/>
        </dgm:presLayoutVars>
      </dgm:prSet>
      <dgm:spPr/>
      <dgm:t>
        <a:bodyPr/>
        <a:lstStyle/>
        <a:p>
          <a:endParaRPr lang="en-CA"/>
        </a:p>
      </dgm:t>
    </dgm:pt>
    <dgm:pt modelId="{32174B41-B814-4B52-8C88-CEBEFF31BAFF}" type="pres">
      <dgm:prSet presAssocID="{E75D4D95-D63F-41D1-9752-4279DC5F2DBF}" presName="sibTrans" presStyleLbl="sibTrans1D1" presStyleIdx="2" presStyleCnt="8"/>
      <dgm:spPr/>
      <dgm:t>
        <a:bodyPr/>
        <a:lstStyle/>
        <a:p>
          <a:endParaRPr lang="en-CA"/>
        </a:p>
      </dgm:t>
    </dgm:pt>
    <dgm:pt modelId="{00083F46-9ACD-4134-B12C-13EEB733CDB9}" type="pres">
      <dgm:prSet presAssocID="{E75D4D95-D63F-41D1-9752-4279DC5F2DBF}" presName="connectorText" presStyleLbl="sibTrans1D1" presStyleIdx="2" presStyleCnt="8"/>
      <dgm:spPr/>
      <dgm:t>
        <a:bodyPr/>
        <a:lstStyle/>
        <a:p>
          <a:endParaRPr lang="en-CA"/>
        </a:p>
      </dgm:t>
    </dgm:pt>
    <dgm:pt modelId="{820AD9BA-0122-442E-8B69-E8128D2D74B7}" type="pres">
      <dgm:prSet presAssocID="{2747E839-CDF7-4FFB-9340-4A2AD566A835}" presName="node" presStyleLbl="node1" presStyleIdx="3" presStyleCnt="9">
        <dgm:presLayoutVars>
          <dgm:bulletEnabled val="1"/>
        </dgm:presLayoutVars>
      </dgm:prSet>
      <dgm:spPr/>
      <dgm:t>
        <a:bodyPr/>
        <a:lstStyle/>
        <a:p>
          <a:endParaRPr lang="en-CA"/>
        </a:p>
      </dgm:t>
    </dgm:pt>
    <dgm:pt modelId="{7042CB24-C2ED-41C0-99F6-8111FB29144F}" type="pres">
      <dgm:prSet presAssocID="{3E198B8E-4F13-487A-8DA4-1C9C961C2651}" presName="sibTrans" presStyleLbl="sibTrans1D1" presStyleIdx="3" presStyleCnt="8"/>
      <dgm:spPr/>
      <dgm:t>
        <a:bodyPr/>
        <a:lstStyle/>
        <a:p>
          <a:endParaRPr lang="en-CA"/>
        </a:p>
      </dgm:t>
    </dgm:pt>
    <dgm:pt modelId="{52352B2A-1EE8-4F0D-BCC7-17B3CF924F43}" type="pres">
      <dgm:prSet presAssocID="{3E198B8E-4F13-487A-8DA4-1C9C961C2651}" presName="connectorText" presStyleLbl="sibTrans1D1" presStyleIdx="3" presStyleCnt="8"/>
      <dgm:spPr/>
      <dgm:t>
        <a:bodyPr/>
        <a:lstStyle/>
        <a:p>
          <a:endParaRPr lang="en-CA"/>
        </a:p>
      </dgm:t>
    </dgm:pt>
    <dgm:pt modelId="{68EEEDC5-F7BE-4E6D-A1B5-0042254EBB2B}" type="pres">
      <dgm:prSet presAssocID="{DAB3C083-71F3-404F-B3CE-BD2304DB3A60}" presName="node" presStyleLbl="node1" presStyleIdx="4" presStyleCnt="9">
        <dgm:presLayoutVars>
          <dgm:bulletEnabled val="1"/>
        </dgm:presLayoutVars>
      </dgm:prSet>
      <dgm:spPr/>
      <dgm:t>
        <a:bodyPr/>
        <a:lstStyle/>
        <a:p>
          <a:endParaRPr lang="en-CA"/>
        </a:p>
      </dgm:t>
    </dgm:pt>
    <dgm:pt modelId="{02ED5020-4139-41EB-A2F3-764EB3B72A5A}" type="pres">
      <dgm:prSet presAssocID="{183C122A-370A-4EA9-8442-F14A825412B3}" presName="sibTrans" presStyleLbl="sibTrans1D1" presStyleIdx="4" presStyleCnt="8"/>
      <dgm:spPr/>
      <dgm:t>
        <a:bodyPr/>
        <a:lstStyle/>
        <a:p>
          <a:endParaRPr lang="en-CA"/>
        </a:p>
      </dgm:t>
    </dgm:pt>
    <dgm:pt modelId="{97975D39-498A-4095-9DE0-2B1FB01F5629}" type="pres">
      <dgm:prSet presAssocID="{183C122A-370A-4EA9-8442-F14A825412B3}" presName="connectorText" presStyleLbl="sibTrans1D1" presStyleIdx="4" presStyleCnt="8"/>
      <dgm:spPr/>
      <dgm:t>
        <a:bodyPr/>
        <a:lstStyle/>
        <a:p>
          <a:endParaRPr lang="en-CA"/>
        </a:p>
      </dgm:t>
    </dgm:pt>
    <dgm:pt modelId="{47606AAE-88DC-4A71-8C7F-79953A2E26EA}" type="pres">
      <dgm:prSet presAssocID="{F51A41DC-4585-470C-B9F3-0FF7F6B5191E}" presName="node" presStyleLbl="node1" presStyleIdx="5" presStyleCnt="9" custLinFactNeighborX="-4481" custLinFactNeighborY="660">
        <dgm:presLayoutVars>
          <dgm:bulletEnabled val="1"/>
        </dgm:presLayoutVars>
      </dgm:prSet>
      <dgm:spPr/>
      <dgm:t>
        <a:bodyPr/>
        <a:lstStyle/>
        <a:p>
          <a:endParaRPr lang="en-CA"/>
        </a:p>
      </dgm:t>
    </dgm:pt>
    <dgm:pt modelId="{1CE8AB5F-19B5-441F-809B-700BC32B7C95}" type="pres">
      <dgm:prSet presAssocID="{61D58845-43BE-4BC2-86B3-D6F9CC4D527F}" presName="sibTrans" presStyleLbl="sibTrans1D1" presStyleIdx="5" presStyleCnt="8"/>
      <dgm:spPr/>
      <dgm:t>
        <a:bodyPr/>
        <a:lstStyle/>
        <a:p>
          <a:endParaRPr lang="en-CA"/>
        </a:p>
      </dgm:t>
    </dgm:pt>
    <dgm:pt modelId="{B0FBF5FD-C107-4C46-907A-C52C11A84F3F}" type="pres">
      <dgm:prSet presAssocID="{61D58845-43BE-4BC2-86B3-D6F9CC4D527F}" presName="connectorText" presStyleLbl="sibTrans1D1" presStyleIdx="5" presStyleCnt="8"/>
      <dgm:spPr/>
      <dgm:t>
        <a:bodyPr/>
        <a:lstStyle/>
        <a:p>
          <a:endParaRPr lang="en-CA"/>
        </a:p>
      </dgm:t>
    </dgm:pt>
    <dgm:pt modelId="{350E4193-740F-4855-817D-478D7B0A5B85}" type="pres">
      <dgm:prSet presAssocID="{7DD6BFFB-4461-46D6-AF79-FFF1577259CF}" presName="node" presStyleLbl="node1" presStyleIdx="6" presStyleCnt="9">
        <dgm:presLayoutVars>
          <dgm:bulletEnabled val="1"/>
        </dgm:presLayoutVars>
      </dgm:prSet>
      <dgm:spPr/>
      <dgm:t>
        <a:bodyPr/>
        <a:lstStyle/>
        <a:p>
          <a:endParaRPr lang="en-CA"/>
        </a:p>
      </dgm:t>
    </dgm:pt>
    <dgm:pt modelId="{00224193-1B7F-418C-8BFF-6D6E9EB1BA7D}" type="pres">
      <dgm:prSet presAssocID="{FBBD5960-CC4B-459D-B1CD-43A21B9A0CEB}" presName="sibTrans" presStyleLbl="sibTrans1D1" presStyleIdx="6" presStyleCnt="8"/>
      <dgm:spPr/>
      <dgm:t>
        <a:bodyPr/>
        <a:lstStyle/>
        <a:p>
          <a:endParaRPr lang="en-CA"/>
        </a:p>
      </dgm:t>
    </dgm:pt>
    <dgm:pt modelId="{2D940B90-AB60-49A4-8938-EA9924B18C53}" type="pres">
      <dgm:prSet presAssocID="{FBBD5960-CC4B-459D-B1CD-43A21B9A0CEB}" presName="connectorText" presStyleLbl="sibTrans1D1" presStyleIdx="6" presStyleCnt="8"/>
      <dgm:spPr/>
      <dgm:t>
        <a:bodyPr/>
        <a:lstStyle/>
        <a:p>
          <a:endParaRPr lang="en-CA"/>
        </a:p>
      </dgm:t>
    </dgm:pt>
    <dgm:pt modelId="{FCEFC20A-228E-4103-B780-0376437EDBF1}" type="pres">
      <dgm:prSet presAssocID="{7A03A12B-2AFF-4F55-9E80-AD5536084AAF}" presName="node" presStyleLbl="node1" presStyleIdx="7" presStyleCnt="9">
        <dgm:presLayoutVars>
          <dgm:bulletEnabled val="1"/>
        </dgm:presLayoutVars>
      </dgm:prSet>
      <dgm:spPr/>
      <dgm:t>
        <a:bodyPr/>
        <a:lstStyle/>
        <a:p>
          <a:endParaRPr lang="en-CA"/>
        </a:p>
      </dgm:t>
    </dgm:pt>
    <dgm:pt modelId="{3040C68B-35D6-458E-A43A-99C42749A139}" type="pres">
      <dgm:prSet presAssocID="{3D2089C9-D415-4C4F-96E7-FD59F1261CB3}" presName="sibTrans" presStyleLbl="sibTrans1D1" presStyleIdx="7" presStyleCnt="8"/>
      <dgm:spPr/>
      <dgm:t>
        <a:bodyPr/>
        <a:lstStyle/>
        <a:p>
          <a:endParaRPr lang="en-CA"/>
        </a:p>
      </dgm:t>
    </dgm:pt>
    <dgm:pt modelId="{0B5A5016-884C-4D26-80A6-7A465FC90994}" type="pres">
      <dgm:prSet presAssocID="{3D2089C9-D415-4C4F-96E7-FD59F1261CB3}" presName="connectorText" presStyleLbl="sibTrans1D1" presStyleIdx="7" presStyleCnt="8"/>
      <dgm:spPr/>
      <dgm:t>
        <a:bodyPr/>
        <a:lstStyle/>
        <a:p>
          <a:endParaRPr lang="en-CA"/>
        </a:p>
      </dgm:t>
    </dgm:pt>
    <dgm:pt modelId="{73D97593-856D-4F43-A567-1FFE25302654}" type="pres">
      <dgm:prSet presAssocID="{1FC0655F-BAD3-4E65-9896-8674ECAA367C}" presName="node" presStyleLbl="node1" presStyleIdx="8" presStyleCnt="9">
        <dgm:presLayoutVars>
          <dgm:bulletEnabled val="1"/>
        </dgm:presLayoutVars>
      </dgm:prSet>
      <dgm:spPr/>
      <dgm:t>
        <a:bodyPr/>
        <a:lstStyle/>
        <a:p>
          <a:endParaRPr lang="en-CA"/>
        </a:p>
      </dgm:t>
    </dgm:pt>
  </dgm:ptLst>
  <dgm:cxnLst>
    <dgm:cxn modelId="{AA43F920-18CB-49BB-8636-949FC487AE81}" type="presOf" srcId="{3D2089C9-D415-4C4F-96E7-FD59F1261CB3}" destId="{3040C68B-35D6-458E-A43A-99C42749A139}" srcOrd="0" destOrd="0" presId="urn:microsoft.com/office/officeart/2005/8/layout/bProcess3"/>
    <dgm:cxn modelId="{8D1A635D-2768-4EDC-862B-2ECC1741F3F2}" type="presOf" srcId="{FBBD5960-CC4B-459D-B1CD-43A21B9A0CEB}" destId="{00224193-1B7F-418C-8BFF-6D6E9EB1BA7D}" srcOrd="0" destOrd="0" presId="urn:microsoft.com/office/officeart/2005/8/layout/bProcess3"/>
    <dgm:cxn modelId="{16B114FA-9EB6-4EFB-8F25-9597D0C5A1FF}" type="presOf" srcId="{183C122A-370A-4EA9-8442-F14A825412B3}" destId="{02ED5020-4139-41EB-A2F3-764EB3B72A5A}" srcOrd="0" destOrd="0" presId="urn:microsoft.com/office/officeart/2005/8/layout/bProcess3"/>
    <dgm:cxn modelId="{9E5035ED-5241-4CA5-927A-8322B5EF701F}" type="presOf" srcId="{F51A41DC-4585-470C-B9F3-0FF7F6B5191E}" destId="{47606AAE-88DC-4A71-8C7F-79953A2E26EA}" srcOrd="0" destOrd="0" presId="urn:microsoft.com/office/officeart/2005/8/layout/bProcess3"/>
    <dgm:cxn modelId="{0AA6BD63-D378-46AD-9605-43746C3712D6}" srcId="{714B0E49-B635-44FA-8A92-D862A1649A27}" destId="{F51A41DC-4585-470C-B9F3-0FF7F6B5191E}" srcOrd="5" destOrd="0" parTransId="{A2068821-08F4-4653-A91F-51587785F047}" sibTransId="{61D58845-43BE-4BC2-86B3-D6F9CC4D527F}"/>
    <dgm:cxn modelId="{75E6CAAD-37F9-4CAD-B04D-BC2FEC14A2AA}" srcId="{714B0E49-B635-44FA-8A92-D862A1649A27}" destId="{7DD6BFFB-4461-46D6-AF79-FFF1577259CF}" srcOrd="6" destOrd="0" parTransId="{00F12B5E-672F-4971-A601-0840F95C0E43}" sibTransId="{FBBD5960-CC4B-459D-B1CD-43A21B9A0CEB}"/>
    <dgm:cxn modelId="{E6E23646-A0AE-45A5-AF90-E0840E1D8F55}" type="presOf" srcId="{714B0E49-B635-44FA-8A92-D862A1649A27}" destId="{DABCD6B2-D8F4-4AB5-B69C-DF7F82D8E2FB}" srcOrd="0" destOrd="0" presId="urn:microsoft.com/office/officeart/2005/8/layout/bProcess3"/>
    <dgm:cxn modelId="{280AC146-899D-4ECA-921F-B808241B8C5E}" type="presOf" srcId="{FBBD5960-CC4B-459D-B1CD-43A21B9A0CEB}" destId="{2D940B90-AB60-49A4-8938-EA9924B18C53}" srcOrd="1" destOrd="0" presId="urn:microsoft.com/office/officeart/2005/8/layout/bProcess3"/>
    <dgm:cxn modelId="{EDA6199C-8D10-4248-B960-B5AA16E67D6C}" type="presOf" srcId="{61D58845-43BE-4BC2-86B3-D6F9CC4D527F}" destId="{1CE8AB5F-19B5-441F-809B-700BC32B7C95}" srcOrd="0" destOrd="0" presId="urn:microsoft.com/office/officeart/2005/8/layout/bProcess3"/>
    <dgm:cxn modelId="{A91EB6E2-2797-49F8-9CA3-26C8EA6BE0BA}" srcId="{714B0E49-B635-44FA-8A92-D862A1649A27}" destId="{1FC0655F-BAD3-4E65-9896-8674ECAA367C}" srcOrd="8" destOrd="0" parTransId="{FF641A99-EA82-4014-8836-00379A1431C9}" sibTransId="{498237C7-089D-4F1D-BDF1-A36F1B7DFB38}"/>
    <dgm:cxn modelId="{0731D1EC-1E32-4EFA-8B26-F99072A8829F}" type="presOf" srcId="{97F2CA2C-3FD5-43E6-9EDB-EDC77E1AFD6C}" destId="{0405045F-AE0B-4E43-946E-E558604819C0}" srcOrd="0" destOrd="0" presId="urn:microsoft.com/office/officeart/2005/8/layout/bProcess3"/>
    <dgm:cxn modelId="{715FFE01-F5C8-4195-8666-A116492E7B6A}" srcId="{714B0E49-B635-44FA-8A92-D862A1649A27}" destId="{7A03A12B-2AFF-4F55-9E80-AD5536084AAF}" srcOrd="7" destOrd="0" parTransId="{F2322824-CC33-4023-B243-0207479E1681}" sibTransId="{3D2089C9-D415-4C4F-96E7-FD59F1261CB3}"/>
    <dgm:cxn modelId="{24F68367-6B45-457A-BB41-56C6F8C220AF}" type="presOf" srcId="{DAB3C083-71F3-404F-B3CE-BD2304DB3A60}" destId="{68EEEDC5-F7BE-4E6D-A1B5-0042254EBB2B}" srcOrd="0" destOrd="0" presId="urn:microsoft.com/office/officeart/2005/8/layout/bProcess3"/>
    <dgm:cxn modelId="{9674DFC2-30BE-4E2D-AC0F-81372F1082AC}" type="presOf" srcId="{83B7F86D-0DD6-404B-807D-EBBB4BF17721}" destId="{80D8BECA-A11F-4499-99B9-965E03CB6014}" srcOrd="0" destOrd="0" presId="urn:microsoft.com/office/officeart/2005/8/layout/bProcess3"/>
    <dgm:cxn modelId="{C4455A67-7424-48C1-BB6D-692BE8F73212}" type="presOf" srcId="{7DD6BFFB-4461-46D6-AF79-FFF1577259CF}" destId="{350E4193-740F-4855-817D-478D7B0A5B85}" srcOrd="0" destOrd="0" presId="urn:microsoft.com/office/officeart/2005/8/layout/bProcess3"/>
    <dgm:cxn modelId="{3EA48FBD-C9BC-4B15-A968-711CF6EE5E14}" type="presOf" srcId="{7A03A12B-2AFF-4F55-9E80-AD5536084AAF}" destId="{FCEFC20A-228E-4103-B780-0376437EDBF1}" srcOrd="0" destOrd="0" presId="urn:microsoft.com/office/officeart/2005/8/layout/bProcess3"/>
    <dgm:cxn modelId="{98584EF3-F5CB-49EF-ABFC-04BA5C491802}" srcId="{714B0E49-B635-44FA-8A92-D862A1649A27}" destId="{2747E839-CDF7-4FFB-9340-4A2AD566A835}" srcOrd="3" destOrd="0" parTransId="{A9B7DA86-9577-4755-AE40-E97D1CB5DC9B}" sibTransId="{3E198B8E-4F13-487A-8DA4-1C9C961C2651}"/>
    <dgm:cxn modelId="{F79E29A4-3486-400E-AFBD-BF5242A34EBD}" type="presOf" srcId="{3E198B8E-4F13-487A-8DA4-1C9C961C2651}" destId="{52352B2A-1EE8-4F0D-BCC7-17B3CF924F43}" srcOrd="1" destOrd="0" presId="urn:microsoft.com/office/officeart/2005/8/layout/bProcess3"/>
    <dgm:cxn modelId="{64A44AF9-B21D-4E53-A5B3-0870AB19E7F4}" type="presOf" srcId="{97F2CA2C-3FD5-43E6-9EDB-EDC77E1AFD6C}" destId="{0F529589-9B95-4C54-B5E3-97F53255055D}" srcOrd="1" destOrd="0" presId="urn:microsoft.com/office/officeart/2005/8/layout/bProcess3"/>
    <dgm:cxn modelId="{588570D6-412A-4BF0-9D48-96BC4555A368}" srcId="{714B0E49-B635-44FA-8A92-D862A1649A27}" destId="{83B7F86D-0DD6-404B-807D-EBBB4BF17721}" srcOrd="0" destOrd="0" parTransId="{B2C83FFC-2DE1-4EF3-81C7-BC52CA4242A5}" sibTransId="{F6EB4361-B05F-4631-9B99-08C363626420}"/>
    <dgm:cxn modelId="{5316B8DD-F180-47A0-8465-905EB49A6B2D}" type="presOf" srcId="{F6EB4361-B05F-4631-9B99-08C363626420}" destId="{B02202D4-AEC4-4F64-B6F3-38AB797C93C3}" srcOrd="0" destOrd="0" presId="urn:microsoft.com/office/officeart/2005/8/layout/bProcess3"/>
    <dgm:cxn modelId="{AD176CC6-6C92-48C0-AA98-1D0948DE3840}" type="presOf" srcId="{31F0307C-8966-4606-BE81-FA26F1AD3DD2}" destId="{CA8D12D9-8061-4359-89EE-335E737332C7}" srcOrd="0" destOrd="0" presId="urn:microsoft.com/office/officeart/2005/8/layout/bProcess3"/>
    <dgm:cxn modelId="{CB971A22-908C-45F5-ADDD-34185EFB6598}" type="presOf" srcId="{F6EB4361-B05F-4631-9B99-08C363626420}" destId="{E699EFCE-207B-494C-A6DE-F6E55CAB71EE}" srcOrd="1" destOrd="0" presId="urn:microsoft.com/office/officeart/2005/8/layout/bProcess3"/>
    <dgm:cxn modelId="{8FCF6490-CD3C-4A27-AA3F-C2A1CAEA4698}" type="presOf" srcId="{61D58845-43BE-4BC2-86B3-D6F9CC4D527F}" destId="{B0FBF5FD-C107-4C46-907A-C52C11A84F3F}" srcOrd="1" destOrd="0" presId="urn:microsoft.com/office/officeart/2005/8/layout/bProcess3"/>
    <dgm:cxn modelId="{E8CBE7CB-F1CF-48DF-BFF3-A48E55E732E8}" srcId="{714B0E49-B635-44FA-8A92-D862A1649A27}" destId="{0439B859-4FB5-4334-A281-A75BC71C2DF4}" srcOrd="2" destOrd="0" parTransId="{0886A30C-71CB-4C3E-ADCE-C9D60294B32C}" sibTransId="{E75D4D95-D63F-41D1-9752-4279DC5F2DBF}"/>
    <dgm:cxn modelId="{9221E47A-7560-45D2-902F-CBE63FCF0E6A}" type="presOf" srcId="{0439B859-4FB5-4334-A281-A75BC71C2DF4}" destId="{FE2152C1-7E18-4166-8ED2-C7B4367CEFE4}" srcOrd="0" destOrd="0" presId="urn:microsoft.com/office/officeart/2005/8/layout/bProcess3"/>
    <dgm:cxn modelId="{C2A9E672-8387-4C50-9ADB-E707BCE89014}" type="presOf" srcId="{2747E839-CDF7-4FFB-9340-4A2AD566A835}" destId="{820AD9BA-0122-442E-8B69-E8128D2D74B7}" srcOrd="0" destOrd="0" presId="urn:microsoft.com/office/officeart/2005/8/layout/bProcess3"/>
    <dgm:cxn modelId="{8A9897F8-EABB-4B10-8E2E-BEE7E158AE57}" type="presOf" srcId="{E75D4D95-D63F-41D1-9752-4279DC5F2DBF}" destId="{00083F46-9ACD-4134-B12C-13EEB733CDB9}" srcOrd="1" destOrd="0" presId="urn:microsoft.com/office/officeart/2005/8/layout/bProcess3"/>
    <dgm:cxn modelId="{3BCBF51A-4072-4020-8FCA-231B37D59AB4}" type="presOf" srcId="{1FC0655F-BAD3-4E65-9896-8674ECAA367C}" destId="{73D97593-856D-4F43-A567-1FFE25302654}" srcOrd="0" destOrd="0" presId="urn:microsoft.com/office/officeart/2005/8/layout/bProcess3"/>
    <dgm:cxn modelId="{D4F493AF-D017-49B1-8C1E-4C23FD8AB8A8}" srcId="{714B0E49-B635-44FA-8A92-D862A1649A27}" destId="{31F0307C-8966-4606-BE81-FA26F1AD3DD2}" srcOrd="1" destOrd="0" parTransId="{080FF051-ACD8-4A14-BEBC-B6C9A2FA2CDC}" sibTransId="{97F2CA2C-3FD5-43E6-9EDB-EDC77E1AFD6C}"/>
    <dgm:cxn modelId="{19621A69-E8D2-40B0-AD01-23E501A74F02}" type="presOf" srcId="{3E198B8E-4F13-487A-8DA4-1C9C961C2651}" destId="{7042CB24-C2ED-41C0-99F6-8111FB29144F}" srcOrd="0" destOrd="0" presId="urn:microsoft.com/office/officeart/2005/8/layout/bProcess3"/>
    <dgm:cxn modelId="{0BA00B32-BB3A-4E0C-8E0B-75B9A0413F75}" type="presOf" srcId="{E75D4D95-D63F-41D1-9752-4279DC5F2DBF}" destId="{32174B41-B814-4B52-8C88-CEBEFF31BAFF}" srcOrd="0" destOrd="0" presId="urn:microsoft.com/office/officeart/2005/8/layout/bProcess3"/>
    <dgm:cxn modelId="{38D136CB-CBAC-4494-89A7-339809B2691C}" srcId="{714B0E49-B635-44FA-8A92-D862A1649A27}" destId="{DAB3C083-71F3-404F-B3CE-BD2304DB3A60}" srcOrd="4" destOrd="0" parTransId="{850C28F5-F7DF-4488-8D8A-62BE1BF3E868}" sibTransId="{183C122A-370A-4EA9-8442-F14A825412B3}"/>
    <dgm:cxn modelId="{30871803-3ADF-4A79-A0AA-86B22F56B2FE}" type="presOf" srcId="{3D2089C9-D415-4C4F-96E7-FD59F1261CB3}" destId="{0B5A5016-884C-4D26-80A6-7A465FC90994}" srcOrd="1" destOrd="0" presId="urn:microsoft.com/office/officeart/2005/8/layout/bProcess3"/>
    <dgm:cxn modelId="{0978E3B6-A25D-4A84-A685-7D2BC1C8AEF2}" type="presOf" srcId="{183C122A-370A-4EA9-8442-F14A825412B3}" destId="{97975D39-498A-4095-9DE0-2B1FB01F5629}" srcOrd="1" destOrd="0" presId="urn:microsoft.com/office/officeart/2005/8/layout/bProcess3"/>
    <dgm:cxn modelId="{B94680C6-4964-4C0D-8CEB-F9C3D0DE5785}" type="presParOf" srcId="{DABCD6B2-D8F4-4AB5-B69C-DF7F82D8E2FB}" destId="{80D8BECA-A11F-4499-99B9-965E03CB6014}" srcOrd="0" destOrd="0" presId="urn:microsoft.com/office/officeart/2005/8/layout/bProcess3"/>
    <dgm:cxn modelId="{4A0DCDEA-7E67-4571-9DAB-31F03237BCF8}" type="presParOf" srcId="{DABCD6B2-D8F4-4AB5-B69C-DF7F82D8E2FB}" destId="{B02202D4-AEC4-4F64-B6F3-38AB797C93C3}" srcOrd="1" destOrd="0" presId="urn:microsoft.com/office/officeart/2005/8/layout/bProcess3"/>
    <dgm:cxn modelId="{8EE837FA-A76F-421F-B0C2-0D5CC558D29D}" type="presParOf" srcId="{B02202D4-AEC4-4F64-B6F3-38AB797C93C3}" destId="{E699EFCE-207B-494C-A6DE-F6E55CAB71EE}" srcOrd="0" destOrd="0" presId="urn:microsoft.com/office/officeart/2005/8/layout/bProcess3"/>
    <dgm:cxn modelId="{2FCC10DE-F2B1-4553-8E68-86B370C60000}" type="presParOf" srcId="{DABCD6B2-D8F4-4AB5-B69C-DF7F82D8E2FB}" destId="{CA8D12D9-8061-4359-89EE-335E737332C7}" srcOrd="2" destOrd="0" presId="urn:microsoft.com/office/officeart/2005/8/layout/bProcess3"/>
    <dgm:cxn modelId="{0A1EE98A-7379-42E0-BEFB-32C24BE20820}" type="presParOf" srcId="{DABCD6B2-D8F4-4AB5-B69C-DF7F82D8E2FB}" destId="{0405045F-AE0B-4E43-946E-E558604819C0}" srcOrd="3" destOrd="0" presId="urn:microsoft.com/office/officeart/2005/8/layout/bProcess3"/>
    <dgm:cxn modelId="{3BEBA3C5-274A-44F2-B15F-FACCB195B823}" type="presParOf" srcId="{0405045F-AE0B-4E43-946E-E558604819C0}" destId="{0F529589-9B95-4C54-B5E3-97F53255055D}" srcOrd="0" destOrd="0" presId="urn:microsoft.com/office/officeart/2005/8/layout/bProcess3"/>
    <dgm:cxn modelId="{CB186F8A-A01B-4C57-8AEA-B8E47B8F289F}" type="presParOf" srcId="{DABCD6B2-D8F4-4AB5-B69C-DF7F82D8E2FB}" destId="{FE2152C1-7E18-4166-8ED2-C7B4367CEFE4}" srcOrd="4" destOrd="0" presId="urn:microsoft.com/office/officeart/2005/8/layout/bProcess3"/>
    <dgm:cxn modelId="{662CCBB4-3354-4383-8BA6-1175AD3F318E}" type="presParOf" srcId="{DABCD6B2-D8F4-4AB5-B69C-DF7F82D8E2FB}" destId="{32174B41-B814-4B52-8C88-CEBEFF31BAFF}" srcOrd="5" destOrd="0" presId="urn:microsoft.com/office/officeart/2005/8/layout/bProcess3"/>
    <dgm:cxn modelId="{F81688E9-7FB0-43DB-98D8-0A53FF38C5AB}" type="presParOf" srcId="{32174B41-B814-4B52-8C88-CEBEFF31BAFF}" destId="{00083F46-9ACD-4134-B12C-13EEB733CDB9}" srcOrd="0" destOrd="0" presId="urn:microsoft.com/office/officeart/2005/8/layout/bProcess3"/>
    <dgm:cxn modelId="{2592CB66-0E71-46AC-B150-716C33978FD1}" type="presParOf" srcId="{DABCD6B2-D8F4-4AB5-B69C-DF7F82D8E2FB}" destId="{820AD9BA-0122-442E-8B69-E8128D2D74B7}" srcOrd="6" destOrd="0" presId="urn:microsoft.com/office/officeart/2005/8/layout/bProcess3"/>
    <dgm:cxn modelId="{01A9F492-E875-486E-B52E-DE6C5E61C66A}" type="presParOf" srcId="{DABCD6B2-D8F4-4AB5-B69C-DF7F82D8E2FB}" destId="{7042CB24-C2ED-41C0-99F6-8111FB29144F}" srcOrd="7" destOrd="0" presId="urn:microsoft.com/office/officeart/2005/8/layout/bProcess3"/>
    <dgm:cxn modelId="{410DF4C5-42D2-483A-81AB-1430D0E095CD}" type="presParOf" srcId="{7042CB24-C2ED-41C0-99F6-8111FB29144F}" destId="{52352B2A-1EE8-4F0D-BCC7-17B3CF924F43}" srcOrd="0" destOrd="0" presId="urn:microsoft.com/office/officeart/2005/8/layout/bProcess3"/>
    <dgm:cxn modelId="{45778964-0522-4C10-ADB8-A00C8489A967}" type="presParOf" srcId="{DABCD6B2-D8F4-4AB5-B69C-DF7F82D8E2FB}" destId="{68EEEDC5-F7BE-4E6D-A1B5-0042254EBB2B}" srcOrd="8" destOrd="0" presId="urn:microsoft.com/office/officeart/2005/8/layout/bProcess3"/>
    <dgm:cxn modelId="{F14A58EA-D70D-42C4-850F-0D4605C6C7A8}" type="presParOf" srcId="{DABCD6B2-D8F4-4AB5-B69C-DF7F82D8E2FB}" destId="{02ED5020-4139-41EB-A2F3-764EB3B72A5A}" srcOrd="9" destOrd="0" presId="urn:microsoft.com/office/officeart/2005/8/layout/bProcess3"/>
    <dgm:cxn modelId="{BF8D9BAC-7C4C-4EEC-B2F7-F1B20AE743B4}" type="presParOf" srcId="{02ED5020-4139-41EB-A2F3-764EB3B72A5A}" destId="{97975D39-498A-4095-9DE0-2B1FB01F5629}" srcOrd="0" destOrd="0" presId="urn:microsoft.com/office/officeart/2005/8/layout/bProcess3"/>
    <dgm:cxn modelId="{6253C95F-1890-4926-8543-6AFD66183783}" type="presParOf" srcId="{DABCD6B2-D8F4-4AB5-B69C-DF7F82D8E2FB}" destId="{47606AAE-88DC-4A71-8C7F-79953A2E26EA}" srcOrd="10" destOrd="0" presId="urn:microsoft.com/office/officeart/2005/8/layout/bProcess3"/>
    <dgm:cxn modelId="{3FA6548B-F7D0-451D-991C-1039DCE129FD}" type="presParOf" srcId="{DABCD6B2-D8F4-4AB5-B69C-DF7F82D8E2FB}" destId="{1CE8AB5F-19B5-441F-809B-700BC32B7C95}" srcOrd="11" destOrd="0" presId="urn:microsoft.com/office/officeart/2005/8/layout/bProcess3"/>
    <dgm:cxn modelId="{C26DB5F2-D61E-4FDE-B8EB-C28D39F59F78}" type="presParOf" srcId="{1CE8AB5F-19B5-441F-809B-700BC32B7C95}" destId="{B0FBF5FD-C107-4C46-907A-C52C11A84F3F}" srcOrd="0" destOrd="0" presId="urn:microsoft.com/office/officeart/2005/8/layout/bProcess3"/>
    <dgm:cxn modelId="{56787215-79E8-4750-8437-0F250B45F522}" type="presParOf" srcId="{DABCD6B2-D8F4-4AB5-B69C-DF7F82D8E2FB}" destId="{350E4193-740F-4855-817D-478D7B0A5B85}" srcOrd="12" destOrd="0" presId="urn:microsoft.com/office/officeart/2005/8/layout/bProcess3"/>
    <dgm:cxn modelId="{1FCD90C3-286B-41EC-85FE-92933F427256}" type="presParOf" srcId="{DABCD6B2-D8F4-4AB5-B69C-DF7F82D8E2FB}" destId="{00224193-1B7F-418C-8BFF-6D6E9EB1BA7D}" srcOrd="13" destOrd="0" presId="urn:microsoft.com/office/officeart/2005/8/layout/bProcess3"/>
    <dgm:cxn modelId="{5A442761-998E-4E6C-A991-E2F9AD0BF73A}" type="presParOf" srcId="{00224193-1B7F-418C-8BFF-6D6E9EB1BA7D}" destId="{2D940B90-AB60-49A4-8938-EA9924B18C53}" srcOrd="0" destOrd="0" presId="urn:microsoft.com/office/officeart/2005/8/layout/bProcess3"/>
    <dgm:cxn modelId="{5C2E45D9-2F7A-4BBE-9565-99F7CBB6D7C0}" type="presParOf" srcId="{DABCD6B2-D8F4-4AB5-B69C-DF7F82D8E2FB}" destId="{FCEFC20A-228E-4103-B780-0376437EDBF1}" srcOrd="14" destOrd="0" presId="urn:microsoft.com/office/officeart/2005/8/layout/bProcess3"/>
    <dgm:cxn modelId="{0DECC86E-695E-4ACB-9D5F-C9E3740AE428}" type="presParOf" srcId="{DABCD6B2-D8F4-4AB5-B69C-DF7F82D8E2FB}" destId="{3040C68B-35D6-458E-A43A-99C42749A139}" srcOrd="15" destOrd="0" presId="urn:microsoft.com/office/officeart/2005/8/layout/bProcess3"/>
    <dgm:cxn modelId="{65BE4433-0678-43CC-9E12-56E194ED8B89}" type="presParOf" srcId="{3040C68B-35D6-458E-A43A-99C42749A139}" destId="{0B5A5016-884C-4D26-80A6-7A465FC90994}" srcOrd="0" destOrd="0" presId="urn:microsoft.com/office/officeart/2005/8/layout/bProcess3"/>
    <dgm:cxn modelId="{41758584-90E6-49C6-AD17-59152BA697E6}" type="presParOf" srcId="{DABCD6B2-D8F4-4AB5-B69C-DF7F82D8E2FB}" destId="{73D97593-856D-4F43-A567-1FFE25302654}" srcOrd="16" destOrd="0" presId="urn:microsoft.com/office/officeart/2005/8/layout/bProcess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1DEABCD-C7E6-465B-AD50-B2B1655CD64D}"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CA"/>
        </a:p>
      </dgm:t>
    </dgm:pt>
    <dgm:pt modelId="{94B2D4FB-1F52-440D-B2CA-DD9F8EDE5B4C}">
      <dgm:prSet phldrT="[Text]"/>
      <dgm:spPr>
        <a:solidFill>
          <a:srgbClr val="531399"/>
        </a:solidFill>
      </dgm:spPr>
      <dgm:t>
        <a:bodyPr/>
        <a:lstStyle/>
        <a:p>
          <a:r>
            <a:rPr lang="en-CA" dirty="0" smtClean="0"/>
            <a:t>Machine shop</a:t>
          </a:r>
        </a:p>
        <a:p>
          <a:r>
            <a:rPr lang="en-CA" b="1" i="0" u="none" dirty="0" smtClean="0">
              <a:solidFill>
                <a:schemeClr val="bg1"/>
              </a:solidFill>
            </a:rPr>
            <a:t>6 -12 months</a:t>
          </a:r>
          <a:endParaRPr lang="en-CA" dirty="0"/>
        </a:p>
      </dgm:t>
    </dgm:pt>
    <dgm:pt modelId="{0811D8E0-598D-45BC-B040-5D98E5CE0DCA}" type="parTrans" cxnId="{BE5B8B8D-1B0F-4ECA-A9C0-D46C5110E330}">
      <dgm:prSet/>
      <dgm:spPr/>
      <dgm:t>
        <a:bodyPr/>
        <a:lstStyle/>
        <a:p>
          <a:endParaRPr lang="en-CA"/>
        </a:p>
      </dgm:t>
    </dgm:pt>
    <dgm:pt modelId="{2C3B7BC0-0A99-4670-90D1-739D81D40566}" type="sibTrans" cxnId="{BE5B8B8D-1B0F-4ECA-A9C0-D46C5110E330}">
      <dgm:prSet/>
      <dgm:spPr/>
      <dgm:t>
        <a:bodyPr/>
        <a:lstStyle/>
        <a:p>
          <a:endParaRPr lang="en-CA" dirty="0"/>
        </a:p>
      </dgm:t>
    </dgm:pt>
    <dgm:pt modelId="{8936A92D-6123-485B-9F90-2EC297690255}">
      <dgm:prSet phldrT="[Text]"/>
      <dgm:spPr>
        <a:solidFill>
          <a:srgbClr val="531399"/>
        </a:solidFill>
      </dgm:spPr>
      <dgm:t>
        <a:bodyPr/>
        <a:lstStyle/>
        <a:p>
          <a:r>
            <a:rPr lang="en-CA" dirty="0" smtClean="0"/>
            <a:t>Target </a:t>
          </a:r>
          <a:r>
            <a:rPr lang="en-CA" dirty="0" smtClean="0"/>
            <a:t>material </a:t>
          </a:r>
        </a:p>
        <a:p>
          <a:r>
            <a:rPr lang="en-CA" b="1" dirty="0" smtClean="0">
              <a:solidFill>
                <a:schemeClr val="bg1"/>
              </a:solidFill>
            </a:rPr>
            <a:t>1 – 8 weeks</a:t>
          </a:r>
          <a:endParaRPr lang="en-CA" b="1" dirty="0">
            <a:solidFill>
              <a:schemeClr val="bg1"/>
            </a:solidFill>
          </a:endParaRPr>
        </a:p>
      </dgm:t>
    </dgm:pt>
    <dgm:pt modelId="{5FE17A48-92CA-4190-B441-3C232F9175C3}" type="parTrans" cxnId="{21D6A487-A46C-4226-B505-18D93340891E}">
      <dgm:prSet/>
      <dgm:spPr/>
      <dgm:t>
        <a:bodyPr/>
        <a:lstStyle/>
        <a:p>
          <a:endParaRPr lang="en-CA"/>
        </a:p>
      </dgm:t>
    </dgm:pt>
    <dgm:pt modelId="{76EABC96-4E97-4E67-B19E-8C86CE50A73C}" type="sibTrans" cxnId="{21D6A487-A46C-4226-B505-18D93340891E}">
      <dgm:prSet/>
      <dgm:spPr/>
      <dgm:t>
        <a:bodyPr/>
        <a:lstStyle/>
        <a:p>
          <a:endParaRPr lang="en-CA" dirty="0"/>
        </a:p>
      </dgm:t>
    </dgm:pt>
    <dgm:pt modelId="{5EF0374A-B17C-4FF5-B57F-ED5499502530}">
      <dgm:prSet phldrT="[Text]"/>
      <dgm:spPr>
        <a:solidFill>
          <a:srgbClr val="531399"/>
        </a:solidFill>
      </dgm:spPr>
      <dgm:t>
        <a:bodyPr/>
        <a:lstStyle/>
        <a:p>
          <a:r>
            <a:rPr lang="en-CA" dirty="0" smtClean="0"/>
            <a:t>Target </a:t>
          </a:r>
          <a:r>
            <a:rPr lang="en-CA" dirty="0" smtClean="0"/>
            <a:t>assembly and baking </a:t>
          </a:r>
        </a:p>
        <a:p>
          <a:r>
            <a:rPr lang="en-CA" b="1" dirty="0" smtClean="0">
              <a:solidFill>
                <a:schemeClr val="bg1"/>
              </a:solidFill>
            </a:rPr>
            <a:t>5 days</a:t>
          </a:r>
          <a:endParaRPr lang="en-CA" b="1" dirty="0">
            <a:solidFill>
              <a:schemeClr val="bg1"/>
            </a:solidFill>
          </a:endParaRPr>
        </a:p>
      </dgm:t>
    </dgm:pt>
    <dgm:pt modelId="{75EBD392-9538-428F-A1B2-8EC3B0BE38BA}" type="parTrans" cxnId="{9678796D-F282-4924-92F2-B9BA46E9823E}">
      <dgm:prSet/>
      <dgm:spPr/>
      <dgm:t>
        <a:bodyPr/>
        <a:lstStyle/>
        <a:p>
          <a:endParaRPr lang="en-CA"/>
        </a:p>
      </dgm:t>
    </dgm:pt>
    <dgm:pt modelId="{8150FA94-ECF7-4CA6-B7FD-E74986993295}" type="sibTrans" cxnId="{9678796D-F282-4924-92F2-B9BA46E9823E}">
      <dgm:prSet/>
      <dgm:spPr/>
      <dgm:t>
        <a:bodyPr/>
        <a:lstStyle/>
        <a:p>
          <a:endParaRPr lang="en-CA" dirty="0"/>
        </a:p>
      </dgm:t>
    </dgm:pt>
    <dgm:pt modelId="{8D4E0054-C616-4731-8F55-CB9879F448FE}">
      <dgm:prSet phldrT="[Text]"/>
      <dgm:spPr>
        <a:solidFill>
          <a:schemeClr val="accent1">
            <a:lumMod val="40000"/>
            <a:lumOff val="60000"/>
          </a:schemeClr>
        </a:solidFill>
      </dgm:spPr>
      <dgm:t>
        <a:bodyPr/>
        <a:lstStyle/>
        <a:p>
          <a:r>
            <a:rPr lang="en-CA" dirty="0" smtClean="0">
              <a:solidFill>
                <a:schemeClr val="tx1"/>
              </a:solidFill>
            </a:rPr>
            <a:t>Test stand</a:t>
          </a:r>
        </a:p>
        <a:p>
          <a:r>
            <a:rPr lang="en-CA" b="1" i="0" u="none" dirty="0" smtClean="0">
              <a:solidFill>
                <a:schemeClr val="tx1"/>
              </a:solidFill>
            </a:rPr>
            <a:t>1 week</a:t>
          </a:r>
          <a:endParaRPr lang="en-CA" b="1" i="0" u="none" dirty="0">
            <a:solidFill>
              <a:schemeClr val="tx1"/>
            </a:solidFill>
          </a:endParaRPr>
        </a:p>
      </dgm:t>
    </dgm:pt>
    <dgm:pt modelId="{BB82D422-CE0F-439A-BE1B-D99A23A4D654}" type="parTrans" cxnId="{A5DA2ABA-9698-4DD6-8C57-2B15967F8AB1}">
      <dgm:prSet/>
      <dgm:spPr/>
      <dgm:t>
        <a:bodyPr/>
        <a:lstStyle/>
        <a:p>
          <a:endParaRPr lang="en-CA"/>
        </a:p>
      </dgm:t>
    </dgm:pt>
    <dgm:pt modelId="{CBD0CFC7-F894-4ADF-A1CC-9EB21F93FA5D}" type="sibTrans" cxnId="{A5DA2ABA-9698-4DD6-8C57-2B15967F8AB1}">
      <dgm:prSet/>
      <dgm:spPr/>
      <dgm:t>
        <a:bodyPr/>
        <a:lstStyle/>
        <a:p>
          <a:endParaRPr lang="en-CA" dirty="0"/>
        </a:p>
      </dgm:t>
    </dgm:pt>
    <dgm:pt modelId="{49A41EBF-D535-4B40-958F-66EBEC9705AD}">
      <dgm:prSet/>
      <dgm:spPr>
        <a:solidFill>
          <a:srgbClr val="531399"/>
        </a:solidFill>
      </dgm:spPr>
      <dgm:t>
        <a:bodyPr/>
        <a:lstStyle/>
        <a:p>
          <a:r>
            <a:rPr lang="en-CA" dirty="0" smtClean="0"/>
            <a:t>Target </a:t>
          </a:r>
          <a:r>
            <a:rPr lang="en-CA" dirty="0" smtClean="0"/>
            <a:t>installed in Target Module</a:t>
          </a:r>
        </a:p>
        <a:p>
          <a:r>
            <a:rPr lang="en-CA" b="1" dirty="0" smtClean="0">
              <a:solidFill>
                <a:schemeClr val="bg1"/>
              </a:solidFill>
            </a:rPr>
            <a:t>2 days</a:t>
          </a:r>
          <a:endParaRPr lang="en-CA" b="1" dirty="0">
            <a:solidFill>
              <a:schemeClr val="bg1"/>
            </a:solidFill>
          </a:endParaRPr>
        </a:p>
      </dgm:t>
    </dgm:pt>
    <dgm:pt modelId="{606EBDE3-4E97-4F4F-AF2A-C824251B389C}" type="parTrans" cxnId="{A229E0B6-FE07-4C96-B6D1-B14424DBE362}">
      <dgm:prSet/>
      <dgm:spPr/>
      <dgm:t>
        <a:bodyPr/>
        <a:lstStyle/>
        <a:p>
          <a:endParaRPr lang="en-CA"/>
        </a:p>
      </dgm:t>
    </dgm:pt>
    <dgm:pt modelId="{66D2DBE4-A444-49CC-8C92-DCE67F0BD99D}" type="sibTrans" cxnId="{A229E0B6-FE07-4C96-B6D1-B14424DBE362}">
      <dgm:prSet/>
      <dgm:spPr/>
      <dgm:t>
        <a:bodyPr/>
        <a:lstStyle/>
        <a:p>
          <a:endParaRPr lang="en-CA" dirty="0"/>
        </a:p>
      </dgm:t>
    </dgm:pt>
    <dgm:pt modelId="{016F6C71-BFEB-424E-8610-6CBFB32E2C94}">
      <dgm:prSet/>
      <dgm:spPr>
        <a:solidFill>
          <a:schemeClr val="accent1">
            <a:lumMod val="40000"/>
            <a:lumOff val="60000"/>
          </a:schemeClr>
        </a:solidFill>
      </dgm:spPr>
      <dgm:t>
        <a:bodyPr/>
        <a:lstStyle/>
        <a:p>
          <a:r>
            <a:rPr lang="en-CA" dirty="0" smtClean="0">
              <a:solidFill>
                <a:schemeClr val="tx1"/>
              </a:solidFill>
            </a:rPr>
            <a:t>Conditioning Station</a:t>
          </a:r>
        </a:p>
        <a:p>
          <a:r>
            <a:rPr lang="en-CA" b="1" i="0" u="none" dirty="0" smtClean="0">
              <a:solidFill>
                <a:schemeClr val="tx1"/>
              </a:solidFill>
            </a:rPr>
            <a:t>2 days</a:t>
          </a:r>
        </a:p>
      </dgm:t>
    </dgm:pt>
    <dgm:pt modelId="{B712702B-8500-4BE2-8050-51D28CEB8939}" type="parTrans" cxnId="{BF4309F9-5947-41C4-A7D9-795C9E715011}">
      <dgm:prSet/>
      <dgm:spPr/>
      <dgm:t>
        <a:bodyPr/>
        <a:lstStyle/>
        <a:p>
          <a:endParaRPr lang="en-CA"/>
        </a:p>
      </dgm:t>
    </dgm:pt>
    <dgm:pt modelId="{BDED52D6-569E-4AF1-82E7-B274E5E8A958}" type="sibTrans" cxnId="{BF4309F9-5947-41C4-A7D9-795C9E715011}">
      <dgm:prSet/>
      <dgm:spPr/>
      <dgm:t>
        <a:bodyPr/>
        <a:lstStyle/>
        <a:p>
          <a:endParaRPr lang="en-CA" dirty="0"/>
        </a:p>
      </dgm:t>
    </dgm:pt>
    <dgm:pt modelId="{4CD71B53-EC04-4189-9AAF-9BBF3194ECF3}">
      <dgm:prSet/>
      <dgm:spPr>
        <a:solidFill>
          <a:srgbClr val="531399"/>
        </a:solidFill>
      </dgm:spPr>
      <dgm:t>
        <a:bodyPr/>
        <a:lstStyle/>
        <a:p>
          <a:r>
            <a:rPr lang="en-CA" dirty="0" smtClean="0"/>
            <a:t>Target </a:t>
          </a:r>
          <a:r>
            <a:rPr lang="en-CA" dirty="0" smtClean="0"/>
            <a:t>preparations </a:t>
          </a:r>
          <a:r>
            <a:rPr lang="en-CA" dirty="0" smtClean="0"/>
            <a:t>for production </a:t>
          </a:r>
        </a:p>
        <a:p>
          <a:r>
            <a:rPr lang="en-CA" b="1" i="0" u="none" dirty="0" smtClean="0">
              <a:solidFill>
                <a:schemeClr val="bg1"/>
              </a:solidFill>
            </a:rPr>
            <a:t>2 days</a:t>
          </a:r>
        </a:p>
      </dgm:t>
    </dgm:pt>
    <dgm:pt modelId="{15D4D35A-DABB-429E-B5DA-A3BCFA99ED2A}" type="parTrans" cxnId="{FF15B6BF-4A9D-4FED-92C6-7A3F541707B7}">
      <dgm:prSet/>
      <dgm:spPr/>
      <dgm:t>
        <a:bodyPr/>
        <a:lstStyle/>
        <a:p>
          <a:endParaRPr lang="en-CA"/>
        </a:p>
      </dgm:t>
    </dgm:pt>
    <dgm:pt modelId="{58F3F6D3-3828-4294-85E4-69FD392C5620}" type="sibTrans" cxnId="{FF15B6BF-4A9D-4FED-92C6-7A3F541707B7}">
      <dgm:prSet/>
      <dgm:spPr/>
      <dgm:t>
        <a:bodyPr/>
        <a:lstStyle/>
        <a:p>
          <a:endParaRPr lang="en-CA" dirty="0"/>
        </a:p>
      </dgm:t>
    </dgm:pt>
    <dgm:pt modelId="{1CAD7B09-5541-4D18-BD3B-2D89AE750B9E}">
      <dgm:prSet/>
      <dgm:spPr>
        <a:solidFill>
          <a:srgbClr val="531399"/>
        </a:solidFill>
      </dgm:spPr>
      <dgm:t>
        <a:bodyPr/>
        <a:lstStyle/>
        <a:p>
          <a:r>
            <a:rPr lang="en-CA" dirty="0" smtClean="0"/>
            <a:t>Beam Delivery</a:t>
          </a:r>
        </a:p>
        <a:p>
          <a:r>
            <a:rPr lang="en-CA" b="1" dirty="0" smtClean="0"/>
            <a:t>2-4 weeks</a:t>
          </a:r>
          <a:endParaRPr lang="en-CA" b="1" dirty="0"/>
        </a:p>
      </dgm:t>
    </dgm:pt>
    <dgm:pt modelId="{69C38B21-1AFF-42B8-A1EA-AE3A93AD6C57}" type="parTrans" cxnId="{7B50E66C-FCAE-48BB-B1FF-CA7B2C30C126}">
      <dgm:prSet/>
      <dgm:spPr/>
      <dgm:t>
        <a:bodyPr/>
        <a:lstStyle/>
        <a:p>
          <a:endParaRPr lang="en-CA"/>
        </a:p>
      </dgm:t>
    </dgm:pt>
    <dgm:pt modelId="{612088F0-FC65-45FB-9807-2748A4A2A7C9}" type="sibTrans" cxnId="{7B50E66C-FCAE-48BB-B1FF-CA7B2C30C126}">
      <dgm:prSet/>
      <dgm:spPr/>
      <dgm:t>
        <a:bodyPr/>
        <a:lstStyle/>
        <a:p>
          <a:endParaRPr lang="en-CA" dirty="0"/>
        </a:p>
      </dgm:t>
    </dgm:pt>
    <dgm:pt modelId="{27DC5D2F-1D4A-4CB6-95BD-86CF06AC8CAD}">
      <dgm:prSet/>
      <dgm:spPr>
        <a:solidFill>
          <a:srgbClr val="531399"/>
        </a:solidFill>
      </dgm:spPr>
      <dgm:t>
        <a:bodyPr/>
        <a:lstStyle/>
        <a:p>
          <a:r>
            <a:rPr lang="en-CA" dirty="0" smtClean="0"/>
            <a:t>Post mortem analysis and storage</a:t>
          </a:r>
          <a:endParaRPr lang="en-CA" dirty="0"/>
        </a:p>
      </dgm:t>
    </dgm:pt>
    <dgm:pt modelId="{F3C14518-2D47-4D56-ABBB-D9ADC5AB5025}" type="parTrans" cxnId="{EC810500-0272-42BD-8CC7-94FF01FCCE16}">
      <dgm:prSet/>
      <dgm:spPr/>
      <dgm:t>
        <a:bodyPr/>
        <a:lstStyle/>
        <a:p>
          <a:endParaRPr lang="en-CA"/>
        </a:p>
      </dgm:t>
    </dgm:pt>
    <dgm:pt modelId="{D73B8E8F-0B15-419E-8129-BF1F48357EF2}" type="sibTrans" cxnId="{EC810500-0272-42BD-8CC7-94FF01FCCE16}">
      <dgm:prSet/>
      <dgm:spPr/>
      <dgm:t>
        <a:bodyPr/>
        <a:lstStyle/>
        <a:p>
          <a:endParaRPr lang="en-CA"/>
        </a:p>
      </dgm:t>
    </dgm:pt>
    <dgm:pt modelId="{5E372AE4-648E-4114-8957-8EA002B8427B}" type="pres">
      <dgm:prSet presAssocID="{11DEABCD-C7E6-465B-AD50-B2B1655CD64D}" presName="Name0" presStyleCnt="0">
        <dgm:presLayoutVars>
          <dgm:dir/>
          <dgm:resizeHandles val="exact"/>
        </dgm:presLayoutVars>
      </dgm:prSet>
      <dgm:spPr/>
      <dgm:t>
        <a:bodyPr/>
        <a:lstStyle/>
        <a:p>
          <a:endParaRPr lang="en-CA"/>
        </a:p>
      </dgm:t>
    </dgm:pt>
    <dgm:pt modelId="{4B0EDAAE-FA38-44B7-9700-15CB945F6060}" type="pres">
      <dgm:prSet presAssocID="{94B2D4FB-1F52-440D-B2CA-DD9F8EDE5B4C}" presName="node" presStyleLbl="node1" presStyleIdx="0" presStyleCnt="9">
        <dgm:presLayoutVars>
          <dgm:bulletEnabled val="1"/>
        </dgm:presLayoutVars>
      </dgm:prSet>
      <dgm:spPr/>
      <dgm:t>
        <a:bodyPr/>
        <a:lstStyle/>
        <a:p>
          <a:endParaRPr lang="en-CA"/>
        </a:p>
      </dgm:t>
    </dgm:pt>
    <dgm:pt modelId="{046C1CAE-D4F7-43CA-82AA-CDF98F4BF994}" type="pres">
      <dgm:prSet presAssocID="{2C3B7BC0-0A99-4670-90D1-739D81D40566}" presName="sibTrans" presStyleLbl="sibTrans1D1" presStyleIdx="0" presStyleCnt="8"/>
      <dgm:spPr/>
      <dgm:t>
        <a:bodyPr/>
        <a:lstStyle/>
        <a:p>
          <a:endParaRPr lang="en-CA"/>
        </a:p>
      </dgm:t>
    </dgm:pt>
    <dgm:pt modelId="{0F8FBEBC-0E34-45C3-91A9-92D534CDF37F}" type="pres">
      <dgm:prSet presAssocID="{2C3B7BC0-0A99-4670-90D1-739D81D40566}" presName="connectorText" presStyleLbl="sibTrans1D1" presStyleIdx="0" presStyleCnt="8"/>
      <dgm:spPr/>
      <dgm:t>
        <a:bodyPr/>
        <a:lstStyle/>
        <a:p>
          <a:endParaRPr lang="en-CA"/>
        </a:p>
      </dgm:t>
    </dgm:pt>
    <dgm:pt modelId="{2619317D-B0D8-4828-9CE0-05F025032534}" type="pres">
      <dgm:prSet presAssocID="{8936A92D-6123-485B-9F90-2EC297690255}" presName="node" presStyleLbl="node1" presStyleIdx="1" presStyleCnt="9">
        <dgm:presLayoutVars>
          <dgm:bulletEnabled val="1"/>
        </dgm:presLayoutVars>
      </dgm:prSet>
      <dgm:spPr/>
      <dgm:t>
        <a:bodyPr/>
        <a:lstStyle/>
        <a:p>
          <a:endParaRPr lang="en-CA"/>
        </a:p>
      </dgm:t>
    </dgm:pt>
    <dgm:pt modelId="{0B7F5A32-AB5B-4ED7-82B4-D2118798565D}" type="pres">
      <dgm:prSet presAssocID="{76EABC96-4E97-4E67-B19E-8C86CE50A73C}" presName="sibTrans" presStyleLbl="sibTrans1D1" presStyleIdx="1" presStyleCnt="8"/>
      <dgm:spPr/>
      <dgm:t>
        <a:bodyPr/>
        <a:lstStyle/>
        <a:p>
          <a:endParaRPr lang="en-CA"/>
        </a:p>
      </dgm:t>
    </dgm:pt>
    <dgm:pt modelId="{24A81FB3-0D35-4793-A9F2-90FE7A5785EB}" type="pres">
      <dgm:prSet presAssocID="{76EABC96-4E97-4E67-B19E-8C86CE50A73C}" presName="connectorText" presStyleLbl="sibTrans1D1" presStyleIdx="1" presStyleCnt="8"/>
      <dgm:spPr/>
      <dgm:t>
        <a:bodyPr/>
        <a:lstStyle/>
        <a:p>
          <a:endParaRPr lang="en-CA"/>
        </a:p>
      </dgm:t>
    </dgm:pt>
    <dgm:pt modelId="{40418AF9-FE97-4391-B2B2-D70B6E5C94A4}" type="pres">
      <dgm:prSet presAssocID="{5EF0374A-B17C-4FF5-B57F-ED5499502530}" presName="node" presStyleLbl="node1" presStyleIdx="2" presStyleCnt="9" custLinFactNeighborX="-4481" custLinFactNeighborY="-219">
        <dgm:presLayoutVars>
          <dgm:bulletEnabled val="1"/>
        </dgm:presLayoutVars>
      </dgm:prSet>
      <dgm:spPr/>
      <dgm:t>
        <a:bodyPr/>
        <a:lstStyle/>
        <a:p>
          <a:endParaRPr lang="en-CA"/>
        </a:p>
      </dgm:t>
    </dgm:pt>
    <dgm:pt modelId="{164183B2-2F55-43EB-9B1F-6B36084BBC9A}" type="pres">
      <dgm:prSet presAssocID="{8150FA94-ECF7-4CA6-B7FD-E74986993295}" presName="sibTrans" presStyleLbl="sibTrans1D1" presStyleIdx="2" presStyleCnt="8"/>
      <dgm:spPr/>
      <dgm:t>
        <a:bodyPr/>
        <a:lstStyle/>
        <a:p>
          <a:endParaRPr lang="en-CA"/>
        </a:p>
      </dgm:t>
    </dgm:pt>
    <dgm:pt modelId="{507B7B78-5222-46C9-844F-EDE40C000DB0}" type="pres">
      <dgm:prSet presAssocID="{8150FA94-ECF7-4CA6-B7FD-E74986993295}" presName="connectorText" presStyleLbl="sibTrans1D1" presStyleIdx="2" presStyleCnt="8"/>
      <dgm:spPr/>
      <dgm:t>
        <a:bodyPr/>
        <a:lstStyle/>
        <a:p>
          <a:endParaRPr lang="en-CA"/>
        </a:p>
      </dgm:t>
    </dgm:pt>
    <dgm:pt modelId="{0EF79A61-7AF8-4D6D-BAA0-CD6F5470F067}" type="pres">
      <dgm:prSet presAssocID="{8D4E0054-C616-4731-8F55-CB9879F448FE}" presName="node" presStyleLbl="node1" presStyleIdx="3" presStyleCnt="9">
        <dgm:presLayoutVars>
          <dgm:bulletEnabled val="1"/>
        </dgm:presLayoutVars>
      </dgm:prSet>
      <dgm:spPr/>
      <dgm:t>
        <a:bodyPr/>
        <a:lstStyle/>
        <a:p>
          <a:endParaRPr lang="en-CA"/>
        </a:p>
      </dgm:t>
    </dgm:pt>
    <dgm:pt modelId="{910844C8-E256-4512-9C0D-4A1EB29AD0BB}" type="pres">
      <dgm:prSet presAssocID="{CBD0CFC7-F894-4ADF-A1CC-9EB21F93FA5D}" presName="sibTrans" presStyleLbl="sibTrans1D1" presStyleIdx="3" presStyleCnt="8"/>
      <dgm:spPr/>
      <dgm:t>
        <a:bodyPr/>
        <a:lstStyle/>
        <a:p>
          <a:endParaRPr lang="en-CA"/>
        </a:p>
      </dgm:t>
    </dgm:pt>
    <dgm:pt modelId="{EF3F66DC-31F5-4A38-8DC9-7E455E28C63E}" type="pres">
      <dgm:prSet presAssocID="{CBD0CFC7-F894-4ADF-A1CC-9EB21F93FA5D}" presName="connectorText" presStyleLbl="sibTrans1D1" presStyleIdx="3" presStyleCnt="8"/>
      <dgm:spPr/>
      <dgm:t>
        <a:bodyPr/>
        <a:lstStyle/>
        <a:p>
          <a:endParaRPr lang="en-CA"/>
        </a:p>
      </dgm:t>
    </dgm:pt>
    <dgm:pt modelId="{213BBF49-A012-42C4-8141-BC6EB6FFD36C}" type="pres">
      <dgm:prSet presAssocID="{49A41EBF-D535-4B40-958F-66EBEC9705AD}" presName="node" presStyleLbl="node1" presStyleIdx="4" presStyleCnt="9">
        <dgm:presLayoutVars>
          <dgm:bulletEnabled val="1"/>
        </dgm:presLayoutVars>
      </dgm:prSet>
      <dgm:spPr/>
      <dgm:t>
        <a:bodyPr/>
        <a:lstStyle/>
        <a:p>
          <a:endParaRPr lang="en-CA"/>
        </a:p>
      </dgm:t>
    </dgm:pt>
    <dgm:pt modelId="{43A333A3-042E-4106-98FD-54E41471A46D}" type="pres">
      <dgm:prSet presAssocID="{66D2DBE4-A444-49CC-8C92-DCE67F0BD99D}" presName="sibTrans" presStyleLbl="sibTrans1D1" presStyleIdx="4" presStyleCnt="8"/>
      <dgm:spPr/>
      <dgm:t>
        <a:bodyPr/>
        <a:lstStyle/>
        <a:p>
          <a:endParaRPr lang="en-CA"/>
        </a:p>
      </dgm:t>
    </dgm:pt>
    <dgm:pt modelId="{E46EE28D-B444-4B93-9971-48DFE4F3DD78}" type="pres">
      <dgm:prSet presAssocID="{66D2DBE4-A444-49CC-8C92-DCE67F0BD99D}" presName="connectorText" presStyleLbl="sibTrans1D1" presStyleIdx="4" presStyleCnt="8"/>
      <dgm:spPr/>
      <dgm:t>
        <a:bodyPr/>
        <a:lstStyle/>
        <a:p>
          <a:endParaRPr lang="en-CA"/>
        </a:p>
      </dgm:t>
    </dgm:pt>
    <dgm:pt modelId="{18F1B9B5-77A9-4140-8E0A-537BDA4DF768}" type="pres">
      <dgm:prSet presAssocID="{016F6C71-BFEB-424E-8610-6CBFB32E2C94}" presName="node" presStyleLbl="node1" presStyleIdx="5" presStyleCnt="9" custLinFactNeighborX="-4481" custLinFactNeighborY="660">
        <dgm:presLayoutVars>
          <dgm:bulletEnabled val="1"/>
        </dgm:presLayoutVars>
      </dgm:prSet>
      <dgm:spPr/>
      <dgm:t>
        <a:bodyPr/>
        <a:lstStyle/>
        <a:p>
          <a:endParaRPr lang="en-CA"/>
        </a:p>
      </dgm:t>
    </dgm:pt>
    <dgm:pt modelId="{A122C280-644D-4217-97A5-13FFFA352119}" type="pres">
      <dgm:prSet presAssocID="{BDED52D6-569E-4AF1-82E7-B274E5E8A958}" presName="sibTrans" presStyleLbl="sibTrans1D1" presStyleIdx="5" presStyleCnt="8"/>
      <dgm:spPr/>
      <dgm:t>
        <a:bodyPr/>
        <a:lstStyle/>
        <a:p>
          <a:endParaRPr lang="en-CA"/>
        </a:p>
      </dgm:t>
    </dgm:pt>
    <dgm:pt modelId="{7BE9D0D5-817F-4B08-995F-78891F0FC195}" type="pres">
      <dgm:prSet presAssocID="{BDED52D6-569E-4AF1-82E7-B274E5E8A958}" presName="connectorText" presStyleLbl="sibTrans1D1" presStyleIdx="5" presStyleCnt="8"/>
      <dgm:spPr/>
      <dgm:t>
        <a:bodyPr/>
        <a:lstStyle/>
        <a:p>
          <a:endParaRPr lang="en-CA"/>
        </a:p>
      </dgm:t>
    </dgm:pt>
    <dgm:pt modelId="{4AC9EC1A-0D01-4A63-B7D4-58D07E60B926}" type="pres">
      <dgm:prSet presAssocID="{4CD71B53-EC04-4189-9AAF-9BBF3194ECF3}" presName="node" presStyleLbl="node1" presStyleIdx="6" presStyleCnt="9">
        <dgm:presLayoutVars>
          <dgm:bulletEnabled val="1"/>
        </dgm:presLayoutVars>
      </dgm:prSet>
      <dgm:spPr/>
      <dgm:t>
        <a:bodyPr/>
        <a:lstStyle/>
        <a:p>
          <a:endParaRPr lang="en-CA"/>
        </a:p>
      </dgm:t>
    </dgm:pt>
    <dgm:pt modelId="{3DA9DC9E-F3E2-4FDF-BCE7-3A830632C56C}" type="pres">
      <dgm:prSet presAssocID="{58F3F6D3-3828-4294-85E4-69FD392C5620}" presName="sibTrans" presStyleLbl="sibTrans1D1" presStyleIdx="6" presStyleCnt="8"/>
      <dgm:spPr/>
      <dgm:t>
        <a:bodyPr/>
        <a:lstStyle/>
        <a:p>
          <a:endParaRPr lang="en-CA"/>
        </a:p>
      </dgm:t>
    </dgm:pt>
    <dgm:pt modelId="{B974BA2D-BF96-43D2-8EAB-00269E5FFA67}" type="pres">
      <dgm:prSet presAssocID="{58F3F6D3-3828-4294-85E4-69FD392C5620}" presName="connectorText" presStyleLbl="sibTrans1D1" presStyleIdx="6" presStyleCnt="8"/>
      <dgm:spPr/>
      <dgm:t>
        <a:bodyPr/>
        <a:lstStyle/>
        <a:p>
          <a:endParaRPr lang="en-CA"/>
        </a:p>
      </dgm:t>
    </dgm:pt>
    <dgm:pt modelId="{2AF872A9-591A-4550-8279-F7F1323039C7}" type="pres">
      <dgm:prSet presAssocID="{1CAD7B09-5541-4D18-BD3B-2D89AE750B9E}" presName="node" presStyleLbl="node1" presStyleIdx="7" presStyleCnt="9">
        <dgm:presLayoutVars>
          <dgm:bulletEnabled val="1"/>
        </dgm:presLayoutVars>
      </dgm:prSet>
      <dgm:spPr/>
      <dgm:t>
        <a:bodyPr/>
        <a:lstStyle/>
        <a:p>
          <a:endParaRPr lang="en-CA"/>
        </a:p>
      </dgm:t>
    </dgm:pt>
    <dgm:pt modelId="{7879CE32-E362-4C0C-B373-3B906BAB134F}" type="pres">
      <dgm:prSet presAssocID="{612088F0-FC65-45FB-9807-2748A4A2A7C9}" presName="sibTrans" presStyleLbl="sibTrans1D1" presStyleIdx="7" presStyleCnt="8"/>
      <dgm:spPr/>
      <dgm:t>
        <a:bodyPr/>
        <a:lstStyle/>
        <a:p>
          <a:endParaRPr lang="en-CA"/>
        </a:p>
      </dgm:t>
    </dgm:pt>
    <dgm:pt modelId="{F9B0A924-097B-4011-B36C-A9BA787940C1}" type="pres">
      <dgm:prSet presAssocID="{612088F0-FC65-45FB-9807-2748A4A2A7C9}" presName="connectorText" presStyleLbl="sibTrans1D1" presStyleIdx="7" presStyleCnt="8"/>
      <dgm:spPr/>
      <dgm:t>
        <a:bodyPr/>
        <a:lstStyle/>
        <a:p>
          <a:endParaRPr lang="en-CA"/>
        </a:p>
      </dgm:t>
    </dgm:pt>
    <dgm:pt modelId="{8E38FF26-A851-4D16-A9D3-92A06040CA3A}" type="pres">
      <dgm:prSet presAssocID="{27DC5D2F-1D4A-4CB6-95BD-86CF06AC8CAD}" presName="node" presStyleLbl="node1" presStyleIdx="8" presStyleCnt="9">
        <dgm:presLayoutVars>
          <dgm:bulletEnabled val="1"/>
        </dgm:presLayoutVars>
      </dgm:prSet>
      <dgm:spPr/>
      <dgm:t>
        <a:bodyPr/>
        <a:lstStyle/>
        <a:p>
          <a:endParaRPr lang="en-CA"/>
        </a:p>
      </dgm:t>
    </dgm:pt>
  </dgm:ptLst>
  <dgm:cxnLst>
    <dgm:cxn modelId="{388898C1-5737-4F46-8FC7-C259F9E57976}" type="presOf" srcId="{2C3B7BC0-0A99-4670-90D1-739D81D40566}" destId="{0F8FBEBC-0E34-45C3-91A9-92D534CDF37F}" srcOrd="1" destOrd="0" presId="urn:microsoft.com/office/officeart/2005/8/layout/bProcess3"/>
    <dgm:cxn modelId="{12AF8CCF-DCD6-4FC5-9DBA-7CF644FF7090}" type="presOf" srcId="{58F3F6D3-3828-4294-85E4-69FD392C5620}" destId="{B974BA2D-BF96-43D2-8EAB-00269E5FFA67}" srcOrd="1" destOrd="0" presId="urn:microsoft.com/office/officeart/2005/8/layout/bProcess3"/>
    <dgm:cxn modelId="{A229E0B6-FE07-4C96-B6D1-B14424DBE362}" srcId="{11DEABCD-C7E6-465B-AD50-B2B1655CD64D}" destId="{49A41EBF-D535-4B40-958F-66EBEC9705AD}" srcOrd="4" destOrd="0" parTransId="{606EBDE3-4E97-4F4F-AF2A-C824251B389C}" sibTransId="{66D2DBE4-A444-49CC-8C92-DCE67F0BD99D}"/>
    <dgm:cxn modelId="{58F8D550-6468-4014-BEA9-B7123E29614C}" type="presOf" srcId="{8150FA94-ECF7-4CA6-B7FD-E74986993295}" destId="{164183B2-2F55-43EB-9B1F-6B36084BBC9A}" srcOrd="0" destOrd="0" presId="urn:microsoft.com/office/officeart/2005/8/layout/bProcess3"/>
    <dgm:cxn modelId="{3BD68333-36CE-45C8-B307-645AEE9A6BDF}" type="presOf" srcId="{76EABC96-4E97-4E67-B19E-8C86CE50A73C}" destId="{0B7F5A32-AB5B-4ED7-82B4-D2118798565D}" srcOrd="0" destOrd="0" presId="urn:microsoft.com/office/officeart/2005/8/layout/bProcess3"/>
    <dgm:cxn modelId="{11308BCF-CD95-4A93-A6E3-6483590741FF}" type="presOf" srcId="{27DC5D2F-1D4A-4CB6-95BD-86CF06AC8CAD}" destId="{8E38FF26-A851-4D16-A9D3-92A06040CA3A}" srcOrd="0" destOrd="0" presId="urn:microsoft.com/office/officeart/2005/8/layout/bProcess3"/>
    <dgm:cxn modelId="{7B50E66C-FCAE-48BB-B1FF-CA7B2C30C126}" srcId="{11DEABCD-C7E6-465B-AD50-B2B1655CD64D}" destId="{1CAD7B09-5541-4D18-BD3B-2D89AE750B9E}" srcOrd="7" destOrd="0" parTransId="{69C38B21-1AFF-42B8-A1EA-AE3A93AD6C57}" sibTransId="{612088F0-FC65-45FB-9807-2748A4A2A7C9}"/>
    <dgm:cxn modelId="{BE5B8B8D-1B0F-4ECA-A9C0-D46C5110E330}" srcId="{11DEABCD-C7E6-465B-AD50-B2B1655CD64D}" destId="{94B2D4FB-1F52-440D-B2CA-DD9F8EDE5B4C}" srcOrd="0" destOrd="0" parTransId="{0811D8E0-598D-45BC-B040-5D98E5CE0DCA}" sibTransId="{2C3B7BC0-0A99-4670-90D1-739D81D40566}"/>
    <dgm:cxn modelId="{A5DA2ABA-9698-4DD6-8C57-2B15967F8AB1}" srcId="{11DEABCD-C7E6-465B-AD50-B2B1655CD64D}" destId="{8D4E0054-C616-4731-8F55-CB9879F448FE}" srcOrd="3" destOrd="0" parTransId="{BB82D422-CE0F-439A-BE1B-D99A23A4D654}" sibTransId="{CBD0CFC7-F894-4ADF-A1CC-9EB21F93FA5D}"/>
    <dgm:cxn modelId="{EC810500-0272-42BD-8CC7-94FF01FCCE16}" srcId="{11DEABCD-C7E6-465B-AD50-B2B1655CD64D}" destId="{27DC5D2F-1D4A-4CB6-95BD-86CF06AC8CAD}" srcOrd="8" destOrd="0" parTransId="{F3C14518-2D47-4D56-ABBB-D9ADC5AB5025}" sibTransId="{D73B8E8F-0B15-419E-8129-BF1F48357EF2}"/>
    <dgm:cxn modelId="{21D6A487-A46C-4226-B505-18D93340891E}" srcId="{11DEABCD-C7E6-465B-AD50-B2B1655CD64D}" destId="{8936A92D-6123-485B-9F90-2EC297690255}" srcOrd="1" destOrd="0" parTransId="{5FE17A48-92CA-4190-B441-3C232F9175C3}" sibTransId="{76EABC96-4E97-4E67-B19E-8C86CE50A73C}"/>
    <dgm:cxn modelId="{6AF13898-459C-4758-9D80-6E8FFE4BDAC0}" type="presOf" srcId="{612088F0-FC65-45FB-9807-2748A4A2A7C9}" destId="{7879CE32-E362-4C0C-B373-3B906BAB134F}" srcOrd="0" destOrd="0" presId="urn:microsoft.com/office/officeart/2005/8/layout/bProcess3"/>
    <dgm:cxn modelId="{F2D8F79F-A960-4260-B8C9-BED644226C0C}" type="presOf" srcId="{94B2D4FB-1F52-440D-B2CA-DD9F8EDE5B4C}" destId="{4B0EDAAE-FA38-44B7-9700-15CB945F6060}" srcOrd="0" destOrd="0" presId="urn:microsoft.com/office/officeart/2005/8/layout/bProcess3"/>
    <dgm:cxn modelId="{9678796D-F282-4924-92F2-B9BA46E9823E}" srcId="{11DEABCD-C7E6-465B-AD50-B2B1655CD64D}" destId="{5EF0374A-B17C-4FF5-B57F-ED5499502530}" srcOrd="2" destOrd="0" parTransId="{75EBD392-9538-428F-A1B2-8EC3B0BE38BA}" sibTransId="{8150FA94-ECF7-4CA6-B7FD-E74986993295}"/>
    <dgm:cxn modelId="{8BC62F26-9B3B-4E91-B085-6AD6C45EE3CD}" type="presOf" srcId="{8936A92D-6123-485B-9F90-2EC297690255}" destId="{2619317D-B0D8-4828-9CE0-05F025032534}" srcOrd="0" destOrd="0" presId="urn:microsoft.com/office/officeart/2005/8/layout/bProcess3"/>
    <dgm:cxn modelId="{69E545BE-83D6-4D89-827B-F5D2BB97C6A7}" type="presOf" srcId="{8150FA94-ECF7-4CA6-B7FD-E74986993295}" destId="{507B7B78-5222-46C9-844F-EDE40C000DB0}" srcOrd="1" destOrd="0" presId="urn:microsoft.com/office/officeart/2005/8/layout/bProcess3"/>
    <dgm:cxn modelId="{120897CA-567D-4542-BDDA-C4672AB6E173}" type="presOf" srcId="{66D2DBE4-A444-49CC-8C92-DCE67F0BD99D}" destId="{E46EE28D-B444-4B93-9971-48DFE4F3DD78}" srcOrd="1" destOrd="0" presId="urn:microsoft.com/office/officeart/2005/8/layout/bProcess3"/>
    <dgm:cxn modelId="{FF15B6BF-4A9D-4FED-92C6-7A3F541707B7}" srcId="{11DEABCD-C7E6-465B-AD50-B2B1655CD64D}" destId="{4CD71B53-EC04-4189-9AAF-9BBF3194ECF3}" srcOrd="6" destOrd="0" parTransId="{15D4D35A-DABB-429E-B5DA-A3BCFA99ED2A}" sibTransId="{58F3F6D3-3828-4294-85E4-69FD392C5620}"/>
    <dgm:cxn modelId="{A6372B62-5FAD-4856-84BC-0ACCA5091A3B}" type="presOf" srcId="{4CD71B53-EC04-4189-9AAF-9BBF3194ECF3}" destId="{4AC9EC1A-0D01-4A63-B7D4-58D07E60B926}" srcOrd="0" destOrd="0" presId="urn:microsoft.com/office/officeart/2005/8/layout/bProcess3"/>
    <dgm:cxn modelId="{F3E6DD82-B249-4007-9F3A-2F99B39C2117}" type="presOf" srcId="{66D2DBE4-A444-49CC-8C92-DCE67F0BD99D}" destId="{43A333A3-042E-4106-98FD-54E41471A46D}" srcOrd="0" destOrd="0" presId="urn:microsoft.com/office/officeart/2005/8/layout/bProcess3"/>
    <dgm:cxn modelId="{84EBDDF7-1266-4686-8FEB-C1FEBE24B779}" type="presOf" srcId="{2C3B7BC0-0A99-4670-90D1-739D81D40566}" destId="{046C1CAE-D4F7-43CA-82AA-CDF98F4BF994}" srcOrd="0" destOrd="0" presId="urn:microsoft.com/office/officeart/2005/8/layout/bProcess3"/>
    <dgm:cxn modelId="{932B22C8-0AB3-4992-BA82-5CC0269DFAB4}" type="presOf" srcId="{49A41EBF-D535-4B40-958F-66EBEC9705AD}" destId="{213BBF49-A012-42C4-8141-BC6EB6FFD36C}" srcOrd="0" destOrd="0" presId="urn:microsoft.com/office/officeart/2005/8/layout/bProcess3"/>
    <dgm:cxn modelId="{478162A6-A3B0-4470-BF56-EFEC6BE83AEF}" type="presOf" srcId="{CBD0CFC7-F894-4ADF-A1CC-9EB21F93FA5D}" destId="{EF3F66DC-31F5-4A38-8DC9-7E455E28C63E}" srcOrd="1" destOrd="0" presId="urn:microsoft.com/office/officeart/2005/8/layout/bProcess3"/>
    <dgm:cxn modelId="{752EAB1E-CC1D-43D9-9C3C-DFB2C30F9397}" type="presOf" srcId="{BDED52D6-569E-4AF1-82E7-B274E5E8A958}" destId="{7BE9D0D5-817F-4B08-995F-78891F0FC195}" srcOrd="1" destOrd="0" presId="urn:microsoft.com/office/officeart/2005/8/layout/bProcess3"/>
    <dgm:cxn modelId="{BF4309F9-5947-41C4-A7D9-795C9E715011}" srcId="{11DEABCD-C7E6-465B-AD50-B2B1655CD64D}" destId="{016F6C71-BFEB-424E-8610-6CBFB32E2C94}" srcOrd="5" destOrd="0" parTransId="{B712702B-8500-4BE2-8050-51D28CEB8939}" sibTransId="{BDED52D6-569E-4AF1-82E7-B274E5E8A958}"/>
    <dgm:cxn modelId="{931FCCFD-A962-40F9-9AF0-B26DB9B39502}" type="presOf" srcId="{016F6C71-BFEB-424E-8610-6CBFB32E2C94}" destId="{18F1B9B5-77A9-4140-8E0A-537BDA4DF768}" srcOrd="0" destOrd="0" presId="urn:microsoft.com/office/officeart/2005/8/layout/bProcess3"/>
    <dgm:cxn modelId="{68FA9A76-46A3-40B1-BE85-FDC734B9E1FB}" type="presOf" srcId="{58F3F6D3-3828-4294-85E4-69FD392C5620}" destId="{3DA9DC9E-F3E2-4FDF-BCE7-3A830632C56C}" srcOrd="0" destOrd="0" presId="urn:microsoft.com/office/officeart/2005/8/layout/bProcess3"/>
    <dgm:cxn modelId="{DCFF4B40-66AC-4028-B530-D6D4159B3072}" type="presOf" srcId="{5EF0374A-B17C-4FF5-B57F-ED5499502530}" destId="{40418AF9-FE97-4391-B2B2-D70B6E5C94A4}" srcOrd="0" destOrd="0" presId="urn:microsoft.com/office/officeart/2005/8/layout/bProcess3"/>
    <dgm:cxn modelId="{570DBA3F-7DE3-4A3B-8A39-14C2B99BFA42}" type="presOf" srcId="{1CAD7B09-5541-4D18-BD3B-2D89AE750B9E}" destId="{2AF872A9-591A-4550-8279-F7F1323039C7}" srcOrd="0" destOrd="0" presId="urn:microsoft.com/office/officeart/2005/8/layout/bProcess3"/>
    <dgm:cxn modelId="{53227A69-11B9-4DED-9E91-F3D647D4A2C0}" type="presOf" srcId="{CBD0CFC7-F894-4ADF-A1CC-9EB21F93FA5D}" destId="{910844C8-E256-4512-9C0D-4A1EB29AD0BB}" srcOrd="0" destOrd="0" presId="urn:microsoft.com/office/officeart/2005/8/layout/bProcess3"/>
    <dgm:cxn modelId="{109E102E-3114-494E-843C-FC83E6138533}" type="presOf" srcId="{76EABC96-4E97-4E67-B19E-8C86CE50A73C}" destId="{24A81FB3-0D35-4793-A9F2-90FE7A5785EB}" srcOrd="1" destOrd="0" presId="urn:microsoft.com/office/officeart/2005/8/layout/bProcess3"/>
    <dgm:cxn modelId="{711FDB92-7443-4017-A035-DEFC944CF40C}" type="presOf" srcId="{8D4E0054-C616-4731-8F55-CB9879F448FE}" destId="{0EF79A61-7AF8-4D6D-BAA0-CD6F5470F067}" srcOrd="0" destOrd="0" presId="urn:microsoft.com/office/officeart/2005/8/layout/bProcess3"/>
    <dgm:cxn modelId="{A3C9AE20-E23F-43F2-A2C5-375BF9D622E4}" type="presOf" srcId="{BDED52D6-569E-4AF1-82E7-B274E5E8A958}" destId="{A122C280-644D-4217-97A5-13FFFA352119}" srcOrd="0" destOrd="0" presId="urn:microsoft.com/office/officeart/2005/8/layout/bProcess3"/>
    <dgm:cxn modelId="{3BF9A1C0-077D-49E8-ACD5-841ACD37DAC5}" type="presOf" srcId="{11DEABCD-C7E6-465B-AD50-B2B1655CD64D}" destId="{5E372AE4-648E-4114-8957-8EA002B8427B}" srcOrd="0" destOrd="0" presId="urn:microsoft.com/office/officeart/2005/8/layout/bProcess3"/>
    <dgm:cxn modelId="{0ADBAFEA-F7E1-41BA-8512-882506855892}" type="presOf" srcId="{612088F0-FC65-45FB-9807-2748A4A2A7C9}" destId="{F9B0A924-097B-4011-B36C-A9BA787940C1}" srcOrd="1" destOrd="0" presId="urn:microsoft.com/office/officeart/2005/8/layout/bProcess3"/>
    <dgm:cxn modelId="{FFBC5050-745C-4EFB-8B29-5B98FF14D1EC}" type="presParOf" srcId="{5E372AE4-648E-4114-8957-8EA002B8427B}" destId="{4B0EDAAE-FA38-44B7-9700-15CB945F6060}" srcOrd="0" destOrd="0" presId="urn:microsoft.com/office/officeart/2005/8/layout/bProcess3"/>
    <dgm:cxn modelId="{581094B7-DCC0-4E14-A0CD-511EBDC2BFE5}" type="presParOf" srcId="{5E372AE4-648E-4114-8957-8EA002B8427B}" destId="{046C1CAE-D4F7-43CA-82AA-CDF98F4BF994}" srcOrd="1" destOrd="0" presId="urn:microsoft.com/office/officeart/2005/8/layout/bProcess3"/>
    <dgm:cxn modelId="{4304DACD-07ED-4540-86A9-35197DD49899}" type="presParOf" srcId="{046C1CAE-D4F7-43CA-82AA-CDF98F4BF994}" destId="{0F8FBEBC-0E34-45C3-91A9-92D534CDF37F}" srcOrd="0" destOrd="0" presId="urn:microsoft.com/office/officeart/2005/8/layout/bProcess3"/>
    <dgm:cxn modelId="{BE0FEFDE-A0CA-4AF2-9BE0-40D92E5F3B67}" type="presParOf" srcId="{5E372AE4-648E-4114-8957-8EA002B8427B}" destId="{2619317D-B0D8-4828-9CE0-05F025032534}" srcOrd="2" destOrd="0" presId="urn:microsoft.com/office/officeart/2005/8/layout/bProcess3"/>
    <dgm:cxn modelId="{3B90588F-F882-49E0-B852-9FADF7CBF66A}" type="presParOf" srcId="{5E372AE4-648E-4114-8957-8EA002B8427B}" destId="{0B7F5A32-AB5B-4ED7-82B4-D2118798565D}" srcOrd="3" destOrd="0" presId="urn:microsoft.com/office/officeart/2005/8/layout/bProcess3"/>
    <dgm:cxn modelId="{6DC81339-C840-4A50-859E-9D7AE7FE4982}" type="presParOf" srcId="{0B7F5A32-AB5B-4ED7-82B4-D2118798565D}" destId="{24A81FB3-0D35-4793-A9F2-90FE7A5785EB}" srcOrd="0" destOrd="0" presId="urn:microsoft.com/office/officeart/2005/8/layout/bProcess3"/>
    <dgm:cxn modelId="{0ABCF389-A178-4E5F-BC80-F59694DD5D69}" type="presParOf" srcId="{5E372AE4-648E-4114-8957-8EA002B8427B}" destId="{40418AF9-FE97-4391-B2B2-D70B6E5C94A4}" srcOrd="4" destOrd="0" presId="urn:microsoft.com/office/officeart/2005/8/layout/bProcess3"/>
    <dgm:cxn modelId="{B1B7DB18-37B5-4FDF-A8AD-C585F9424BB0}" type="presParOf" srcId="{5E372AE4-648E-4114-8957-8EA002B8427B}" destId="{164183B2-2F55-43EB-9B1F-6B36084BBC9A}" srcOrd="5" destOrd="0" presId="urn:microsoft.com/office/officeart/2005/8/layout/bProcess3"/>
    <dgm:cxn modelId="{79B11CC2-5CB4-4B9C-A7F2-6AA38912AC0B}" type="presParOf" srcId="{164183B2-2F55-43EB-9B1F-6B36084BBC9A}" destId="{507B7B78-5222-46C9-844F-EDE40C000DB0}" srcOrd="0" destOrd="0" presId="urn:microsoft.com/office/officeart/2005/8/layout/bProcess3"/>
    <dgm:cxn modelId="{81D8E6F3-D2AC-4D6F-8508-09846627FC98}" type="presParOf" srcId="{5E372AE4-648E-4114-8957-8EA002B8427B}" destId="{0EF79A61-7AF8-4D6D-BAA0-CD6F5470F067}" srcOrd="6" destOrd="0" presId="urn:microsoft.com/office/officeart/2005/8/layout/bProcess3"/>
    <dgm:cxn modelId="{23A0392E-6C9E-419C-B6F7-2238D84B59F9}" type="presParOf" srcId="{5E372AE4-648E-4114-8957-8EA002B8427B}" destId="{910844C8-E256-4512-9C0D-4A1EB29AD0BB}" srcOrd="7" destOrd="0" presId="urn:microsoft.com/office/officeart/2005/8/layout/bProcess3"/>
    <dgm:cxn modelId="{12DFA152-FD19-4D72-891B-DE57AFA6AAEC}" type="presParOf" srcId="{910844C8-E256-4512-9C0D-4A1EB29AD0BB}" destId="{EF3F66DC-31F5-4A38-8DC9-7E455E28C63E}" srcOrd="0" destOrd="0" presId="urn:microsoft.com/office/officeart/2005/8/layout/bProcess3"/>
    <dgm:cxn modelId="{21B1B759-3873-47CA-B792-7ADF5311086E}" type="presParOf" srcId="{5E372AE4-648E-4114-8957-8EA002B8427B}" destId="{213BBF49-A012-42C4-8141-BC6EB6FFD36C}" srcOrd="8" destOrd="0" presId="urn:microsoft.com/office/officeart/2005/8/layout/bProcess3"/>
    <dgm:cxn modelId="{443BC9F7-16FD-4723-BC3A-0F9FA51FC8BF}" type="presParOf" srcId="{5E372AE4-648E-4114-8957-8EA002B8427B}" destId="{43A333A3-042E-4106-98FD-54E41471A46D}" srcOrd="9" destOrd="0" presId="urn:microsoft.com/office/officeart/2005/8/layout/bProcess3"/>
    <dgm:cxn modelId="{E035C421-3CEA-48AC-9BA9-7EE6921C0269}" type="presParOf" srcId="{43A333A3-042E-4106-98FD-54E41471A46D}" destId="{E46EE28D-B444-4B93-9971-48DFE4F3DD78}" srcOrd="0" destOrd="0" presId="urn:microsoft.com/office/officeart/2005/8/layout/bProcess3"/>
    <dgm:cxn modelId="{BEB2E719-2C92-4BFF-A17F-E2664F0D5093}" type="presParOf" srcId="{5E372AE4-648E-4114-8957-8EA002B8427B}" destId="{18F1B9B5-77A9-4140-8E0A-537BDA4DF768}" srcOrd="10" destOrd="0" presId="urn:microsoft.com/office/officeart/2005/8/layout/bProcess3"/>
    <dgm:cxn modelId="{7BC6F76D-26D8-49D8-AA4F-7EF143AB45DE}" type="presParOf" srcId="{5E372AE4-648E-4114-8957-8EA002B8427B}" destId="{A122C280-644D-4217-97A5-13FFFA352119}" srcOrd="11" destOrd="0" presId="urn:microsoft.com/office/officeart/2005/8/layout/bProcess3"/>
    <dgm:cxn modelId="{D2024CB1-1825-4644-8E6A-19D75732A09F}" type="presParOf" srcId="{A122C280-644D-4217-97A5-13FFFA352119}" destId="{7BE9D0D5-817F-4B08-995F-78891F0FC195}" srcOrd="0" destOrd="0" presId="urn:microsoft.com/office/officeart/2005/8/layout/bProcess3"/>
    <dgm:cxn modelId="{20BF6AF2-276F-429F-8EB2-2607751EF461}" type="presParOf" srcId="{5E372AE4-648E-4114-8957-8EA002B8427B}" destId="{4AC9EC1A-0D01-4A63-B7D4-58D07E60B926}" srcOrd="12" destOrd="0" presId="urn:microsoft.com/office/officeart/2005/8/layout/bProcess3"/>
    <dgm:cxn modelId="{2F7E0B4F-0BA0-4D06-9F8E-CBA2822F1D45}" type="presParOf" srcId="{5E372AE4-648E-4114-8957-8EA002B8427B}" destId="{3DA9DC9E-F3E2-4FDF-BCE7-3A830632C56C}" srcOrd="13" destOrd="0" presId="urn:microsoft.com/office/officeart/2005/8/layout/bProcess3"/>
    <dgm:cxn modelId="{7CEF7C3C-6222-4858-B11F-F5E9F730032B}" type="presParOf" srcId="{3DA9DC9E-F3E2-4FDF-BCE7-3A830632C56C}" destId="{B974BA2D-BF96-43D2-8EAB-00269E5FFA67}" srcOrd="0" destOrd="0" presId="urn:microsoft.com/office/officeart/2005/8/layout/bProcess3"/>
    <dgm:cxn modelId="{E9912025-E460-400B-B9B5-1E528C80B7CD}" type="presParOf" srcId="{5E372AE4-648E-4114-8957-8EA002B8427B}" destId="{2AF872A9-591A-4550-8279-F7F1323039C7}" srcOrd="14" destOrd="0" presId="urn:microsoft.com/office/officeart/2005/8/layout/bProcess3"/>
    <dgm:cxn modelId="{37AF06DA-5473-4C09-9B3F-ACCE58FDD0D8}" type="presParOf" srcId="{5E372AE4-648E-4114-8957-8EA002B8427B}" destId="{7879CE32-E362-4C0C-B373-3B906BAB134F}" srcOrd="15" destOrd="0" presId="urn:microsoft.com/office/officeart/2005/8/layout/bProcess3"/>
    <dgm:cxn modelId="{81184D4F-4FE7-4FD2-BE46-D5A86FA66127}" type="presParOf" srcId="{7879CE32-E362-4C0C-B373-3B906BAB134F}" destId="{F9B0A924-097B-4011-B36C-A9BA787940C1}" srcOrd="0" destOrd="0" presId="urn:microsoft.com/office/officeart/2005/8/layout/bProcess3"/>
    <dgm:cxn modelId="{7EF65769-83D9-4784-85DF-2399ED8C6E05}" type="presParOf" srcId="{5E372AE4-648E-4114-8957-8EA002B8427B}" destId="{8E38FF26-A851-4D16-A9D3-92A06040CA3A}" srcOrd="16" destOrd="0" presId="urn:microsoft.com/office/officeart/2005/8/layout/bProcess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8954788-C10D-4030-9C6E-761AA5AA970C}"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CA"/>
        </a:p>
      </dgm:t>
    </dgm:pt>
    <dgm:pt modelId="{A0EB9D6B-3451-49A1-A981-6256F4AC23AF}">
      <dgm:prSet phldrT="[Text]"/>
      <dgm:spPr>
        <a:solidFill>
          <a:srgbClr val="531399"/>
        </a:solidFill>
      </dgm:spPr>
      <dgm:t>
        <a:bodyPr/>
        <a:lstStyle/>
        <a:p>
          <a:r>
            <a:rPr lang="en-CA" dirty="0" smtClean="0"/>
            <a:t>Machine shop</a:t>
          </a:r>
        </a:p>
        <a:p>
          <a:r>
            <a:rPr lang="en-CA" b="1" i="0" u="none" dirty="0" smtClean="0">
              <a:solidFill>
                <a:schemeClr val="bg1"/>
              </a:solidFill>
            </a:rPr>
            <a:t>6 -12 months</a:t>
          </a:r>
          <a:endParaRPr lang="en-CA" dirty="0"/>
        </a:p>
      </dgm:t>
    </dgm:pt>
    <dgm:pt modelId="{07414CB5-BE93-452B-989F-BC6BFCCA42BB}" type="parTrans" cxnId="{6B94F8F0-9730-4068-A057-A79D666C5138}">
      <dgm:prSet/>
      <dgm:spPr/>
      <dgm:t>
        <a:bodyPr/>
        <a:lstStyle/>
        <a:p>
          <a:endParaRPr lang="en-CA"/>
        </a:p>
      </dgm:t>
    </dgm:pt>
    <dgm:pt modelId="{C8045B61-1698-48CE-8BD6-3B2B07036C9D}" type="sibTrans" cxnId="{6B94F8F0-9730-4068-A057-A79D666C5138}">
      <dgm:prSet/>
      <dgm:spPr/>
      <dgm:t>
        <a:bodyPr/>
        <a:lstStyle/>
        <a:p>
          <a:endParaRPr lang="en-CA" dirty="0"/>
        </a:p>
      </dgm:t>
    </dgm:pt>
    <dgm:pt modelId="{DB97BA63-459A-49BE-9018-A47BF2F46E2A}">
      <dgm:prSet phldrT="[Text]"/>
      <dgm:spPr>
        <a:solidFill>
          <a:srgbClr val="531399"/>
        </a:solidFill>
      </dgm:spPr>
      <dgm:t>
        <a:bodyPr/>
        <a:lstStyle/>
        <a:p>
          <a:r>
            <a:rPr lang="en-CA" dirty="0" smtClean="0"/>
            <a:t>Target </a:t>
          </a:r>
          <a:r>
            <a:rPr lang="en-CA" dirty="0" smtClean="0"/>
            <a:t>material </a:t>
          </a:r>
        </a:p>
        <a:p>
          <a:r>
            <a:rPr lang="en-CA" b="1" dirty="0" smtClean="0">
              <a:solidFill>
                <a:schemeClr val="bg1"/>
              </a:solidFill>
            </a:rPr>
            <a:t>1 – 8 weeks</a:t>
          </a:r>
          <a:endParaRPr lang="en-CA" b="1" dirty="0">
            <a:solidFill>
              <a:schemeClr val="bg1"/>
            </a:solidFill>
          </a:endParaRPr>
        </a:p>
      </dgm:t>
    </dgm:pt>
    <dgm:pt modelId="{1C3F89BE-8CB3-4D90-BC9F-9DA450FF7F57}" type="parTrans" cxnId="{6E1D6B4F-AC26-4513-90BF-5EF7E2DF83F0}">
      <dgm:prSet/>
      <dgm:spPr/>
      <dgm:t>
        <a:bodyPr/>
        <a:lstStyle/>
        <a:p>
          <a:endParaRPr lang="en-CA"/>
        </a:p>
      </dgm:t>
    </dgm:pt>
    <dgm:pt modelId="{89FC96FA-02F1-4810-8208-7505BCF91682}" type="sibTrans" cxnId="{6E1D6B4F-AC26-4513-90BF-5EF7E2DF83F0}">
      <dgm:prSet/>
      <dgm:spPr/>
      <dgm:t>
        <a:bodyPr/>
        <a:lstStyle/>
        <a:p>
          <a:endParaRPr lang="en-CA" dirty="0"/>
        </a:p>
      </dgm:t>
    </dgm:pt>
    <dgm:pt modelId="{6040FC7C-A1F7-418C-9224-C43529F08059}">
      <dgm:prSet phldrT="[Text]"/>
      <dgm:spPr>
        <a:solidFill>
          <a:srgbClr val="531399"/>
        </a:solidFill>
      </dgm:spPr>
      <dgm:t>
        <a:bodyPr/>
        <a:lstStyle/>
        <a:p>
          <a:r>
            <a:rPr lang="en-CA" dirty="0" smtClean="0"/>
            <a:t>Target </a:t>
          </a:r>
          <a:r>
            <a:rPr lang="en-CA" dirty="0" smtClean="0"/>
            <a:t>assembly and baking </a:t>
          </a:r>
        </a:p>
        <a:p>
          <a:r>
            <a:rPr lang="en-CA" b="1" dirty="0" smtClean="0">
              <a:solidFill>
                <a:schemeClr val="bg1"/>
              </a:solidFill>
            </a:rPr>
            <a:t>5 days</a:t>
          </a:r>
          <a:endParaRPr lang="en-CA" b="1" dirty="0">
            <a:solidFill>
              <a:schemeClr val="bg1"/>
            </a:solidFill>
          </a:endParaRPr>
        </a:p>
      </dgm:t>
    </dgm:pt>
    <dgm:pt modelId="{ABD5CCD4-9497-4DD6-8DE7-5723DEB83D07}" type="parTrans" cxnId="{74D7E327-A9F7-4426-AD71-996ED6EA8FC7}">
      <dgm:prSet/>
      <dgm:spPr/>
      <dgm:t>
        <a:bodyPr/>
        <a:lstStyle/>
        <a:p>
          <a:endParaRPr lang="en-CA"/>
        </a:p>
      </dgm:t>
    </dgm:pt>
    <dgm:pt modelId="{A0D1CD6E-FF06-4D3D-AD71-F22DD978F2C8}" type="sibTrans" cxnId="{74D7E327-A9F7-4426-AD71-996ED6EA8FC7}">
      <dgm:prSet/>
      <dgm:spPr/>
      <dgm:t>
        <a:bodyPr/>
        <a:lstStyle/>
        <a:p>
          <a:endParaRPr lang="en-CA" dirty="0"/>
        </a:p>
      </dgm:t>
    </dgm:pt>
    <dgm:pt modelId="{DF1CA235-AFB8-4262-80B4-4B7BB9772B02}">
      <dgm:prSet phldrT="[Text]"/>
      <dgm:spPr>
        <a:solidFill>
          <a:schemeClr val="accent1">
            <a:lumMod val="40000"/>
            <a:lumOff val="60000"/>
          </a:schemeClr>
        </a:solidFill>
        <a:ln>
          <a:solidFill>
            <a:schemeClr val="bg1"/>
          </a:solidFill>
        </a:ln>
      </dgm:spPr>
      <dgm:t>
        <a:bodyPr/>
        <a:lstStyle/>
        <a:p>
          <a:r>
            <a:rPr lang="en-CA" baseline="0" dirty="0" smtClean="0">
              <a:solidFill>
                <a:schemeClr val="tx1"/>
              </a:solidFill>
            </a:rPr>
            <a:t>Test stand</a:t>
          </a:r>
        </a:p>
        <a:p>
          <a:r>
            <a:rPr lang="en-CA" b="1" i="0" u="none" baseline="0" dirty="0" smtClean="0">
              <a:solidFill>
                <a:schemeClr val="tx1"/>
              </a:solidFill>
            </a:rPr>
            <a:t>1 week</a:t>
          </a:r>
          <a:endParaRPr lang="en-CA" b="1" i="0" u="none" baseline="0" dirty="0">
            <a:solidFill>
              <a:schemeClr val="tx1"/>
            </a:solidFill>
          </a:endParaRPr>
        </a:p>
      </dgm:t>
    </dgm:pt>
    <dgm:pt modelId="{B6B580DC-B5BD-4428-884E-80CBD3BE338D}" type="parTrans" cxnId="{48672786-717F-4E8F-931B-4F876CDB023B}">
      <dgm:prSet/>
      <dgm:spPr/>
      <dgm:t>
        <a:bodyPr/>
        <a:lstStyle/>
        <a:p>
          <a:endParaRPr lang="en-CA"/>
        </a:p>
      </dgm:t>
    </dgm:pt>
    <dgm:pt modelId="{D870AE6A-449F-4E69-8268-08C377803D75}" type="sibTrans" cxnId="{48672786-717F-4E8F-931B-4F876CDB023B}">
      <dgm:prSet/>
      <dgm:spPr/>
      <dgm:t>
        <a:bodyPr/>
        <a:lstStyle/>
        <a:p>
          <a:endParaRPr lang="en-CA" dirty="0"/>
        </a:p>
      </dgm:t>
    </dgm:pt>
    <dgm:pt modelId="{0F8FEF0C-5360-4803-AD39-8FFC720FC316}">
      <dgm:prSet/>
      <dgm:spPr>
        <a:solidFill>
          <a:srgbClr val="FFC000"/>
        </a:solidFill>
      </dgm:spPr>
      <dgm:t>
        <a:bodyPr/>
        <a:lstStyle/>
        <a:p>
          <a:r>
            <a:rPr lang="en-CA" baseline="0" dirty="0" smtClean="0">
              <a:solidFill>
                <a:schemeClr val="tx1"/>
              </a:solidFill>
            </a:rPr>
            <a:t>TRG installed in Target Module</a:t>
          </a:r>
        </a:p>
        <a:p>
          <a:r>
            <a:rPr lang="en-CA" b="1" baseline="0" dirty="0" smtClean="0">
              <a:solidFill>
                <a:schemeClr val="tx1"/>
              </a:solidFill>
            </a:rPr>
            <a:t>2 days</a:t>
          </a:r>
          <a:endParaRPr lang="en-CA" b="1" baseline="0" dirty="0">
            <a:solidFill>
              <a:schemeClr val="tx1"/>
            </a:solidFill>
          </a:endParaRPr>
        </a:p>
      </dgm:t>
    </dgm:pt>
    <dgm:pt modelId="{245A1CCA-7C0B-4AAC-90BD-BD132C02B9BE}" type="parTrans" cxnId="{D55A8B58-A2D9-431A-9BB3-4D6674E10345}">
      <dgm:prSet/>
      <dgm:spPr/>
      <dgm:t>
        <a:bodyPr/>
        <a:lstStyle/>
        <a:p>
          <a:endParaRPr lang="en-CA"/>
        </a:p>
      </dgm:t>
    </dgm:pt>
    <dgm:pt modelId="{AF208252-0E11-4827-9351-27AF08116324}" type="sibTrans" cxnId="{D55A8B58-A2D9-431A-9BB3-4D6674E10345}">
      <dgm:prSet/>
      <dgm:spPr/>
      <dgm:t>
        <a:bodyPr/>
        <a:lstStyle/>
        <a:p>
          <a:endParaRPr lang="en-CA" dirty="0"/>
        </a:p>
      </dgm:t>
    </dgm:pt>
    <dgm:pt modelId="{B834C54D-63D7-4BF4-A8BD-96B29775B3AD}">
      <dgm:prSet/>
      <dgm:spPr>
        <a:solidFill>
          <a:schemeClr val="accent1">
            <a:lumMod val="40000"/>
            <a:lumOff val="60000"/>
          </a:schemeClr>
        </a:solidFill>
      </dgm:spPr>
      <dgm:t>
        <a:bodyPr/>
        <a:lstStyle/>
        <a:p>
          <a:r>
            <a:rPr lang="en-CA" baseline="0" dirty="0" smtClean="0">
              <a:solidFill>
                <a:schemeClr val="tx1"/>
              </a:solidFill>
            </a:rPr>
            <a:t>Conditioning Station</a:t>
          </a:r>
        </a:p>
        <a:p>
          <a:r>
            <a:rPr lang="en-CA" b="1" i="0" u="none" baseline="0" dirty="0" smtClean="0">
              <a:solidFill>
                <a:schemeClr val="tx1"/>
              </a:solidFill>
            </a:rPr>
            <a:t>2 days</a:t>
          </a:r>
        </a:p>
      </dgm:t>
    </dgm:pt>
    <dgm:pt modelId="{54741FB5-FFD3-4C76-BC28-0935D4B26F29}" type="parTrans" cxnId="{B98B0E25-D45F-4310-B873-D11EAEE3C885}">
      <dgm:prSet/>
      <dgm:spPr/>
      <dgm:t>
        <a:bodyPr/>
        <a:lstStyle/>
        <a:p>
          <a:endParaRPr lang="en-CA"/>
        </a:p>
      </dgm:t>
    </dgm:pt>
    <dgm:pt modelId="{30B6D570-4456-4ADE-8D2D-929B731E5331}" type="sibTrans" cxnId="{B98B0E25-D45F-4310-B873-D11EAEE3C885}">
      <dgm:prSet/>
      <dgm:spPr/>
      <dgm:t>
        <a:bodyPr/>
        <a:lstStyle/>
        <a:p>
          <a:endParaRPr lang="en-CA" dirty="0"/>
        </a:p>
      </dgm:t>
    </dgm:pt>
    <dgm:pt modelId="{ED8B3C4D-950A-4E91-A4D0-90B9906616AF}">
      <dgm:prSet/>
      <dgm:spPr>
        <a:solidFill>
          <a:srgbClr val="531399"/>
        </a:solidFill>
      </dgm:spPr>
      <dgm:t>
        <a:bodyPr/>
        <a:lstStyle/>
        <a:p>
          <a:r>
            <a:rPr lang="en-CA" dirty="0" smtClean="0"/>
            <a:t>Target </a:t>
          </a:r>
          <a:r>
            <a:rPr lang="en-CA" dirty="0" smtClean="0"/>
            <a:t>preparations </a:t>
          </a:r>
          <a:r>
            <a:rPr lang="en-CA" dirty="0" smtClean="0"/>
            <a:t>for production </a:t>
          </a:r>
        </a:p>
        <a:p>
          <a:r>
            <a:rPr lang="en-CA" b="1" i="0" u="none" dirty="0" smtClean="0">
              <a:solidFill>
                <a:schemeClr val="bg1"/>
              </a:solidFill>
            </a:rPr>
            <a:t>2 days</a:t>
          </a:r>
        </a:p>
      </dgm:t>
    </dgm:pt>
    <dgm:pt modelId="{E39150BF-B910-43B2-973D-D6A62310DD5A}" type="parTrans" cxnId="{9F76BC2C-ED50-46BD-AA8A-329BA40356F3}">
      <dgm:prSet/>
      <dgm:spPr/>
      <dgm:t>
        <a:bodyPr/>
        <a:lstStyle/>
        <a:p>
          <a:endParaRPr lang="en-CA"/>
        </a:p>
      </dgm:t>
    </dgm:pt>
    <dgm:pt modelId="{A42D3078-D59A-404C-A66E-04A1656DC8FE}" type="sibTrans" cxnId="{9F76BC2C-ED50-46BD-AA8A-329BA40356F3}">
      <dgm:prSet/>
      <dgm:spPr/>
      <dgm:t>
        <a:bodyPr/>
        <a:lstStyle/>
        <a:p>
          <a:endParaRPr lang="en-CA" dirty="0"/>
        </a:p>
      </dgm:t>
    </dgm:pt>
    <dgm:pt modelId="{ED560E48-FB10-4039-87AD-14DA5DC66F07}">
      <dgm:prSet/>
      <dgm:spPr>
        <a:solidFill>
          <a:srgbClr val="531399"/>
        </a:solidFill>
      </dgm:spPr>
      <dgm:t>
        <a:bodyPr/>
        <a:lstStyle/>
        <a:p>
          <a:r>
            <a:rPr lang="en-CA" dirty="0" smtClean="0"/>
            <a:t>Beam Delivery</a:t>
          </a:r>
        </a:p>
        <a:p>
          <a:r>
            <a:rPr lang="en-CA" b="1" dirty="0" smtClean="0"/>
            <a:t>2-3 weeks</a:t>
          </a:r>
          <a:endParaRPr lang="en-CA" b="1" dirty="0"/>
        </a:p>
      </dgm:t>
    </dgm:pt>
    <dgm:pt modelId="{B58B4C66-7F85-44B6-A971-EE314E980B16}" type="parTrans" cxnId="{4A80D0DD-F5DE-40BB-9B89-E969655B157A}">
      <dgm:prSet/>
      <dgm:spPr/>
      <dgm:t>
        <a:bodyPr/>
        <a:lstStyle/>
        <a:p>
          <a:endParaRPr lang="en-CA"/>
        </a:p>
      </dgm:t>
    </dgm:pt>
    <dgm:pt modelId="{A40A76E3-37F7-427C-9E1E-B15A99932E32}" type="sibTrans" cxnId="{4A80D0DD-F5DE-40BB-9B89-E969655B157A}">
      <dgm:prSet/>
      <dgm:spPr/>
      <dgm:t>
        <a:bodyPr/>
        <a:lstStyle/>
        <a:p>
          <a:endParaRPr lang="en-CA" dirty="0"/>
        </a:p>
      </dgm:t>
    </dgm:pt>
    <dgm:pt modelId="{AEF4CA58-9443-459D-A8A3-154D659BEEA4}">
      <dgm:prSet/>
      <dgm:spPr>
        <a:solidFill>
          <a:srgbClr val="531399"/>
        </a:solidFill>
      </dgm:spPr>
      <dgm:t>
        <a:bodyPr/>
        <a:lstStyle/>
        <a:p>
          <a:r>
            <a:rPr lang="en-CA" dirty="0" smtClean="0"/>
            <a:t>Post mortem analysis and storage</a:t>
          </a:r>
          <a:endParaRPr lang="en-CA" dirty="0"/>
        </a:p>
      </dgm:t>
    </dgm:pt>
    <dgm:pt modelId="{C755FC8D-567C-49E1-AC9B-C5A1FED1C7ED}" type="parTrans" cxnId="{D91ED241-7676-471D-902D-4B707DD96979}">
      <dgm:prSet/>
      <dgm:spPr/>
      <dgm:t>
        <a:bodyPr/>
        <a:lstStyle/>
        <a:p>
          <a:endParaRPr lang="en-CA"/>
        </a:p>
      </dgm:t>
    </dgm:pt>
    <dgm:pt modelId="{7A0F690F-F72A-4CB6-B735-3DA2760F5FF0}" type="sibTrans" cxnId="{D91ED241-7676-471D-902D-4B707DD96979}">
      <dgm:prSet/>
      <dgm:spPr/>
      <dgm:t>
        <a:bodyPr/>
        <a:lstStyle/>
        <a:p>
          <a:endParaRPr lang="en-CA"/>
        </a:p>
      </dgm:t>
    </dgm:pt>
    <dgm:pt modelId="{D32ABC7D-2A17-46D3-8729-94686DE05D73}" type="pres">
      <dgm:prSet presAssocID="{A8954788-C10D-4030-9C6E-761AA5AA970C}" presName="Name0" presStyleCnt="0">
        <dgm:presLayoutVars>
          <dgm:dir/>
          <dgm:resizeHandles val="exact"/>
        </dgm:presLayoutVars>
      </dgm:prSet>
      <dgm:spPr/>
      <dgm:t>
        <a:bodyPr/>
        <a:lstStyle/>
        <a:p>
          <a:endParaRPr lang="en-CA"/>
        </a:p>
      </dgm:t>
    </dgm:pt>
    <dgm:pt modelId="{9D06280F-1778-49E4-AABB-1BEB742DBF52}" type="pres">
      <dgm:prSet presAssocID="{A0EB9D6B-3451-49A1-A981-6256F4AC23AF}" presName="node" presStyleLbl="node1" presStyleIdx="0" presStyleCnt="9">
        <dgm:presLayoutVars>
          <dgm:bulletEnabled val="1"/>
        </dgm:presLayoutVars>
      </dgm:prSet>
      <dgm:spPr/>
      <dgm:t>
        <a:bodyPr/>
        <a:lstStyle/>
        <a:p>
          <a:endParaRPr lang="en-CA"/>
        </a:p>
      </dgm:t>
    </dgm:pt>
    <dgm:pt modelId="{FE5ABAB2-DD8D-4B3B-96F6-1987A0AD7259}" type="pres">
      <dgm:prSet presAssocID="{C8045B61-1698-48CE-8BD6-3B2B07036C9D}" presName="sibTrans" presStyleLbl="sibTrans1D1" presStyleIdx="0" presStyleCnt="8"/>
      <dgm:spPr/>
      <dgm:t>
        <a:bodyPr/>
        <a:lstStyle/>
        <a:p>
          <a:endParaRPr lang="en-CA"/>
        </a:p>
      </dgm:t>
    </dgm:pt>
    <dgm:pt modelId="{78DFDC04-897A-49B1-A40F-3FE47F151594}" type="pres">
      <dgm:prSet presAssocID="{C8045B61-1698-48CE-8BD6-3B2B07036C9D}" presName="connectorText" presStyleLbl="sibTrans1D1" presStyleIdx="0" presStyleCnt="8"/>
      <dgm:spPr/>
      <dgm:t>
        <a:bodyPr/>
        <a:lstStyle/>
        <a:p>
          <a:endParaRPr lang="en-CA"/>
        </a:p>
      </dgm:t>
    </dgm:pt>
    <dgm:pt modelId="{0DFE5E82-4F5A-41B2-9E37-99CF9F756E11}" type="pres">
      <dgm:prSet presAssocID="{DB97BA63-459A-49BE-9018-A47BF2F46E2A}" presName="node" presStyleLbl="node1" presStyleIdx="1" presStyleCnt="9">
        <dgm:presLayoutVars>
          <dgm:bulletEnabled val="1"/>
        </dgm:presLayoutVars>
      </dgm:prSet>
      <dgm:spPr/>
      <dgm:t>
        <a:bodyPr/>
        <a:lstStyle/>
        <a:p>
          <a:endParaRPr lang="en-CA"/>
        </a:p>
      </dgm:t>
    </dgm:pt>
    <dgm:pt modelId="{F0CE1573-5377-447A-B17B-394F876AEE38}" type="pres">
      <dgm:prSet presAssocID="{89FC96FA-02F1-4810-8208-7505BCF91682}" presName="sibTrans" presStyleLbl="sibTrans1D1" presStyleIdx="1" presStyleCnt="8"/>
      <dgm:spPr/>
      <dgm:t>
        <a:bodyPr/>
        <a:lstStyle/>
        <a:p>
          <a:endParaRPr lang="en-CA"/>
        </a:p>
      </dgm:t>
    </dgm:pt>
    <dgm:pt modelId="{5FCB35A3-1CB9-4A81-A120-3C4D7CE555EA}" type="pres">
      <dgm:prSet presAssocID="{89FC96FA-02F1-4810-8208-7505BCF91682}" presName="connectorText" presStyleLbl="sibTrans1D1" presStyleIdx="1" presStyleCnt="8"/>
      <dgm:spPr/>
      <dgm:t>
        <a:bodyPr/>
        <a:lstStyle/>
        <a:p>
          <a:endParaRPr lang="en-CA"/>
        </a:p>
      </dgm:t>
    </dgm:pt>
    <dgm:pt modelId="{17ACC60B-16A6-4AFC-8CB6-422A24AE7015}" type="pres">
      <dgm:prSet presAssocID="{6040FC7C-A1F7-418C-9224-C43529F08059}" presName="node" presStyleLbl="node1" presStyleIdx="2" presStyleCnt="9" custLinFactNeighborX="-4481" custLinFactNeighborY="-219">
        <dgm:presLayoutVars>
          <dgm:bulletEnabled val="1"/>
        </dgm:presLayoutVars>
      </dgm:prSet>
      <dgm:spPr/>
      <dgm:t>
        <a:bodyPr/>
        <a:lstStyle/>
        <a:p>
          <a:endParaRPr lang="en-CA"/>
        </a:p>
      </dgm:t>
    </dgm:pt>
    <dgm:pt modelId="{428691B0-9D2F-479A-AAAD-CEFF074C0F44}" type="pres">
      <dgm:prSet presAssocID="{A0D1CD6E-FF06-4D3D-AD71-F22DD978F2C8}" presName="sibTrans" presStyleLbl="sibTrans1D1" presStyleIdx="2" presStyleCnt="8"/>
      <dgm:spPr/>
      <dgm:t>
        <a:bodyPr/>
        <a:lstStyle/>
        <a:p>
          <a:endParaRPr lang="en-CA"/>
        </a:p>
      </dgm:t>
    </dgm:pt>
    <dgm:pt modelId="{F2A8A6F5-8C9B-4E0B-96CF-DFACF27C2DAE}" type="pres">
      <dgm:prSet presAssocID="{A0D1CD6E-FF06-4D3D-AD71-F22DD978F2C8}" presName="connectorText" presStyleLbl="sibTrans1D1" presStyleIdx="2" presStyleCnt="8"/>
      <dgm:spPr/>
      <dgm:t>
        <a:bodyPr/>
        <a:lstStyle/>
        <a:p>
          <a:endParaRPr lang="en-CA"/>
        </a:p>
      </dgm:t>
    </dgm:pt>
    <dgm:pt modelId="{A19467B7-48E1-4EDE-A31F-B30ED138C252}" type="pres">
      <dgm:prSet presAssocID="{DF1CA235-AFB8-4262-80B4-4B7BB9772B02}" presName="node" presStyleLbl="node1" presStyleIdx="3" presStyleCnt="9">
        <dgm:presLayoutVars>
          <dgm:bulletEnabled val="1"/>
        </dgm:presLayoutVars>
      </dgm:prSet>
      <dgm:spPr/>
      <dgm:t>
        <a:bodyPr/>
        <a:lstStyle/>
        <a:p>
          <a:endParaRPr lang="en-CA"/>
        </a:p>
      </dgm:t>
    </dgm:pt>
    <dgm:pt modelId="{6B728978-2E40-45D4-9123-29B796B7BDE7}" type="pres">
      <dgm:prSet presAssocID="{D870AE6A-449F-4E69-8268-08C377803D75}" presName="sibTrans" presStyleLbl="sibTrans1D1" presStyleIdx="3" presStyleCnt="8"/>
      <dgm:spPr/>
      <dgm:t>
        <a:bodyPr/>
        <a:lstStyle/>
        <a:p>
          <a:endParaRPr lang="en-CA"/>
        </a:p>
      </dgm:t>
    </dgm:pt>
    <dgm:pt modelId="{DBECB779-2BB2-47DC-BB85-2C0C54C021BF}" type="pres">
      <dgm:prSet presAssocID="{D870AE6A-449F-4E69-8268-08C377803D75}" presName="connectorText" presStyleLbl="sibTrans1D1" presStyleIdx="3" presStyleCnt="8"/>
      <dgm:spPr/>
      <dgm:t>
        <a:bodyPr/>
        <a:lstStyle/>
        <a:p>
          <a:endParaRPr lang="en-CA"/>
        </a:p>
      </dgm:t>
    </dgm:pt>
    <dgm:pt modelId="{34EB9F54-F3BF-4B1B-9617-BB349B95B4F5}" type="pres">
      <dgm:prSet presAssocID="{0F8FEF0C-5360-4803-AD39-8FFC720FC316}" presName="node" presStyleLbl="node1" presStyleIdx="4" presStyleCnt="9">
        <dgm:presLayoutVars>
          <dgm:bulletEnabled val="1"/>
        </dgm:presLayoutVars>
      </dgm:prSet>
      <dgm:spPr/>
      <dgm:t>
        <a:bodyPr/>
        <a:lstStyle/>
        <a:p>
          <a:endParaRPr lang="en-CA"/>
        </a:p>
      </dgm:t>
    </dgm:pt>
    <dgm:pt modelId="{826B67A3-72D8-480C-9553-9D26A1F8DEA3}" type="pres">
      <dgm:prSet presAssocID="{AF208252-0E11-4827-9351-27AF08116324}" presName="sibTrans" presStyleLbl="sibTrans1D1" presStyleIdx="4" presStyleCnt="8"/>
      <dgm:spPr/>
      <dgm:t>
        <a:bodyPr/>
        <a:lstStyle/>
        <a:p>
          <a:endParaRPr lang="en-CA"/>
        </a:p>
      </dgm:t>
    </dgm:pt>
    <dgm:pt modelId="{AB6DB464-4703-45E0-A239-0FD3F9A005ED}" type="pres">
      <dgm:prSet presAssocID="{AF208252-0E11-4827-9351-27AF08116324}" presName="connectorText" presStyleLbl="sibTrans1D1" presStyleIdx="4" presStyleCnt="8"/>
      <dgm:spPr/>
      <dgm:t>
        <a:bodyPr/>
        <a:lstStyle/>
        <a:p>
          <a:endParaRPr lang="en-CA"/>
        </a:p>
      </dgm:t>
    </dgm:pt>
    <dgm:pt modelId="{CDB6C4E3-A70E-4BA3-828B-E68B8F22B57E}" type="pres">
      <dgm:prSet presAssocID="{B834C54D-63D7-4BF4-A8BD-96B29775B3AD}" presName="node" presStyleLbl="node1" presStyleIdx="5" presStyleCnt="9" custLinFactNeighborX="-4481" custLinFactNeighborY="660">
        <dgm:presLayoutVars>
          <dgm:bulletEnabled val="1"/>
        </dgm:presLayoutVars>
      </dgm:prSet>
      <dgm:spPr/>
      <dgm:t>
        <a:bodyPr/>
        <a:lstStyle/>
        <a:p>
          <a:endParaRPr lang="en-CA"/>
        </a:p>
      </dgm:t>
    </dgm:pt>
    <dgm:pt modelId="{43BAAD41-4190-478B-B4C1-B7CF6B1A5BA5}" type="pres">
      <dgm:prSet presAssocID="{30B6D570-4456-4ADE-8D2D-929B731E5331}" presName="sibTrans" presStyleLbl="sibTrans1D1" presStyleIdx="5" presStyleCnt="8"/>
      <dgm:spPr/>
      <dgm:t>
        <a:bodyPr/>
        <a:lstStyle/>
        <a:p>
          <a:endParaRPr lang="en-CA"/>
        </a:p>
      </dgm:t>
    </dgm:pt>
    <dgm:pt modelId="{31D576D3-779A-4AE4-A5C0-634458B58713}" type="pres">
      <dgm:prSet presAssocID="{30B6D570-4456-4ADE-8D2D-929B731E5331}" presName="connectorText" presStyleLbl="sibTrans1D1" presStyleIdx="5" presStyleCnt="8"/>
      <dgm:spPr/>
      <dgm:t>
        <a:bodyPr/>
        <a:lstStyle/>
        <a:p>
          <a:endParaRPr lang="en-CA"/>
        </a:p>
      </dgm:t>
    </dgm:pt>
    <dgm:pt modelId="{79995CAE-884E-45AE-A6ED-DE498B418813}" type="pres">
      <dgm:prSet presAssocID="{ED8B3C4D-950A-4E91-A4D0-90B9906616AF}" presName="node" presStyleLbl="node1" presStyleIdx="6" presStyleCnt="9">
        <dgm:presLayoutVars>
          <dgm:bulletEnabled val="1"/>
        </dgm:presLayoutVars>
      </dgm:prSet>
      <dgm:spPr/>
      <dgm:t>
        <a:bodyPr/>
        <a:lstStyle/>
        <a:p>
          <a:endParaRPr lang="en-CA"/>
        </a:p>
      </dgm:t>
    </dgm:pt>
    <dgm:pt modelId="{040A1EAA-799D-4FD2-BD0A-678D44F55290}" type="pres">
      <dgm:prSet presAssocID="{A42D3078-D59A-404C-A66E-04A1656DC8FE}" presName="sibTrans" presStyleLbl="sibTrans1D1" presStyleIdx="6" presStyleCnt="8"/>
      <dgm:spPr/>
      <dgm:t>
        <a:bodyPr/>
        <a:lstStyle/>
        <a:p>
          <a:endParaRPr lang="en-CA"/>
        </a:p>
      </dgm:t>
    </dgm:pt>
    <dgm:pt modelId="{FC73931A-785E-41E9-8606-3C2268B4B90A}" type="pres">
      <dgm:prSet presAssocID="{A42D3078-D59A-404C-A66E-04A1656DC8FE}" presName="connectorText" presStyleLbl="sibTrans1D1" presStyleIdx="6" presStyleCnt="8"/>
      <dgm:spPr/>
      <dgm:t>
        <a:bodyPr/>
        <a:lstStyle/>
        <a:p>
          <a:endParaRPr lang="en-CA"/>
        </a:p>
      </dgm:t>
    </dgm:pt>
    <dgm:pt modelId="{F75DDF13-D666-4DE9-B8CC-E7D9938D1343}" type="pres">
      <dgm:prSet presAssocID="{ED560E48-FB10-4039-87AD-14DA5DC66F07}" presName="node" presStyleLbl="node1" presStyleIdx="7" presStyleCnt="9">
        <dgm:presLayoutVars>
          <dgm:bulletEnabled val="1"/>
        </dgm:presLayoutVars>
      </dgm:prSet>
      <dgm:spPr/>
      <dgm:t>
        <a:bodyPr/>
        <a:lstStyle/>
        <a:p>
          <a:endParaRPr lang="en-CA"/>
        </a:p>
      </dgm:t>
    </dgm:pt>
    <dgm:pt modelId="{18462F87-2296-4408-A65C-438022F70C0C}" type="pres">
      <dgm:prSet presAssocID="{A40A76E3-37F7-427C-9E1E-B15A99932E32}" presName="sibTrans" presStyleLbl="sibTrans1D1" presStyleIdx="7" presStyleCnt="8"/>
      <dgm:spPr/>
      <dgm:t>
        <a:bodyPr/>
        <a:lstStyle/>
        <a:p>
          <a:endParaRPr lang="en-CA"/>
        </a:p>
      </dgm:t>
    </dgm:pt>
    <dgm:pt modelId="{9E815EAF-C0CC-4E77-9149-0A77C431E79B}" type="pres">
      <dgm:prSet presAssocID="{A40A76E3-37F7-427C-9E1E-B15A99932E32}" presName="connectorText" presStyleLbl="sibTrans1D1" presStyleIdx="7" presStyleCnt="8"/>
      <dgm:spPr/>
      <dgm:t>
        <a:bodyPr/>
        <a:lstStyle/>
        <a:p>
          <a:endParaRPr lang="en-CA"/>
        </a:p>
      </dgm:t>
    </dgm:pt>
    <dgm:pt modelId="{ED78E94B-5D3C-4DDC-BC14-0CC6E60726F8}" type="pres">
      <dgm:prSet presAssocID="{AEF4CA58-9443-459D-A8A3-154D659BEEA4}" presName="node" presStyleLbl="node1" presStyleIdx="8" presStyleCnt="9">
        <dgm:presLayoutVars>
          <dgm:bulletEnabled val="1"/>
        </dgm:presLayoutVars>
      </dgm:prSet>
      <dgm:spPr/>
      <dgm:t>
        <a:bodyPr/>
        <a:lstStyle/>
        <a:p>
          <a:endParaRPr lang="en-CA"/>
        </a:p>
      </dgm:t>
    </dgm:pt>
  </dgm:ptLst>
  <dgm:cxnLst>
    <dgm:cxn modelId="{6B94F8F0-9730-4068-A057-A79D666C5138}" srcId="{A8954788-C10D-4030-9C6E-761AA5AA970C}" destId="{A0EB9D6B-3451-49A1-A981-6256F4AC23AF}" srcOrd="0" destOrd="0" parTransId="{07414CB5-BE93-452B-989F-BC6BFCCA42BB}" sibTransId="{C8045B61-1698-48CE-8BD6-3B2B07036C9D}"/>
    <dgm:cxn modelId="{C0D716EE-4ED8-49BD-A836-FCF83FB1D64C}" type="presOf" srcId="{30B6D570-4456-4ADE-8D2D-929B731E5331}" destId="{31D576D3-779A-4AE4-A5C0-634458B58713}" srcOrd="1" destOrd="0" presId="urn:microsoft.com/office/officeart/2005/8/layout/bProcess3"/>
    <dgm:cxn modelId="{38EE7A36-5007-41D3-B968-5F85B6B2F1ED}" type="presOf" srcId="{A40A76E3-37F7-427C-9E1E-B15A99932E32}" destId="{18462F87-2296-4408-A65C-438022F70C0C}" srcOrd="0" destOrd="0" presId="urn:microsoft.com/office/officeart/2005/8/layout/bProcess3"/>
    <dgm:cxn modelId="{74D7E327-A9F7-4426-AD71-996ED6EA8FC7}" srcId="{A8954788-C10D-4030-9C6E-761AA5AA970C}" destId="{6040FC7C-A1F7-418C-9224-C43529F08059}" srcOrd="2" destOrd="0" parTransId="{ABD5CCD4-9497-4DD6-8DE7-5723DEB83D07}" sibTransId="{A0D1CD6E-FF06-4D3D-AD71-F22DD978F2C8}"/>
    <dgm:cxn modelId="{9DEFC357-B238-4BD3-A71C-8F2AF9A4A879}" type="presOf" srcId="{89FC96FA-02F1-4810-8208-7505BCF91682}" destId="{F0CE1573-5377-447A-B17B-394F876AEE38}" srcOrd="0" destOrd="0" presId="urn:microsoft.com/office/officeart/2005/8/layout/bProcess3"/>
    <dgm:cxn modelId="{E8B3CA54-2CB1-4102-BD2B-E032818FEDCB}" type="presOf" srcId="{A42D3078-D59A-404C-A66E-04A1656DC8FE}" destId="{FC73931A-785E-41E9-8606-3C2268B4B90A}" srcOrd="1" destOrd="0" presId="urn:microsoft.com/office/officeart/2005/8/layout/bProcess3"/>
    <dgm:cxn modelId="{C2A69240-4076-4F72-8F2E-17B4746FEDB3}" type="presOf" srcId="{A8954788-C10D-4030-9C6E-761AA5AA970C}" destId="{D32ABC7D-2A17-46D3-8729-94686DE05D73}" srcOrd="0" destOrd="0" presId="urn:microsoft.com/office/officeart/2005/8/layout/bProcess3"/>
    <dgm:cxn modelId="{2E76949B-8A5B-43E7-9D1F-6E70115D6B95}" type="presOf" srcId="{D870AE6A-449F-4E69-8268-08C377803D75}" destId="{DBECB779-2BB2-47DC-BB85-2C0C54C021BF}" srcOrd="1" destOrd="0" presId="urn:microsoft.com/office/officeart/2005/8/layout/bProcess3"/>
    <dgm:cxn modelId="{D55A8B58-A2D9-431A-9BB3-4D6674E10345}" srcId="{A8954788-C10D-4030-9C6E-761AA5AA970C}" destId="{0F8FEF0C-5360-4803-AD39-8FFC720FC316}" srcOrd="4" destOrd="0" parTransId="{245A1CCA-7C0B-4AAC-90BD-BD132C02B9BE}" sibTransId="{AF208252-0E11-4827-9351-27AF08116324}"/>
    <dgm:cxn modelId="{DD251A18-F506-4847-99AF-ABB6E0992AB5}" type="presOf" srcId="{C8045B61-1698-48CE-8BD6-3B2B07036C9D}" destId="{FE5ABAB2-DD8D-4B3B-96F6-1987A0AD7259}" srcOrd="0" destOrd="0" presId="urn:microsoft.com/office/officeart/2005/8/layout/bProcess3"/>
    <dgm:cxn modelId="{E9BEF1B8-E5B3-4F9B-AC7F-0430A45FC2E7}" type="presOf" srcId="{6040FC7C-A1F7-418C-9224-C43529F08059}" destId="{17ACC60B-16A6-4AFC-8CB6-422A24AE7015}" srcOrd="0" destOrd="0" presId="urn:microsoft.com/office/officeart/2005/8/layout/bProcess3"/>
    <dgm:cxn modelId="{76C43BC7-7D5C-4995-BAC6-D5C5D8EB7CE4}" type="presOf" srcId="{A42D3078-D59A-404C-A66E-04A1656DC8FE}" destId="{040A1EAA-799D-4FD2-BD0A-678D44F55290}" srcOrd="0" destOrd="0" presId="urn:microsoft.com/office/officeart/2005/8/layout/bProcess3"/>
    <dgm:cxn modelId="{BFC8EE11-AB6E-4562-9CAA-81EB75F13686}" type="presOf" srcId="{B834C54D-63D7-4BF4-A8BD-96B29775B3AD}" destId="{CDB6C4E3-A70E-4BA3-828B-E68B8F22B57E}" srcOrd="0" destOrd="0" presId="urn:microsoft.com/office/officeart/2005/8/layout/bProcess3"/>
    <dgm:cxn modelId="{189B85B6-853B-4B44-BBEA-5C4F188B8788}" type="presOf" srcId="{ED8B3C4D-950A-4E91-A4D0-90B9906616AF}" destId="{79995CAE-884E-45AE-A6ED-DE498B418813}" srcOrd="0" destOrd="0" presId="urn:microsoft.com/office/officeart/2005/8/layout/bProcess3"/>
    <dgm:cxn modelId="{949EA904-4D0B-4C08-B6B0-004A7E1B0A9F}" type="presOf" srcId="{A40A76E3-37F7-427C-9E1E-B15A99932E32}" destId="{9E815EAF-C0CC-4E77-9149-0A77C431E79B}" srcOrd="1" destOrd="0" presId="urn:microsoft.com/office/officeart/2005/8/layout/bProcess3"/>
    <dgm:cxn modelId="{A5D8E469-DF10-4E6D-B099-D7031E82CE4D}" type="presOf" srcId="{AEF4CA58-9443-459D-A8A3-154D659BEEA4}" destId="{ED78E94B-5D3C-4DDC-BC14-0CC6E60726F8}" srcOrd="0" destOrd="0" presId="urn:microsoft.com/office/officeart/2005/8/layout/bProcess3"/>
    <dgm:cxn modelId="{33743A3C-BF60-4999-A0E7-1FAAB8E3A7D0}" type="presOf" srcId="{DB97BA63-459A-49BE-9018-A47BF2F46E2A}" destId="{0DFE5E82-4F5A-41B2-9E37-99CF9F756E11}" srcOrd="0" destOrd="0" presId="urn:microsoft.com/office/officeart/2005/8/layout/bProcess3"/>
    <dgm:cxn modelId="{E345ED99-B8BD-48B4-971F-CC4E90AF43BF}" type="presOf" srcId="{0F8FEF0C-5360-4803-AD39-8FFC720FC316}" destId="{34EB9F54-F3BF-4B1B-9617-BB349B95B4F5}" srcOrd="0" destOrd="0" presId="urn:microsoft.com/office/officeart/2005/8/layout/bProcess3"/>
    <dgm:cxn modelId="{D91ED241-7676-471D-902D-4B707DD96979}" srcId="{A8954788-C10D-4030-9C6E-761AA5AA970C}" destId="{AEF4CA58-9443-459D-A8A3-154D659BEEA4}" srcOrd="8" destOrd="0" parTransId="{C755FC8D-567C-49E1-AC9B-C5A1FED1C7ED}" sibTransId="{7A0F690F-F72A-4CB6-B735-3DA2760F5FF0}"/>
    <dgm:cxn modelId="{6E1D6B4F-AC26-4513-90BF-5EF7E2DF83F0}" srcId="{A8954788-C10D-4030-9C6E-761AA5AA970C}" destId="{DB97BA63-459A-49BE-9018-A47BF2F46E2A}" srcOrd="1" destOrd="0" parTransId="{1C3F89BE-8CB3-4D90-BC9F-9DA450FF7F57}" sibTransId="{89FC96FA-02F1-4810-8208-7505BCF91682}"/>
    <dgm:cxn modelId="{B98B0E25-D45F-4310-B873-D11EAEE3C885}" srcId="{A8954788-C10D-4030-9C6E-761AA5AA970C}" destId="{B834C54D-63D7-4BF4-A8BD-96B29775B3AD}" srcOrd="5" destOrd="0" parTransId="{54741FB5-FFD3-4C76-BC28-0935D4B26F29}" sibTransId="{30B6D570-4456-4ADE-8D2D-929B731E5331}"/>
    <dgm:cxn modelId="{48672786-717F-4E8F-931B-4F876CDB023B}" srcId="{A8954788-C10D-4030-9C6E-761AA5AA970C}" destId="{DF1CA235-AFB8-4262-80B4-4B7BB9772B02}" srcOrd="3" destOrd="0" parTransId="{B6B580DC-B5BD-4428-884E-80CBD3BE338D}" sibTransId="{D870AE6A-449F-4E69-8268-08C377803D75}"/>
    <dgm:cxn modelId="{8A5447B8-7E5D-46A4-A344-8849E0A85910}" type="presOf" srcId="{DF1CA235-AFB8-4262-80B4-4B7BB9772B02}" destId="{A19467B7-48E1-4EDE-A31F-B30ED138C252}" srcOrd="0" destOrd="0" presId="urn:microsoft.com/office/officeart/2005/8/layout/bProcess3"/>
    <dgm:cxn modelId="{522CFB96-B47A-4DBD-944A-AA067918B48D}" type="presOf" srcId="{89FC96FA-02F1-4810-8208-7505BCF91682}" destId="{5FCB35A3-1CB9-4A81-A120-3C4D7CE555EA}" srcOrd="1" destOrd="0" presId="urn:microsoft.com/office/officeart/2005/8/layout/bProcess3"/>
    <dgm:cxn modelId="{D6848052-5765-4C53-B678-67D4436B31A5}" type="presOf" srcId="{30B6D570-4456-4ADE-8D2D-929B731E5331}" destId="{43BAAD41-4190-478B-B4C1-B7CF6B1A5BA5}" srcOrd="0" destOrd="0" presId="urn:microsoft.com/office/officeart/2005/8/layout/bProcess3"/>
    <dgm:cxn modelId="{7956AF5A-8679-4778-A9B7-F91D8814C13C}" type="presOf" srcId="{A0D1CD6E-FF06-4D3D-AD71-F22DD978F2C8}" destId="{428691B0-9D2F-479A-AAAD-CEFF074C0F44}" srcOrd="0" destOrd="0" presId="urn:microsoft.com/office/officeart/2005/8/layout/bProcess3"/>
    <dgm:cxn modelId="{1BD48A25-6D17-4388-8440-EE88868B752F}" type="presOf" srcId="{A0D1CD6E-FF06-4D3D-AD71-F22DD978F2C8}" destId="{F2A8A6F5-8C9B-4E0B-96CF-DFACF27C2DAE}" srcOrd="1" destOrd="0" presId="urn:microsoft.com/office/officeart/2005/8/layout/bProcess3"/>
    <dgm:cxn modelId="{DD274C90-5DD4-4EBF-8612-DF01D26F6AE4}" type="presOf" srcId="{A0EB9D6B-3451-49A1-A981-6256F4AC23AF}" destId="{9D06280F-1778-49E4-AABB-1BEB742DBF52}" srcOrd="0" destOrd="0" presId="urn:microsoft.com/office/officeart/2005/8/layout/bProcess3"/>
    <dgm:cxn modelId="{0F6D011E-2745-480B-B209-0055C547A89C}" type="presOf" srcId="{C8045B61-1698-48CE-8BD6-3B2B07036C9D}" destId="{78DFDC04-897A-49B1-A40F-3FE47F151594}" srcOrd="1" destOrd="0" presId="urn:microsoft.com/office/officeart/2005/8/layout/bProcess3"/>
    <dgm:cxn modelId="{96EBBE0B-8798-4D70-99FE-FB6397BEADDB}" type="presOf" srcId="{AF208252-0E11-4827-9351-27AF08116324}" destId="{AB6DB464-4703-45E0-A239-0FD3F9A005ED}" srcOrd="1" destOrd="0" presId="urn:microsoft.com/office/officeart/2005/8/layout/bProcess3"/>
    <dgm:cxn modelId="{9F76BC2C-ED50-46BD-AA8A-329BA40356F3}" srcId="{A8954788-C10D-4030-9C6E-761AA5AA970C}" destId="{ED8B3C4D-950A-4E91-A4D0-90B9906616AF}" srcOrd="6" destOrd="0" parTransId="{E39150BF-B910-43B2-973D-D6A62310DD5A}" sibTransId="{A42D3078-D59A-404C-A66E-04A1656DC8FE}"/>
    <dgm:cxn modelId="{C4235221-E46F-4B33-899C-783969AD891A}" type="presOf" srcId="{AF208252-0E11-4827-9351-27AF08116324}" destId="{826B67A3-72D8-480C-9553-9D26A1F8DEA3}" srcOrd="0" destOrd="0" presId="urn:microsoft.com/office/officeart/2005/8/layout/bProcess3"/>
    <dgm:cxn modelId="{88DD9B52-E8C3-498D-848D-0301820640B2}" type="presOf" srcId="{ED560E48-FB10-4039-87AD-14DA5DC66F07}" destId="{F75DDF13-D666-4DE9-B8CC-E7D9938D1343}" srcOrd="0" destOrd="0" presId="urn:microsoft.com/office/officeart/2005/8/layout/bProcess3"/>
    <dgm:cxn modelId="{4A80D0DD-F5DE-40BB-9B89-E969655B157A}" srcId="{A8954788-C10D-4030-9C6E-761AA5AA970C}" destId="{ED560E48-FB10-4039-87AD-14DA5DC66F07}" srcOrd="7" destOrd="0" parTransId="{B58B4C66-7F85-44B6-A971-EE314E980B16}" sibTransId="{A40A76E3-37F7-427C-9E1E-B15A99932E32}"/>
    <dgm:cxn modelId="{00345E98-69FA-4EF1-B288-805BF8375521}" type="presOf" srcId="{D870AE6A-449F-4E69-8268-08C377803D75}" destId="{6B728978-2E40-45D4-9123-29B796B7BDE7}" srcOrd="0" destOrd="0" presId="urn:microsoft.com/office/officeart/2005/8/layout/bProcess3"/>
    <dgm:cxn modelId="{18361D44-A324-48E1-878B-78E33B6DF607}" type="presParOf" srcId="{D32ABC7D-2A17-46D3-8729-94686DE05D73}" destId="{9D06280F-1778-49E4-AABB-1BEB742DBF52}" srcOrd="0" destOrd="0" presId="urn:microsoft.com/office/officeart/2005/8/layout/bProcess3"/>
    <dgm:cxn modelId="{E969D074-5C2F-40E5-A7E0-AC73BFEAF00D}" type="presParOf" srcId="{D32ABC7D-2A17-46D3-8729-94686DE05D73}" destId="{FE5ABAB2-DD8D-4B3B-96F6-1987A0AD7259}" srcOrd="1" destOrd="0" presId="urn:microsoft.com/office/officeart/2005/8/layout/bProcess3"/>
    <dgm:cxn modelId="{10971AC9-BFC2-479F-9CA4-5AC0659688D0}" type="presParOf" srcId="{FE5ABAB2-DD8D-4B3B-96F6-1987A0AD7259}" destId="{78DFDC04-897A-49B1-A40F-3FE47F151594}" srcOrd="0" destOrd="0" presId="urn:microsoft.com/office/officeart/2005/8/layout/bProcess3"/>
    <dgm:cxn modelId="{A6695332-5F25-4FA7-8251-CEFC4398477F}" type="presParOf" srcId="{D32ABC7D-2A17-46D3-8729-94686DE05D73}" destId="{0DFE5E82-4F5A-41B2-9E37-99CF9F756E11}" srcOrd="2" destOrd="0" presId="urn:microsoft.com/office/officeart/2005/8/layout/bProcess3"/>
    <dgm:cxn modelId="{BDD45B04-468E-473D-A98A-E4E9DEA808EF}" type="presParOf" srcId="{D32ABC7D-2A17-46D3-8729-94686DE05D73}" destId="{F0CE1573-5377-447A-B17B-394F876AEE38}" srcOrd="3" destOrd="0" presId="urn:microsoft.com/office/officeart/2005/8/layout/bProcess3"/>
    <dgm:cxn modelId="{511EAC11-156A-4509-B77B-5BDA78C50C67}" type="presParOf" srcId="{F0CE1573-5377-447A-B17B-394F876AEE38}" destId="{5FCB35A3-1CB9-4A81-A120-3C4D7CE555EA}" srcOrd="0" destOrd="0" presId="urn:microsoft.com/office/officeart/2005/8/layout/bProcess3"/>
    <dgm:cxn modelId="{3179BA33-FA6B-4CF7-8998-4B0CDF521442}" type="presParOf" srcId="{D32ABC7D-2A17-46D3-8729-94686DE05D73}" destId="{17ACC60B-16A6-4AFC-8CB6-422A24AE7015}" srcOrd="4" destOrd="0" presId="urn:microsoft.com/office/officeart/2005/8/layout/bProcess3"/>
    <dgm:cxn modelId="{82DA6E23-F3DD-4EB4-B0AF-B6D1CE20108A}" type="presParOf" srcId="{D32ABC7D-2A17-46D3-8729-94686DE05D73}" destId="{428691B0-9D2F-479A-AAAD-CEFF074C0F44}" srcOrd="5" destOrd="0" presId="urn:microsoft.com/office/officeart/2005/8/layout/bProcess3"/>
    <dgm:cxn modelId="{406D6EBE-073F-4AF5-B28F-5528C0C43DC6}" type="presParOf" srcId="{428691B0-9D2F-479A-AAAD-CEFF074C0F44}" destId="{F2A8A6F5-8C9B-4E0B-96CF-DFACF27C2DAE}" srcOrd="0" destOrd="0" presId="urn:microsoft.com/office/officeart/2005/8/layout/bProcess3"/>
    <dgm:cxn modelId="{53CF4D43-8A21-43A3-83D9-CA1BF913CCB7}" type="presParOf" srcId="{D32ABC7D-2A17-46D3-8729-94686DE05D73}" destId="{A19467B7-48E1-4EDE-A31F-B30ED138C252}" srcOrd="6" destOrd="0" presId="urn:microsoft.com/office/officeart/2005/8/layout/bProcess3"/>
    <dgm:cxn modelId="{9D147DBB-ED9F-4665-AE53-708A24226990}" type="presParOf" srcId="{D32ABC7D-2A17-46D3-8729-94686DE05D73}" destId="{6B728978-2E40-45D4-9123-29B796B7BDE7}" srcOrd="7" destOrd="0" presId="urn:microsoft.com/office/officeart/2005/8/layout/bProcess3"/>
    <dgm:cxn modelId="{7AFDD97C-1A6A-4AA6-B544-0DFF1A6611E0}" type="presParOf" srcId="{6B728978-2E40-45D4-9123-29B796B7BDE7}" destId="{DBECB779-2BB2-47DC-BB85-2C0C54C021BF}" srcOrd="0" destOrd="0" presId="urn:microsoft.com/office/officeart/2005/8/layout/bProcess3"/>
    <dgm:cxn modelId="{DA4835C3-C152-4A33-B52D-058F45661977}" type="presParOf" srcId="{D32ABC7D-2A17-46D3-8729-94686DE05D73}" destId="{34EB9F54-F3BF-4B1B-9617-BB349B95B4F5}" srcOrd="8" destOrd="0" presId="urn:microsoft.com/office/officeart/2005/8/layout/bProcess3"/>
    <dgm:cxn modelId="{4AB9DF82-15EF-4CE0-AEF4-9DB365465C45}" type="presParOf" srcId="{D32ABC7D-2A17-46D3-8729-94686DE05D73}" destId="{826B67A3-72D8-480C-9553-9D26A1F8DEA3}" srcOrd="9" destOrd="0" presId="urn:microsoft.com/office/officeart/2005/8/layout/bProcess3"/>
    <dgm:cxn modelId="{09C3BB62-2BC8-4F11-B1A7-E0658ED3C12B}" type="presParOf" srcId="{826B67A3-72D8-480C-9553-9D26A1F8DEA3}" destId="{AB6DB464-4703-45E0-A239-0FD3F9A005ED}" srcOrd="0" destOrd="0" presId="urn:microsoft.com/office/officeart/2005/8/layout/bProcess3"/>
    <dgm:cxn modelId="{B809CF0B-1E06-4579-BD1B-A92D9478EE90}" type="presParOf" srcId="{D32ABC7D-2A17-46D3-8729-94686DE05D73}" destId="{CDB6C4E3-A70E-4BA3-828B-E68B8F22B57E}" srcOrd="10" destOrd="0" presId="urn:microsoft.com/office/officeart/2005/8/layout/bProcess3"/>
    <dgm:cxn modelId="{4F7335F7-466C-49E7-BC3C-D50AB8F779C8}" type="presParOf" srcId="{D32ABC7D-2A17-46D3-8729-94686DE05D73}" destId="{43BAAD41-4190-478B-B4C1-B7CF6B1A5BA5}" srcOrd="11" destOrd="0" presId="urn:microsoft.com/office/officeart/2005/8/layout/bProcess3"/>
    <dgm:cxn modelId="{85116D14-2A4B-4B8D-9BAF-2E4791F8C7BC}" type="presParOf" srcId="{43BAAD41-4190-478B-B4C1-B7CF6B1A5BA5}" destId="{31D576D3-779A-4AE4-A5C0-634458B58713}" srcOrd="0" destOrd="0" presId="urn:microsoft.com/office/officeart/2005/8/layout/bProcess3"/>
    <dgm:cxn modelId="{6E861909-B76E-4AB6-B0DC-444E363B6823}" type="presParOf" srcId="{D32ABC7D-2A17-46D3-8729-94686DE05D73}" destId="{79995CAE-884E-45AE-A6ED-DE498B418813}" srcOrd="12" destOrd="0" presId="urn:microsoft.com/office/officeart/2005/8/layout/bProcess3"/>
    <dgm:cxn modelId="{D5E4463C-9097-46F9-ADA7-24D3F3111F0C}" type="presParOf" srcId="{D32ABC7D-2A17-46D3-8729-94686DE05D73}" destId="{040A1EAA-799D-4FD2-BD0A-678D44F55290}" srcOrd="13" destOrd="0" presId="urn:microsoft.com/office/officeart/2005/8/layout/bProcess3"/>
    <dgm:cxn modelId="{E29DB17A-D5CF-4D58-AB57-AED805370C3A}" type="presParOf" srcId="{040A1EAA-799D-4FD2-BD0A-678D44F55290}" destId="{FC73931A-785E-41E9-8606-3C2268B4B90A}" srcOrd="0" destOrd="0" presId="urn:microsoft.com/office/officeart/2005/8/layout/bProcess3"/>
    <dgm:cxn modelId="{107316E5-CF0E-43A4-9778-487027AE525A}" type="presParOf" srcId="{D32ABC7D-2A17-46D3-8729-94686DE05D73}" destId="{F75DDF13-D666-4DE9-B8CC-E7D9938D1343}" srcOrd="14" destOrd="0" presId="urn:microsoft.com/office/officeart/2005/8/layout/bProcess3"/>
    <dgm:cxn modelId="{7F1512A7-CB6C-4F0F-A47D-0A0B75DF4739}" type="presParOf" srcId="{D32ABC7D-2A17-46D3-8729-94686DE05D73}" destId="{18462F87-2296-4408-A65C-438022F70C0C}" srcOrd="15" destOrd="0" presId="urn:microsoft.com/office/officeart/2005/8/layout/bProcess3"/>
    <dgm:cxn modelId="{C9D8C452-1CC6-402A-8B10-DC4DCF603BC5}" type="presParOf" srcId="{18462F87-2296-4408-A65C-438022F70C0C}" destId="{9E815EAF-C0CC-4E77-9149-0A77C431E79B}" srcOrd="0" destOrd="0" presId="urn:microsoft.com/office/officeart/2005/8/layout/bProcess3"/>
    <dgm:cxn modelId="{3D2ADA7B-A515-4075-8853-5972CE4B9A70}" type="presParOf" srcId="{D32ABC7D-2A17-46D3-8729-94686DE05D73}" destId="{ED78E94B-5D3C-4DDC-BC14-0CC6E60726F8}" srcOrd="16" destOrd="0" presId="urn:microsoft.com/office/officeart/2005/8/layout/bProcess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599031B-4D80-46E8-B2CF-A960C5BC0AF5}">
      <dsp:nvSpPr>
        <dsp:cNvPr id="0" name=""/>
        <dsp:cNvSpPr/>
      </dsp:nvSpPr>
      <dsp:spPr>
        <a:xfrm>
          <a:off x="2373" y="0"/>
          <a:ext cx="2428005" cy="1399673"/>
        </a:xfrm>
        <a:prstGeom prst="roundRect">
          <a:avLst>
            <a:gd name="adj" fmla="val 10000"/>
          </a:avLst>
        </a:prstGeom>
        <a:solidFill>
          <a:srgbClr val="5313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CA" sz="3000" kern="1200" dirty="0" smtClean="0"/>
            <a:t>Machine shop</a:t>
          </a:r>
        </a:p>
        <a:p>
          <a:pPr lvl="0" algn="ctr" defTabSz="1333500">
            <a:lnSpc>
              <a:spcPct val="90000"/>
            </a:lnSpc>
            <a:spcBef>
              <a:spcPct val="0"/>
            </a:spcBef>
            <a:spcAft>
              <a:spcPct val="35000"/>
            </a:spcAft>
          </a:pPr>
          <a:r>
            <a:rPr lang="en-CA" sz="3000" b="1" i="0" u="none" kern="1200" dirty="0" smtClean="0">
              <a:solidFill>
                <a:schemeClr val="bg1"/>
              </a:solidFill>
            </a:rPr>
            <a:t>6 -12 months</a:t>
          </a:r>
          <a:endParaRPr lang="en-CA" sz="3000" kern="1200" dirty="0"/>
        </a:p>
      </dsp:txBody>
      <dsp:txXfrm>
        <a:off x="2373" y="0"/>
        <a:ext cx="2428005" cy="1399673"/>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40466C3-D162-42AF-BEF9-E8946604C1DB}">
      <dsp:nvSpPr>
        <dsp:cNvPr id="0" name=""/>
        <dsp:cNvSpPr/>
      </dsp:nvSpPr>
      <dsp:spPr>
        <a:xfrm>
          <a:off x="0" y="39854"/>
          <a:ext cx="2495307" cy="1432262"/>
        </a:xfrm>
        <a:prstGeom prst="roundRect">
          <a:avLst>
            <a:gd name="adj" fmla="val 10000"/>
          </a:avLst>
        </a:prstGeom>
        <a:solidFill>
          <a:srgbClr val="5313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CA" sz="2700" kern="1200" dirty="0" smtClean="0"/>
            <a:t>Machine shop</a:t>
          </a:r>
        </a:p>
        <a:p>
          <a:pPr lvl="0" algn="ctr" defTabSz="1200150">
            <a:lnSpc>
              <a:spcPct val="90000"/>
            </a:lnSpc>
            <a:spcBef>
              <a:spcPct val="0"/>
            </a:spcBef>
            <a:spcAft>
              <a:spcPct val="35000"/>
            </a:spcAft>
          </a:pPr>
          <a:r>
            <a:rPr lang="en-CA" sz="2700" b="1" i="0" u="none" kern="1200" dirty="0" smtClean="0">
              <a:solidFill>
                <a:schemeClr val="bg1"/>
              </a:solidFill>
            </a:rPr>
            <a:t>6 -12 months</a:t>
          </a:r>
          <a:endParaRPr lang="en-CA" sz="2700" kern="1200" dirty="0"/>
        </a:p>
      </dsp:txBody>
      <dsp:txXfrm>
        <a:off x="0" y="39854"/>
        <a:ext cx="2495307" cy="1432262"/>
      </dsp:txXfrm>
    </dsp:sp>
    <dsp:sp modelId="{3EF9CA3A-E3C5-480E-8FD5-040ED9190EB2}">
      <dsp:nvSpPr>
        <dsp:cNvPr id="0" name=""/>
        <dsp:cNvSpPr/>
      </dsp:nvSpPr>
      <dsp:spPr>
        <a:xfrm rot="21555735">
          <a:off x="2662299" y="650000"/>
          <a:ext cx="283746" cy="17188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CA" sz="700" kern="1200" dirty="0"/>
        </a:p>
      </dsp:txBody>
      <dsp:txXfrm rot="21555735">
        <a:off x="2662299" y="650000"/>
        <a:ext cx="283746" cy="171884"/>
      </dsp:txXfrm>
    </dsp:sp>
    <dsp:sp modelId="{724B94D3-FB78-4BFF-A83E-48D12E02F868}">
      <dsp:nvSpPr>
        <dsp:cNvPr id="0" name=""/>
        <dsp:cNvSpPr/>
      </dsp:nvSpPr>
      <dsp:spPr>
        <a:xfrm>
          <a:off x="3095045" y="0"/>
          <a:ext cx="2495307" cy="1432262"/>
        </a:xfrm>
        <a:prstGeom prst="roundRect">
          <a:avLst>
            <a:gd name="adj" fmla="val 10000"/>
          </a:avLst>
        </a:prstGeom>
        <a:solidFill>
          <a:srgbClr val="5313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CA" sz="2700" kern="1200" dirty="0" smtClean="0"/>
            <a:t>Target (material)</a:t>
          </a:r>
        </a:p>
        <a:p>
          <a:pPr lvl="0" algn="ctr" defTabSz="1200150">
            <a:lnSpc>
              <a:spcPct val="90000"/>
            </a:lnSpc>
            <a:spcBef>
              <a:spcPct val="0"/>
            </a:spcBef>
            <a:spcAft>
              <a:spcPct val="35000"/>
            </a:spcAft>
          </a:pPr>
          <a:r>
            <a:rPr lang="en-CA" sz="2700" b="1" kern="1200" dirty="0" smtClean="0"/>
            <a:t>1 – 8 weeks</a:t>
          </a:r>
          <a:endParaRPr lang="en-CA" sz="2700" b="1" kern="1200" dirty="0"/>
        </a:p>
      </dsp:txBody>
      <dsp:txXfrm>
        <a:off x="3095045" y="0"/>
        <a:ext cx="2495307" cy="1432262"/>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699E309-6686-4050-899E-457F88F1C501}">
      <dsp:nvSpPr>
        <dsp:cNvPr id="0" name=""/>
        <dsp:cNvSpPr/>
      </dsp:nvSpPr>
      <dsp:spPr>
        <a:xfrm>
          <a:off x="3" y="6"/>
          <a:ext cx="2161877" cy="1297126"/>
        </a:xfrm>
        <a:prstGeom prst="roundRect">
          <a:avLst>
            <a:gd name="adj" fmla="val 10000"/>
          </a:avLst>
        </a:prstGeom>
        <a:solidFill>
          <a:srgbClr val="5313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CA" sz="2300" kern="1200" dirty="0" smtClean="0"/>
            <a:t>Machine shop</a:t>
          </a:r>
        </a:p>
        <a:p>
          <a:pPr lvl="0" algn="ctr" defTabSz="1022350">
            <a:lnSpc>
              <a:spcPct val="90000"/>
            </a:lnSpc>
            <a:spcBef>
              <a:spcPct val="0"/>
            </a:spcBef>
            <a:spcAft>
              <a:spcPct val="35000"/>
            </a:spcAft>
          </a:pPr>
          <a:r>
            <a:rPr lang="en-CA" sz="2300" b="1" kern="1200" dirty="0" smtClean="0"/>
            <a:t>6 – 12 months</a:t>
          </a:r>
          <a:endParaRPr lang="en-CA" sz="2300" b="1" kern="1200" dirty="0"/>
        </a:p>
      </dsp:txBody>
      <dsp:txXfrm>
        <a:off x="3" y="6"/>
        <a:ext cx="2161877" cy="1297126"/>
      </dsp:txXfrm>
    </dsp:sp>
    <dsp:sp modelId="{04481709-DB02-44A0-9ECF-EAE5BD296928}">
      <dsp:nvSpPr>
        <dsp:cNvPr id="0" name=""/>
        <dsp:cNvSpPr/>
      </dsp:nvSpPr>
      <dsp:spPr>
        <a:xfrm>
          <a:off x="2367845" y="380496"/>
          <a:ext cx="436644" cy="5361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CA" sz="1800" kern="1200" dirty="0"/>
        </a:p>
      </dsp:txBody>
      <dsp:txXfrm>
        <a:off x="2367845" y="380496"/>
        <a:ext cx="436644" cy="536145"/>
      </dsp:txXfrm>
    </dsp:sp>
    <dsp:sp modelId="{9FADFECF-5A4D-46C6-A12A-2CB6B6D65EA8}">
      <dsp:nvSpPr>
        <dsp:cNvPr id="0" name=""/>
        <dsp:cNvSpPr/>
      </dsp:nvSpPr>
      <dsp:spPr>
        <a:xfrm>
          <a:off x="2985737" y="6"/>
          <a:ext cx="2161877" cy="1297126"/>
        </a:xfrm>
        <a:prstGeom prst="roundRect">
          <a:avLst>
            <a:gd name="adj" fmla="val 10000"/>
          </a:avLst>
        </a:prstGeom>
        <a:solidFill>
          <a:srgbClr val="5313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CA" sz="2300" kern="1200" dirty="0" smtClean="0"/>
            <a:t>Target </a:t>
          </a:r>
          <a:r>
            <a:rPr lang="en-CA" sz="2300" kern="1200" dirty="0" smtClean="0"/>
            <a:t>material</a:t>
          </a:r>
        </a:p>
        <a:p>
          <a:pPr lvl="0" algn="ctr" defTabSz="1022350">
            <a:lnSpc>
              <a:spcPct val="90000"/>
            </a:lnSpc>
            <a:spcBef>
              <a:spcPct val="0"/>
            </a:spcBef>
            <a:spcAft>
              <a:spcPct val="35000"/>
            </a:spcAft>
          </a:pPr>
          <a:r>
            <a:rPr lang="en-CA" sz="2300" b="1" kern="1200" dirty="0" smtClean="0"/>
            <a:t>1-8 weeks</a:t>
          </a:r>
          <a:endParaRPr lang="en-CA" sz="2300" b="1" kern="1200" dirty="0"/>
        </a:p>
      </dsp:txBody>
      <dsp:txXfrm>
        <a:off x="2985737" y="6"/>
        <a:ext cx="2161877" cy="1297126"/>
      </dsp:txXfrm>
    </dsp:sp>
    <dsp:sp modelId="{E3AA1009-788D-42D4-871D-39C3695CD611}">
      <dsp:nvSpPr>
        <dsp:cNvPr id="0" name=""/>
        <dsp:cNvSpPr/>
      </dsp:nvSpPr>
      <dsp:spPr>
        <a:xfrm>
          <a:off x="5367720" y="380496"/>
          <a:ext cx="466622" cy="5361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CA" sz="1800" kern="1200" dirty="0"/>
        </a:p>
      </dsp:txBody>
      <dsp:txXfrm>
        <a:off x="5367720" y="380496"/>
        <a:ext cx="466622" cy="536145"/>
      </dsp:txXfrm>
    </dsp:sp>
    <dsp:sp modelId="{666705C7-6F9D-4E03-B682-E1AA04359C22}">
      <dsp:nvSpPr>
        <dsp:cNvPr id="0" name=""/>
        <dsp:cNvSpPr/>
      </dsp:nvSpPr>
      <dsp:spPr>
        <a:xfrm>
          <a:off x="6028035" y="6"/>
          <a:ext cx="2161877" cy="1297126"/>
        </a:xfrm>
        <a:prstGeom prst="roundRect">
          <a:avLst>
            <a:gd name="adj" fmla="val 10000"/>
          </a:avLst>
        </a:prstGeom>
        <a:solidFill>
          <a:srgbClr val="5313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CA" sz="2300" kern="1200" dirty="0" smtClean="0"/>
            <a:t>Target assembly </a:t>
          </a:r>
          <a:r>
            <a:rPr lang="en-CA" sz="2300" kern="1200" dirty="0" smtClean="0"/>
            <a:t>and baking</a:t>
          </a:r>
        </a:p>
        <a:p>
          <a:pPr lvl="0" algn="ctr" defTabSz="1022350">
            <a:lnSpc>
              <a:spcPct val="90000"/>
            </a:lnSpc>
            <a:spcBef>
              <a:spcPct val="0"/>
            </a:spcBef>
            <a:spcAft>
              <a:spcPct val="35000"/>
            </a:spcAft>
          </a:pPr>
          <a:r>
            <a:rPr lang="en-CA" sz="2300" b="1" kern="1200" dirty="0" smtClean="0"/>
            <a:t>5 days</a:t>
          </a:r>
          <a:endParaRPr lang="en-CA" sz="2300" b="1" kern="1200" dirty="0"/>
        </a:p>
      </dsp:txBody>
      <dsp:txXfrm>
        <a:off x="6028035" y="6"/>
        <a:ext cx="2161877" cy="1297126"/>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84E4253-2E01-4D96-946B-BFC49AEE28D9}">
      <dsp:nvSpPr>
        <dsp:cNvPr id="0" name=""/>
        <dsp:cNvSpPr/>
      </dsp:nvSpPr>
      <dsp:spPr>
        <a:xfrm>
          <a:off x="2449407" y="735557"/>
          <a:ext cx="413862" cy="91440"/>
        </a:xfrm>
        <a:custGeom>
          <a:avLst/>
          <a:gdLst/>
          <a:ahLst/>
          <a:cxnLst/>
          <a:rect l="0" t="0" r="0" b="0"/>
          <a:pathLst>
            <a:path>
              <a:moveTo>
                <a:pt x="0" y="46132"/>
              </a:moveTo>
              <a:lnTo>
                <a:pt x="224031" y="46132"/>
              </a:lnTo>
              <a:lnTo>
                <a:pt x="224031" y="45720"/>
              </a:lnTo>
              <a:lnTo>
                <a:pt x="413862"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CA" sz="500" kern="1200" dirty="0"/>
        </a:p>
      </dsp:txBody>
      <dsp:txXfrm>
        <a:off x="2645227" y="772959"/>
        <a:ext cx="22223" cy="16636"/>
      </dsp:txXfrm>
    </dsp:sp>
    <dsp:sp modelId="{DFE46556-6944-4966-979D-88D876A1B3D4}">
      <dsp:nvSpPr>
        <dsp:cNvPr id="0" name=""/>
        <dsp:cNvSpPr/>
      </dsp:nvSpPr>
      <dsp:spPr>
        <a:xfrm>
          <a:off x="0" y="0"/>
          <a:ext cx="2451207" cy="1563379"/>
        </a:xfrm>
        <a:prstGeom prst="rect">
          <a:avLst/>
        </a:prstGeom>
        <a:solidFill>
          <a:srgbClr val="5313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lvl="0" algn="ctr" defTabSz="1200150">
            <a:lnSpc>
              <a:spcPct val="90000"/>
            </a:lnSpc>
            <a:spcBef>
              <a:spcPct val="0"/>
            </a:spcBef>
            <a:spcAft>
              <a:spcPct val="35000"/>
            </a:spcAft>
          </a:pPr>
          <a:r>
            <a:rPr lang="en-CA" sz="2700" kern="1200" dirty="0" smtClean="0"/>
            <a:t>Machine shop</a:t>
          </a:r>
        </a:p>
        <a:p>
          <a:pPr lvl="0" algn="ctr" defTabSz="1200150">
            <a:lnSpc>
              <a:spcPct val="90000"/>
            </a:lnSpc>
            <a:spcBef>
              <a:spcPct val="0"/>
            </a:spcBef>
            <a:spcAft>
              <a:spcPct val="35000"/>
            </a:spcAft>
          </a:pPr>
          <a:r>
            <a:rPr lang="en-CA" sz="2700" b="1" i="0" u="none" kern="1200" dirty="0" smtClean="0">
              <a:solidFill>
                <a:schemeClr val="bg1"/>
              </a:solidFill>
            </a:rPr>
            <a:t>6 -12 months</a:t>
          </a:r>
          <a:endParaRPr lang="en-CA" sz="2700" kern="1200" dirty="0"/>
        </a:p>
      </dsp:txBody>
      <dsp:txXfrm>
        <a:off x="0" y="0"/>
        <a:ext cx="2451207" cy="1563379"/>
      </dsp:txXfrm>
    </dsp:sp>
    <dsp:sp modelId="{3C29DA62-5FCD-4C5B-A282-B312A88A33D3}">
      <dsp:nvSpPr>
        <dsp:cNvPr id="0" name=""/>
        <dsp:cNvSpPr/>
      </dsp:nvSpPr>
      <dsp:spPr>
        <a:xfrm>
          <a:off x="5332130" y="735557"/>
          <a:ext cx="322653" cy="91440"/>
        </a:xfrm>
        <a:custGeom>
          <a:avLst/>
          <a:gdLst/>
          <a:ahLst/>
          <a:cxnLst/>
          <a:rect l="0" t="0" r="0" b="0"/>
          <a:pathLst>
            <a:path>
              <a:moveTo>
                <a:pt x="0" y="45720"/>
              </a:moveTo>
              <a:lnTo>
                <a:pt x="178426" y="45720"/>
              </a:lnTo>
              <a:lnTo>
                <a:pt x="178426" y="46718"/>
              </a:lnTo>
              <a:lnTo>
                <a:pt x="322653" y="46718"/>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CA" sz="500" kern="1200" dirty="0"/>
        </a:p>
      </dsp:txBody>
      <dsp:txXfrm>
        <a:off x="5484625" y="772959"/>
        <a:ext cx="17662" cy="16636"/>
      </dsp:txXfrm>
    </dsp:sp>
    <dsp:sp modelId="{66B8A595-921B-4608-8E5F-AE7FFA49795D}">
      <dsp:nvSpPr>
        <dsp:cNvPr id="0" name=""/>
        <dsp:cNvSpPr/>
      </dsp:nvSpPr>
      <dsp:spPr>
        <a:xfrm>
          <a:off x="2895669" y="0"/>
          <a:ext cx="2438260" cy="1562555"/>
        </a:xfrm>
        <a:prstGeom prst="rect">
          <a:avLst/>
        </a:prstGeom>
        <a:solidFill>
          <a:srgbClr val="5313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lvl="0" algn="ctr" defTabSz="1200150">
            <a:lnSpc>
              <a:spcPct val="90000"/>
            </a:lnSpc>
            <a:spcBef>
              <a:spcPct val="0"/>
            </a:spcBef>
            <a:spcAft>
              <a:spcPct val="35000"/>
            </a:spcAft>
          </a:pPr>
          <a:r>
            <a:rPr lang="en-CA" sz="2700" kern="1200" dirty="0" smtClean="0"/>
            <a:t>Target </a:t>
          </a:r>
          <a:r>
            <a:rPr lang="en-CA" sz="2700" kern="1200" dirty="0" smtClean="0"/>
            <a:t>material </a:t>
          </a:r>
        </a:p>
        <a:p>
          <a:pPr lvl="0" algn="ctr" defTabSz="1200150">
            <a:lnSpc>
              <a:spcPct val="90000"/>
            </a:lnSpc>
            <a:spcBef>
              <a:spcPct val="0"/>
            </a:spcBef>
            <a:spcAft>
              <a:spcPct val="35000"/>
            </a:spcAft>
          </a:pPr>
          <a:r>
            <a:rPr lang="en-CA" sz="2700" b="1" kern="1200" dirty="0" smtClean="0">
              <a:solidFill>
                <a:schemeClr val="bg1"/>
              </a:solidFill>
            </a:rPr>
            <a:t>1 – 8 weeks</a:t>
          </a:r>
          <a:endParaRPr lang="en-CA" sz="2700" kern="1200" dirty="0"/>
        </a:p>
      </dsp:txBody>
      <dsp:txXfrm>
        <a:off x="2895669" y="0"/>
        <a:ext cx="2438260" cy="1562555"/>
      </dsp:txXfrm>
    </dsp:sp>
    <dsp:sp modelId="{53665DAC-E3EF-4A90-86F4-F30C93BC42C0}">
      <dsp:nvSpPr>
        <dsp:cNvPr id="0" name=""/>
        <dsp:cNvSpPr/>
      </dsp:nvSpPr>
      <dsp:spPr>
        <a:xfrm>
          <a:off x="1422957" y="1562751"/>
          <a:ext cx="5535434" cy="1022364"/>
        </a:xfrm>
        <a:custGeom>
          <a:avLst/>
          <a:gdLst/>
          <a:ahLst/>
          <a:cxnLst/>
          <a:rect l="0" t="0" r="0" b="0"/>
          <a:pathLst>
            <a:path>
              <a:moveTo>
                <a:pt x="5535434" y="0"/>
              </a:moveTo>
              <a:lnTo>
                <a:pt x="5535434" y="528282"/>
              </a:lnTo>
              <a:lnTo>
                <a:pt x="0" y="528282"/>
              </a:lnTo>
              <a:lnTo>
                <a:pt x="0" y="1022364"/>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CA" sz="500" kern="1200" dirty="0"/>
        </a:p>
      </dsp:txBody>
      <dsp:txXfrm>
        <a:off x="4049807" y="2065615"/>
        <a:ext cx="281734" cy="16636"/>
      </dsp:txXfrm>
    </dsp:sp>
    <dsp:sp modelId="{A9B1EFD4-E55B-4021-AF0E-4A99E4DC0C51}">
      <dsp:nvSpPr>
        <dsp:cNvPr id="0" name=""/>
        <dsp:cNvSpPr/>
      </dsp:nvSpPr>
      <dsp:spPr>
        <a:xfrm>
          <a:off x="5687184" y="0"/>
          <a:ext cx="2542415" cy="1564551"/>
        </a:xfrm>
        <a:prstGeom prst="rect">
          <a:avLst/>
        </a:prstGeom>
        <a:solidFill>
          <a:srgbClr val="5313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lvl="0" algn="ctr" defTabSz="1200150">
            <a:lnSpc>
              <a:spcPct val="90000"/>
            </a:lnSpc>
            <a:spcBef>
              <a:spcPct val="0"/>
            </a:spcBef>
            <a:spcAft>
              <a:spcPct val="35000"/>
            </a:spcAft>
          </a:pPr>
          <a:r>
            <a:rPr lang="en-CA" sz="2700" kern="1200" dirty="0" smtClean="0"/>
            <a:t>Target </a:t>
          </a:r>
          <a:r>
            <a:rPr lang="en-CA" sz="2700" kern="1200" dirty="0" smtClean="0"/>
            <a:t>assembly and baking </a:t>
          </a:r>
        </a:p>
        <a:p>
          <a:pPr lvl="0" algn="ctr" defTabSz="1200150">
            <a:lnSpc>
              <a:spcPct val="90000"/>
            </a:lnSpc>
            <a:spcBef>
              <a:spcPct val="0"/>
            </a:spcBef>
            <a:spcAft>
              <a:spcPct val="35000"/>
            </a:spcAft>
          </a:pPr>
          <a:r>
            <a:rPr lang="en-CA" sz="2700" kern="1200" dirty="0" smtClean="0"/>
            <a:t>5 days</a:t>
          </a:r>
          <a:endParaRPr lang="en-CA" sz="2700" kern="1200" dirty="0"/>
        </a:p>
      </dsp:txBody>
      <dsp:txXfrm>
        <a:off x="5687184" y="0"/>
        <a:ext cx="2542415" cy="1564551"/>
      </dsp:txXfrm>
    </dsp:sp>
    <dsp:sp modelId="{F16A80E9-3A82-46B6-9CB3-11413EB84ABE}">
      <dsp:nvSpPr>
        <dsp:cNvPr id="0" name=""/>
        <dsp:cNvSpPr/>
      </dsp:nvSpPr>
      <dsp:spPr>
        <a:xfrm>
          <a:off x="0" y="2617515"/>
          <a:ext cx="2845914" cy="1572449"/>
        </a:xfrm>
        <a:prstGeom prst="rect">
          <a:avLst/>
        </a:prstGeom>
        <a:solidFill>
          <a:srgbClr val="5313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lvl="0" algn="ctr" defTabSz="1200150">
            <a:lnSpc>
              <a:spcPct val="90000"/>
            </a:lnSpc>
            <a:spcBef>
              <a:spcPct val="0"/>
            </a:spcBef>
            <a:spcAft>
              <a:spcPct val="35000"/>
            </a:spcAft>
          </a:pPr>
          <a:r>
            <a:rPr lang="en-CA" sz="2700" kern="1200" dirty="0" smtClean="0"/>
            <a:t>Test stand</a:t>
          </a:r>
        </a:p>
        <a:p>
          <a:pPr lvl="0" algn="ctr" defTabSz="1200150">
            <a:lnSpc>
              <a:spcPct val="90000"/>
            </a:lnSpc>
            <a:spcBef>
              <a:spcPct val="0"/>
            </a:spcBef>
            <a:spcAft>
              <a:spcPct val="35000"/>
            </a:spcAft>
          </a:pPr>
          <a:r>
            <a:rPr lang="en-CA" sz="2700" b="1" i="0" u="none" kern="1200" dirty="0" smtClean="0">
              <a:solidFill>
                <a:schemeClr val="bg1"/>
              </a:solidFill>
            </a:rPr>
            <a:t>1 week</a:t>
          </a:r>
          <a:endParaRPr lang="en-CA" sz="2700" kern="1200" dirty="0"/>
        </a:p>
      </dsp:txBody>
      <dsp:txXfrm>
        <a:off x="0" y="2617515"/>
        <a:ext cx="2845914" cy="1572449"/>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8F91683-A736-440A-9D35-4941199F6018}">
      <dsp:nvSpPr>
        <dsp:cNvPr id="0" name=""/>
        <dsp:cNvSpPr/>
      </dsp:nvSpPr>
      <dsp:spPr>
        <a:xfrm>
          <a:off x="2379359" y="1369017"/>
          <a:ext cx="515615" cy="91440"/>
        </a:xfrm>
        <a:custGeom>
          <a:avLst/>
          <a:gdLst/>
          <a:ahLst/>
          <a:cxnLst/>
          <a:rect l="0" t="0" r="0" b="0"/>
          <a:pathLst>
            <a:path>
              <a:moveTo>
                <a:pt x="0" y="45720"/>
              </a:moveTo>
              <a:lnTo>
                <a:pt x="515615"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CA" sz="500" kern="1200" dirty="0"/>
        </a:p>
      </dsp:txBody>
      <dsp:txXfrm>
        <a:off x="2623511" y="1412006"/>
        <a:ext cx="27310" cy="5462"/>
      </dsp:txXfrm>
    </dsp:sp>
    <dsp:sp modelId="{9325B572-F72B-47A7-9136-F81C06F99974}">
      <dsp:nvSpPr>
        <dsp:cNvPr id="0" name=""/>
        <dsp:cNvSpPr/>
      </dsp:nvSpPr>
      <dsp:spPr>
        <a:xfrm>
          <a:off x="6308" y="702281"/>
          <a:ext cx="2374850" cy="1424910"/>
        </a:xfrm>
        <a:prstGeom prst="rect">
          <a:avLst/>
        </a:prstGeom>
        <a:solidFill>
          <a:srgbClr val="5313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r>
            <a:rPr lang="en-CA" sz="2300" kern="1200" dirty="0" smtClean="0"/>
            <a:t>Machine shop</a:t>
          </a:r>
        </a:p>
        <a:p>
          <a:pPr lvl="0" algn="ctr" defTabSz="1022350">
            <a:lnSpc>
              <a:spcPct val="90000"/>
            </a:lnSpc>
            <a:spcBef>
              <a:spcPct val="0"/>
            </a:spcBef>
            <a:spcAft>
              <a:spcPct val="35000"/>
            </a:spcAft>
          </a:pPr>
          <a:r>
            <a:rPr lang="en-CA" sz="2300" b="1" i="0" u="none" kern="1200" dirty="0" smtClean="0">
              <a:solidFill>
                <a:schemeClr val="bg1"/>
              </a:solidFill>
            </a:rPr>
            <a:t>6 -12 months</a:t>
          </a:r>
          <a:endParaRPr lang="en-CA" sz="2300" kern="1200" dirty="0"/>
        </a:p>
      </dsp:txBody>
      <dsp:txXfrm>
        <a:off x="6308" y="702281"/>
        <a:ext cx="2374850" cy="1424910"/>
      </dsp:txXfrm>
    </dsp:sp>
    <dsp:sp modelId="{9B7E07E5-F2C9-42B5-994D-7E9400CA5671}">
      <dsp:nvSpPr>
        <dsp:cNvPr id="0" name=""/>
        <dsp:cNvSpPr/>
      </dsp:nvSpPr>
      <dsp:spPr>
        <a:xfrm>
          <a:off x="5300425" y="1365896"/>
          <a:ext cx="409198" cy="91440"/>
        </a:xfrm>
        <a:custGeom>
          <a:avLst/>
          <a:gdLst/>
          <a:ahLst/>
          <a:cxnLst/>
          <a:rect l="0" t="0" r="0" b="0"/>
          <a:pathLst>
            <a:path>
              <a:moveTo>
                <a:pt x="0" y="48840"/>
              </a:moveTo>
              <a:lnTo>
                <a:pt x="221699" y="48840"/>
              </a:lnTo>
              <a:lnTo>
                <a:pt x="221699" y="45720"/>
              </a:lnTo>
              <a:lnTo>
                <a:pt x="409198"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CA" sz="500" kern="1200" dirty="0"/>
        </a:p>
      </dsp:txBody>
      <dsp:txXfrm>
        <a:off x="5494029" y="1408885"/>
        <a:ext cx="21990" cy="5462"/>
      </dsp:txXfrm>
    </dsp:sp>
    <dsp:sp modelId="{33857519-2FCB-4926-9833-4FA57FAA9999}">
      <dsp:nvSpPr>
        <dsp:cNvPr id="0" name=""/>
        <dsp:cNvSpPr/>
      </dsp:nvSpPr>
      <dsp:spPr>
        <a:xfrm>
          <a:off x="2927374" y="702281"/>
          <a:ext cx="2374850" cy="1424910"/>
        </a:xfrm>
        <a:prstGeom prst="rect">
          <a:avLst/>
        </a:prstGeom>
        <a:solidFill>
          <a:srgbClr val="5313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r>
            <a:rPr lang="en-CA" sz="2300" kern="1200" dirty="0" smtClean="0"/>
            <a:t>Target </a:t>
          </a:r>
          <a:r>
            <a:rPr lang="en-CA" sz="2300" kern="1200" dirty="0" smtClean="0"/>
            <a:t>material </a:t>
          </a:r>
        </a:p>
        <a:p>
          <a:pPr lvl="0" algn="ctr" defTabSz="1022350">
            <a:lnSpc>
              <a:spcPct val="90000"/>
            </a:lnSpc>
            <a:spcBef>
              <a:spcPct val="0"/>
            </a:spcBef>
            <a:spcAft>
              <a:spcPct val="35000"/>
            </a:spcAft>
          </a:pPr>
          <a:r>
            <a:rPr lang="en-CA" sz="2300" b="1" kern="1200" dirty="0" smtClean="0">
              <a:solidFill>
                <a:schemeClr val="bg1"/>
              </a:solidFill>
            </a:rPr>
            <a:t>1 – 8 weeks</a:t>
          </a:r>
          <a:endParaRPr lang="en-CA" sz="2300" kern="1200" dirty="0"/>
        </a:p>
      </dsp:txBody>
      <dsp:txXfrm>
        <a:off x="2927374" y="702281"/>
        <a:ext cx="2374850" cy="1424910"/>
      </dsp:txXfrm>
    </dsp:sp>
    <dsp:sp modelId="{CC50BFD1-5113-4F69-B7FC-D5142B8BA438}">
      <dsp:nvSpPr>
        <dsp:cNvPr id="0" name=""/>
        <dsp:cNvSpPr/>
      </dsp:nvSpPr>
      <dsp:spPr>
        <a:xfrm>
          <a:off x="1193734" y="2122271"/>
          <a:ext cx="5735714" cy="518736"/>
        </a:xfrm>
        <a:custGeom>
          <a:avLst/>
          <a:gdLst/>
          <a:ahLst/>
          <a:cxnLst/>
          <a:rect l="0" t="0" r="0" b="0"/>
          <a:pathLst>
            <a:path>
              <a:moveTo>
                <a:pt x="5735714" y="0"/>
              </a:moveTo>
              <a:lnTo>
                <a:pt x="5735714" y="276468"/>
              </a:lnTo>
              <a:lnTo>
                <a:pt x="0" y="276468"/>
              </a:lnTo>
              <a:lnTo>
                <a:pt x="0" y="518736"/>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CA" sz="500" kern="1200" dirty="0"/>
        </a:p>
      </dsp:txBody>
      <dsp:txXfrm>
        <a:off x="3917542" y="2378908"/>
        <a:ext cx="288098" cy="5462"/>
      </dsp:txXfrm>
    </dsp:sp>
    <dsp:sp modelId="{D2511825-9AC6-4E5D-A28C-019EBFD13105}">
      <dsp:nvSpPr>
        <dsp:cNvPr id="0" name=""/>
        <dsp:cNvSpPr/>
      </dsp:nvSpPr>
      <dsp:spPr>
        <a:xfrm>
          <a:off x="5742023" y="699161"/>
          <a:ext cx="2374850" cy="1424910"/>
        </a:xfrm>
        <a:prstGeom prst="rect">
          <a:avLst/>
        </a:prstGeom>
        <a:solidFill>
          <a:srgbClr val="5313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r>
            <a:rPr lang="en-CA" sz="2300" kern="1200" dirty="0" smtClean="0"/>
            <a:t>Target </a:t>
          </a:r>
          <a:r>
            <a:rPr lang="en-CA" sz="2300" kern="1200" dirty="0" smtClean="0"/>
            <a:t>assembly and baking </a:t>
          </a:r>
        </a:p>
        <a:p>
          <a:pPr lvl="0" algn="ctr" defTabSz="1022350">
            <a:lnSpc>
              <a:spcPct val="90000"/>
            </a:lnSpc>
            <a:spcBef>
              <a:spcPct val="0"/>
            </a:spcBef>
            <a:spcAft>
              <a:spcPct val="35000"/>
            </a:spcAft>
          </a:pPr>
          <a:r>
            <a:rPr lang="en-CA" sz="2300" b="1" kern="1200" dirty="0" smtClean="0"/>
            <a:t>5 days</a:t>
          </a:r>
          <a:endParaRPr lang="en-CA" sz="2300" b="1" kern="1200" dirty="0"/>
        </a:p>
      </dsp:txBody>
      <dsp:txXfrm>
        <a:off x="5742023" y="699161"/>
        <a:ext cx="2374850" cy="1424910"/>
      </dsp:txXfrm>
    </dsp:sp>
    <dsp:sp modelId="{62301F16-F766-405C-9D2A-967479E02F57}">
      <dsp:nvSpPr>
        <dsp:cNvPr id="0" name=""/>
        <dsp:cNvSpPr/>
      </dsp:nvSpPr>
      <dsp:spPr>
        <a:xfrm>
          <a:off x="2379359" y="3340142"/>
          <a:ext cx="515615" cy="91440"/>
        </a:xfrm>
        <a:custGeom>
          <a:avLst/>
          <a:gdLst/>
          <a:ahLst/>
          <a:cxnLst/>
          <a:rect l="0" t="0" r="0" b="0"/>
          <a:pathLst>
            <a:path>
              <a:moveTo>
                <a:pt x="0" y="45720"/>
              </a:moveTo>
              <a:lnTo>
                <a:pt x="515615"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CA" sz="500" kern="1200" dirty="0"/>
        </a:p>
      </dsp:txBody>
      <dsp:txXfrm>
        <a:off x="2623511" y="3383131"/>
        <a:ext cx="27310" cy="5462"/>
      </dsp:txXfrm>
    </dsp:sp>
    <dsp:sp modelId="{049F4D71-1F75-413B-98A9-9D3EE93ECCAC}">
      <dsp:nvSpPr>
        <dsp:cNvPr id="0" name=""/>
        <dsp:cNvSpPr/>
      </dsp:nvSpPr>
      <dsp:spPr>
        <a:xfrm>
          <a:off x="6308" y="2673407"/>
          <a:ext cx="2374850" cy="1424910"/>
        </a:xfrm>
        <a:prstGeom prst="rect">
          <a:avLst/>
        </a:prstGeom>
        <a:solidFill>
          <a:srgbClr val="5313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r>
            <a:rPr lang="en-CA" sz="2300" kern="1200" dirty="0" smtClean="0"/>
            <a:t>Test stand</a:t>
          </a:r>
        </a:p>
        <a:p>
          <a:pPr lvl="0" algn="ctr" defTabSz="1022350">
            <a:lnSpc>
              <a:spcPct val="90000"/>
            </a:lnSpc>
            <a:spcBef>
              <a:spcPct val="0"/>
            </a:spcBef>
            <a:spcAft>
              <a:spcPct val="35000"/>
            </a:spcAft>
          </a:pPr>
          <a:r>
            <a:rPr lang="en-CA" sz="2300" b="1" i="0" u="none" kern="1200" dirty="0" smtClean="0">
              <a:solidFill>
                <a:schemeClr val="bg1"/>
              </a:solidFill>
            </a:rPr>
            <a:t>1 week</a:t>
          </a:r>
          <a:endParaRPr lang="en-CA" sz="2300" kern="1200" dirty="0"/>
        </a:p>
      </dsp:txBody>
      <dsp:txXfrm>
        <a:off x="6308" y="2673407"/>
        <a:ext cx="2374850" cy="1424910"/>
      </dsp:txXfrm>
    </dsp:sp>
    <dsp:sp modelId="{C7C32667-E1E8-49DC-B0F3-29138B3ECB80}">
      <dsp:nvSpPr>
        <dsp:cNvPr id="0" name=""/>
        <dsp:cNvSpPr/>
      </dsp:nvSpPr>
      <dsp:spPr>
        <a:xfrm>
          <a:off x="2927374" y="2673407"/>
          <a:ext cx="2374850" cy="1424910"/>
        </a:xfrm>
        <a:prstGeom prst="rect">
          <a:avLst/>
        </a:prstGeom>
        <a:solidFill>
          <a:srgbClr val="5313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r>
            <a:rPr lang="en-CA" sz="2300" kern="1200" dirty="0" smtClean="0"/>
            <a:t>Target </a:t>
          </a:r>
          <a:r>
            <a:rPr lang="en-CA" sz="2300" kern="1200" dirty="0" smtClean="0"/>
            <a:t>installed in Target Module</a:t>
          </a:r>
        </a:p>
        <a:p>
          <a:pPr lvl="0" algn="ctr" defTabSz="1022350">
            <a:lnSpc>
              <a:spcPct val="90000"/>
            </a:lnSpc>
            <a:spcBef>
              <a:spcPct val="0"/>
            </a:spcBef>
            <a:spcAft>
              <a:spcPct val="35000"/>
            </a:spcAft>
          </a:pPr>
          <a:r>
            <a:rPr lang="en-CA" sz="2300" b="1" kern="1200" dirty="0" smtClean="0">
              <a:solidFill>
                <a:schemeClr val="bg1"/>
              </a:solidFill>
            </a:rPr>
            <a:t>2 days</a:t>
          </a:r>
          <a:endParaRPr lang="en-CA" sz="2300" kern="1200" dirty="0"/>
        </a:p>
      </dsp:txBody>
      <dsp:txXfrm>
        <a:off x="2927374" y="2673407"/>
        <a:ext cx="2374850" cy="1424910"/>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248C9D9-5BA9-4D27-A79E-71573C7DF754}">
      <dsp:nvSpPr>
        <dsp:cNvPr id="0" name=""/>
        <dsp:cNvSpPr/>
      </dsp:nvSpPr>
      <dsp:spPr>
        <a:xfrm>
          <a:off x="2379359" y="1369017"/>
          <a:ext cx="515615" cy="91440"/>
        </a:xfrm>
        <a:custGeom>
          <a:avLst/>
          <a:gdLst/>
          <a:ahLst/>
          <a:cxnLst/>
          <a:rect l="0" t="0" r="0" b="0"/>
          <a:pathLst>
            <a:path>
              <a:moveTo>
                <a:pt x="0" y="45720"/>
              </a:moveTo>
              <a:lnTo>
                <a:pt x="515615"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CA" sz="500" kern="1200" dirty="0"/>
        </a:p>
      </dsp:txBody>
      <dsp:txXfrm>
        <a:off x="2623511" y="1412006"/>
        <a:ext cx="27310" cy="5462"/>
      </dsp:txXfrm>
    </dsp:sp>
    <dsp:sp modelId="{E42E4330-5E23-4241-A44C-02BD0C127B44}">
      <dsp:nvSpPr>
        <dsp:cNvPr id="0" name=""/>
        <dsp:cNvSpPr/>
      </dsp:nvSpPr>
      <dsp:spPr>
        <a:xfrm>
          <a:off x="6308" y="702281"/>
          <a:ext cx="2374850" cy="1424910"/>
        </a:xfrm>
        <a:prstGeom prst="rect">
          <a:avLst/>
        </a:prstGeom>
        <a:solidFill>
          <a:srgbClr val="5313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r>
            <a:rPr lang="en-CA" sz="2300" kern="1200" dirty="0" smtClean="0"/>
            <a:t>Machine shop</a:t>
          </a:r>
        </a:p>
        <a:p>
          <a:pPr lvl="0" algn="ctr" defTabSz="1022350">
            <a:lnSpc>
              <a:spcPct val="90000"/>
            </a:lnSpc>
            <a:spcBef>
              <a:spcPct val="0"/>
            </a:spcBef>
            <a:spcAft>
              <a:spcPct val="35000"/>
            </a:spcAft>
          </a:pPr>
          <a:r>
            <a:rPr lang="en-CA" sz="2300" b="1" i="0" u="none" kern="1200" dirty="0" smtClean="0">
              <a:solidFill>
                <a:schemeClr val="bg1"/>
              </a:solidFill>
            </a:rPr>
            <a:t>6 -12 months</a:t>
          </a:r>
          <a:endParaRPr lang="en-CA" sz="2300" kern="1200" dirty="0"/>
        </a:p>
      </dsp:txBody>
      <dsp:txXfrm>
        <a:off x="6308" y="702281"/>
        <a:ext cx="2374850" cy="1424910"/>
      </dsp:txXfrm>
    </dsp:sp>
    <dsp:sp modelId="{4D440524-64F6-4895-A4F6-1D1A76638560}">
      <dsp:nvSpPr>
        <dsp:cNvPr id="0" name=""/>
        <dsp:cNvSpPr/>
      </dsp:nvSpPr>
      <dsp:spPr>
        <a:xfrm>
          <a:off x="5300425" y="1365896"/>
          <a:ext cx="409198" cy="91440"/>
        </a:xfrm>
        <a:custGeom>
          <a:avLst/>
          <a:gdLst/>
          <a:ahLst/>
          <a:cxnLst/>
          <a:rect l="0" t="0" r="0" b="0"/>
          <a:pathLst>
            <a:path>
              <a:moveTo>
                <a:pt x="0" y="48840"/>
              </a:moveTo>
              <a:lnTo>
                <a:pt x="221699" y="48840"/>
              </a:lnTo>
              <a:lnTo>
                <a:pt x="221699" y="45720"/>
              </a:lnTo>
              <a:lnTo>
                <a:pt x="409198"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CA" sz="500" kern="1200" dirty="0"/>
        </a:p>
      </dsp:txBody>
      <dsp:txXfrm>
        <a:off x="5494029" y="1408885"/>
        <a:ext cx="21990" cy="5462"/>
      </dsp:txXfrm>
    </dsp:sp>
    <dsp:sp modelId="{60A51555-0D64-4A86-995D-1D8DD67B25A2}">
      <dsp:nvSpPr>
        <dsp:cNvPr id="0" name=""/>
        <dsp:cNvSpPr/>
      </dsp:nvSpPr>
      <dsp:spPr>
        <a:xfrm>
          <a:off x="2927374" y="702281"/>
          <a:ext cx="2374850" cy="1424910"/>
        </a:xfrm>
        <a:prstGeom prst="rect">
          <a:avLst/>
        </a:prstGeom>
        <a:solidFill>
          <a:srgbClr val="5313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r>
            <a:rPr lang="en-CA" sz="2300" kern="1200" dirty="0" smtClean="0"/>
            <a:t>Target </a:t>
          </a:r>
          <a:r>
            <a:rPr lang="en-CA" sz="2300" kern="1200" dirty="0" smtClean="0"/>
            <a:t>material </a:t>
          </a:r>
        </a:p>
        <a:p>
          <a:pPr lvl="0" algn="ctr" defTabSz="1022350">
            <a:lnSpc>
              <a:spcPct val="90000"/>
            </a:lnSpc>
            <a:spcBef>
              <a:spcPct val="0"/>
            </a:spcBef>
            <a:spcAft>
              <a:spcPct val="35000"/>
            </a:spcAft>
          </a:pPr>
          <a:r>
            <a:rPr lang="en-CA" sz="2300" b="1" kern="1200" dirty="0" smtClean="0">
              <a:solidFill>
                <a:schemeClr val="bg1"/>
              </a:solidFill>
            </a:rPr>
            <a:t>1 – 8 weeks</a:t>
          </a:r>
          <a:endParaRPr lang="en-CA" sz="2300" b="1" kern="1200" dirty="0">
            <a:solidFill>
              <a:schemeClr val="bg1"/>
            </a:solidFill>
          </a:endParaRPr>
        </a:p>
      </dsp:txBody>
      <dsp:txXfrm>
        <a:off x="2927374" y="702281"/>
        <a:ext cx="2374850" cy="1424910"/>
      </dsp:txXfrm>
    </dsp:sp>
    <dsp:sp modelId="{D27245C4-43B6-4EAB-BF16-D667C45CFE5C}">
      <dsp:nvSpPr>
        <dsp:cNvPr id="0" name=""/>
        <dsp:cNvSpPr/>
      </dsp:nvSpPr>
      <dsp:spPr>
        <a:xfrm>
          <a:off x="1193734" y="2122271"/>
          <a:ext cx="5735714" cy="518736"/>
        </a:xfrm>
        <a:custGeom>
          <a:avLst/>
          <a:gdLst/>
          <a:ahLst/>
          <a:cxnLst/>
          <a:rect l="0" t="0" r="0" b="0"/>
          <a:pathLst>
            <a:path>
              <a:moveTo>
                <a:pt x="5735714" y="0"/>
              </a:moveTo>
              <a:lnTo>
                <a:pt x="5735714" y="276468"/>
              </a:lnTo>
              <a:lnTo>
                <a:pt x="0" y="276468"/>
              </a:lnTo>
              <a:lnTo>
                <a:pt x="0" y="518736"/>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CA" sz="500" kern="1200" dirty="0"/>
        </a:p>
      </dsp:txBody>
      <dsp:txXfrm>
        <a:off x="3917542" y="2378908"/>
        <a:ext cx="288098" cy="5462"/>
      </dsp:txXfrm>
    </dsp:sp>
    <dsp:sp modelId="{D231AECF-D123-40B9-95FE-17A22E637993}">
      <dsp:nvSpPr>
        <dsp:cNvPr id="0" name=""/>
        <dsp:cNvSpPr/>
      </dsp:nvSpPr>
      <dsp:spPr>
        <a:xfrm>
          <a:off x="5742023" y="699161"/>
          <a:ext cx="2374850" cy="1424910"/>
        </a:xfrm>
        <a:prstGeom prst="rect">
          <a:avLst/>
        </a:prstGeom>
        <a:solidFill>
          <a:srgbClr val="5313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r>
            <a:rPr lang="en-CA" sz="2300" kern="1200" dirty="0" smtClean="0"/>
            <a:t>Target assembly </a:t>
          </a:r>
          <a:r>
            <a:rPr lang="en-CA" sz="2300" kern="1200" dirty="0" smtClean="0"/>
            <a:t>and baking </a:t>
          </a:r>
        </a:p>
        <a:p>
          <a:pPr lvl="0" algn="ctr" defTabSz="1022350">
            <a:lnSpc>
              <a:spcPct val="90000"/>
            </a:lnSpc>
            <a:spcBef>
              <a:spcPct val="0"/>
            </a:spcBef>
            <a:spcAft>
              <a:spcPct val="35000"/>
            </a:spcAft>
          </a:pPr>
          <a:r>
            <a:rPr lang="en-CA" sz="2300" b="1" kern="1200" dirty="0" smtClean="0">
              <a:solidFill>
                <a:schemeClr val="bg1"/>
              </a:solidFill>
            </a:rPr>
            <a:t>5 days</a:t>
          </a:r>
          <a:endParaRPr lang="en-CA" sz="2300" b="1" kern="1200" dirty="0">
            <a:solidFill>
              <a:schemeClr val="bg1"/>
            </a:solidFill>
          </a:endParaRPr>
        </a:p>
      </dsp:txBody>
      <dsp:txXfrm>
        <a:off x="5742023" y="699161"/>
        <a:ext cx="2374850" cy="1424910"/>
      </dsp:txXfrm>
    </dsp:sp>
    <dsp:sp modelId="{140F4A46-CDD0-43B4-A9D8-0B5A153FE7FD}">
      <dsp:nvSpPr>
        <dsp:cNvPr id="0" name=""/>
        <dsp:cNvSpPr/>
      </dsp:nvSpPr>
      <dsp:spPr>
        <a:xfrm>
          <a:off x="2379359" y="3340142"/>
          <a:ext cx="515615" cy="91440"/>
        </a:xfrm>
        <a:custGeom>
          <a:avLst/>
          <a:gdLst/>
          <a:ahLst/>
          <a:cxnLst/>
          <a:rect l="0" t="0" r="0" b="0"/>
          <a:pathLst>
            <a:path>
              <a:moveTo>
                <a:pt x="0" y="45720"/>
              </a:moveTo>
              <a:lnTo>
                <a:pt x="515615"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CA" sz="500" kern="1200" dirty="0"/>
        </a:p>
      </dsp:txBody>
      <dsp:txXfrm>
        <a:off x="2623511" y="3383131"/>
        <a:ext cx="27310" cy="5462"/>
      </dsp:txXfrm>
    </dsp:sp>
    <dsp:sp modelId="{5D62CB29-8B27-4853-9FF6-EE6D6F4E7EDD}">
      <dsp:nvSpPr>
        <dsp:cNvPr id="0" name=""/>
        <dsp:cNvSpPr/>
      </dsp:nvSpPr>
      <dsp:spPr>
        <a:xfrm>
          <a:off x="6308" y="2673407"/>
          <a:ext cx="2374850" cy="1424910"/>
        </a:xfrm>
        <a:prstGeom prst="rect">
          <a:avLst/>
        </a:prstGeom>
        <a:solidFill>
          <a:srgbClr val="5313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r>
            <a:rPr lang="en-CA" sz="2300" kern="1200" dirty="0" smtClean="0"/>
            <a:t>Test stand</a:t>
          </a:r>
        </a:p>
        <a:p>
          <a:pPr lvl="0" algn="ctr" defTabSz="1022350">
            <a:lnSpc>
              <a:spcPct val="90000"/>
            </a:lnSpc>
            <a:spcBef>
              <a:spcPct val="0"/>
            </a:spcBef>
            <a:spcAft>
              <a:spcPct val="35000"/>
            </a:spcAft>
          </a:pPr>
          <a:r>
            <a:rPr lang="en-CA" sz="2300" b="1" i="0" u="none" kern="1200" dirty="0" smtClean="0">
              <a:solidFill>
                <a:schemeClr val="bg1"/>
              </a:solidFill>
            </a:rPr>
            <a:t>1 week</a:t>
          </a:r>
          <a:endParaRPr lang="en-CA" sz="2300" b="1" i="0" u="none" kern="1200" dirty="0">
            <a:solidFill>
              <a:schemeClr val="bg1"/>
            </a:solidFill>
          </a:endParaRPr>
        </a:p>
      </dsp:txBody>
      <dsp:txXfrm>
        <a:off x="6308" y="2673407"/>
        <a:ext cx="2374850" cy="1424910"/>
      </dsp:txXfrm>
    </dsp:sp>
    <dsp:sp modelId="{F968D07F-B167-4CC1-A549-AF78538BCB95}">
      <dsp:nvSpPr>
        <dsp:cNvPr id="0" name=""/>
        <dsp:cNvSpPr/>
      </dsp:nvSpPr>
      <dsp:spPr>
        <a:xfrm>
          <a:off x="5300425" y="3334001"/>
          <a:ext cx="361084" cy="91440"/>
        </a:xfrm>
        <a:custGeom>
          <a:avLst/>
          <a:gdLst/>
          <a:ahLst/>
          <a:cxnLst/>
          <a:rect l="0" t="0" r="0" b="0"/>
          <a:pathLst>
            <a:path>
              <a:moveTo>
                <a:pt x="0" y="51861"/>
              </a:moveTo>
              <a:lnTo>
                <a:pt x="197642" y="51861"/>
              </a:lnTo>
              <a:lnTo>
                <a:pt x="197642" y="45720"/>
              </a:lnTo>
              <a:lnTo>
                <a:pt x="361084"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CA" sz="500" kern="1200" dirty="0"/>
        </a:p>
      </dsp:txBody>
      <dsp:txXfrm>
        <a:off x="5471173" y="3376990"/>
        <a:ext cx="19586" cy="5462"/>
      </dsp:txXfrm>
    </dsp:sp>
    <dsp:sp modelId="{484A1E48-CE0F-48D8-BB04-91524FAE8058}">
      <dsp:nvSpPr>
        <dsp:cNvPr id="0" name=""/>
        <dsp:cNvSpPr/>
      </dsp:nvSpPr>
      <dsp:spPr>
        <a:xfrm>
          <a:off x="2927374" y="2673407"/>
          <a:ext cx="2374850" cy="1424910"/>
        </a:xfrm>
        <a:prstGeom prst="rect">
          <a:avLst/>
        </a:prstGeom>
        <a:solidFill>
          <a:srgbClr val="5313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r>
            <a:rPr lang="en-CA" sz="2300" kern="1200" dirty="0" smtClean="0"/>
            <a:t>Target </a:t>
          </a:r>
          <a:r>
            <a:rPr lang="en-CA" sz="2300" kern="1200" dirty="0" smtClean="0"/>
            <a:t>installed in Target Module</a:t>
          </a:r>
        </a:p>
        <a:p>
          <a:pPr lvl="0" algn="ctr" defTabSz="1022350">
            <a:lnSpc>
              <a:spcPct val="90000"/>
            </a:lnSpc>
            <a:spcBef>
              <a:spcPct val="0"/>
            </a:spcBef>
            <a:spcAft>
              <a:spcPct val="35000"/>
            </a:spcAft>
          </a:pPr>
          <a:r>
            <a:rPr lang="en-CA" sz="2300" b="1" kern="1200" dirty="0" smtClean="0">
              <a:solidFill>
                <a:schemeClr val="bg1"/>
              </a:solidFill>
            </a:rPr>
            <a:t>2 days</a:t>
          </a:r>
          <a:endParaRPr lang="en-CA" sz="2300" b="1" kern="1200" dirty="0">
            <a:solidFill>
              <a:schemeClr val="bg1"/>
            </a:solidFill>
          </a:endParaRPr>
        </a:p>
      </dsp:txBody>
      <dsp:txXfrm>
        <a:off x="2927374" y="2673407"/>
        <a:ext cx="2374850" cy="1424910"/>
      </dsp:txXfrm>
    </dsp:sp>
    <dsp:sp modelId="{0CA3DABE-01C7-4F95-8CA0-8DBA067B7507}">
      <dsp:nvSpPr>
        <dsp:cNvPr id="0" name=""/>
        <dsp:cNvSpPr/>
      </dsp:nvSpPr>
      <dsp:spPr>
        <a:xfrm>
          <a:off x="5693909" y="2667266"/>
          <a:ext cx="2374850" cy="1424910"/>
        </a:xfrm>
        <a:prstGeom prst="rect">
          <a:avLst/>
        </a:prstGeom>
        <a:solidFill>
          <a:srgbClr val="5313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r>
            <a:rPr lang="en-CA" sz="2300" kern="1200" dirty="0" smtClean="0"/>
            <a:t>Conditioning Station</a:t>
          </a:r>
        </a:p>
        <a:p>
          <a:pPr lvl="0" algn="ctr" defTabSz="1022350">
            <a:lnSpc>
              <a:spcPct val="90000"/>
            </a:lnSpc>
            <a:spcBef>
              <a:spcPct val="0"/>
            </a:spcBef>
            <a:spcAft>
              <a:spcPct val="35000"/>
            </a:spcAft>
          </a:pPr>
          <a:r>
            <a:rPr lang="en-CA" sz="2300" b="1" i="0" u="none" kern="1200" dirty="0" smtClean="0">
              <a:solidFill>
                <a:schemeClr val="bg1"/>
              </a:solidFill>
            </a:rPr>
            <a:t>2 days</a:t>
          </a:r>
        </a:p>
      </dsp:txBody>
      <dsp:txXfrm>
        <a:off x="5693909" y="2667266"/>
        <a:ext cx="2374850" cy="1424910"/>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02202D4-AEC4-4F64-B6F3-38AB797C93C3}">
      <dsp:nvSpPr>
        <dsp:cNvPr id="0" name=""/>
        <dsp:cNvSpPr/>
      </dsp:nvSpPr>
      <dsp:spPr>
        <a:xfrm>
          <a:off x="2564163" y="593574"/>
          <a:ext cx="457389" cy="91440"/>
        </a:xfrm>
        <a:custGeom>
          <a:avLst/>
          <a:gdLst/>
          <a:ahLst/>
          <a:cxnLst/>
          <a:rect l="0" t="0" r="0" b="0"/>
          <a:pathLst>
            <a:path>
              <a:moveTo>
                <a:pt x="0" y="45720"/>
              </a:moveTo>
              <a:lnTo>
                <a:pt x="457389"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CA" sz="500" kern="1200" dirty="0"/>
        </a:p>
      </dsp:txBody>
      <dsp:txXfrm>
        <a:off x="2780658" y="636854"/>
        <a:ext cx="24399" cy="4879"/>
      </dsp:txXfrm>
    </dsp:sp>
    <dsp:sp modelId="{80D8BECA-A11F-4499-99B9-965E03CB6014}">
      <dsp:nvSpPr>
        <dsp:cNvPr id="0" name=""/>
        <dsp:cNvSpPr/>
      </dsp:nvSpPr>
      <dsp:spPr>
        <a:xfrm>
          <a:off x="444269" y="2786"/>
          <a:ext cx="2121693" cy="1273016"/>
        </a:xfrm>
        <a:prstGeom prst="rect">
          <a:avLst/>
        </a:prstGeom>
        <a:solidFill>
          <a:srgbClr val="5313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CA" sz="1900" kern="1200" dirty="0" smtClean="0"/>
            <a:t>Machine shop</a:t>
          </a:r>
        </a:p>
        <a:p>
          <a:pPr lvl="0" algn="ctr" defTabSz="844550">
            <a:lnSpc>
              <a:spcPct val="90000"/>
            </a:lnSpc>
            <a:spcBef>
              <a:spcPct val="0"/>
            </a:spcBef>
            <a:spcAft>
              <a:spcPct val="35000"/>
            </a:spcAft>
          </a:pPr>
          <a:r>
            <a:rPr lang="en-CA" sz="1900" b="1" i="0" u="none" kern="1200" dirty="0" smtClean="0">
              <a:solidFill>
                <a:schemeClr val="bg1"/>
              </a:solidFill>
            </a:rPr>
            <a:t>6 -12 months</a:t>
          </a:r>
          <a:endParaRPr lang="en-CA" sz="1900" b="1" i="0" u="none" kern="1200" dirty="0">
            <a:solidFill>
              <a:schemeClr val="bg1"/>
            </a:solidFill>
          </a:endParaRPr>
        </a:p>
      </dsp:txBody>
      <dsp:txXfrm>
        <a:off x="444269" y="2786"/>
        <a:ext cx="2121693" cy="1273016"/>
      </dsp:txXfrm>
    </dsp:sp>
    <dsp:sp modelId="{0405045F-AE0B-4E43-946E-E558604819C0}">
      <dsp:nvSpPr>
        <dsp:cNvPr id="0" name=""/>
        <dsp:cNvSpPr/>
      </dsp:nvSpPr>
      <dsp:spPr>
        <a:xfrm>
          <a:off x="5173846" y="590788"/>
          <a:ext cx="362316" cy="91440"/>
        </a:xfrm>
        <a:custGeom>
          <a:avLst/>
          <a:gdLst/>
          <a:ahLst/>
          <a:cxnLst/>
          <a:rect l="0" t="0" r="0" b="0"/>
          <a:pathLst>
            <a:path>
              <a:moveTo>
                <a:pt x="0" y="48506"/>
              </a:moveTo>
              <a:lnTo>
                <a:pt x="198258" y="48506"/>
              </a:lnTo>
              <a:lnTo>
                <a:pt x="198258" y="45720"/>
              </a:lnTo>
              <a:lnTo>
                <a:pt x="362316"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CA" sz="500" kern="1200" dirty="0"/>
        </a:p>
      </dsp:txBody>
      <dsp:txXfrm>
        <a:off x="5345181" y="634068"/>
        <a:ext cx="19646" cy="4879"/>
      </dsp:txXfrm>
    </dsp:sp>
    <dsp:sp modelId="{CA8D12D9-8061-4359-89EE-335E737332C7}">
      <dsp:nvSpPr>
        <dsp:cNvPr id="0" name=""/>
        <dsp:cNvSpPr/>
      </dsp:nvSpPr>
      <dsp:spPr>
        <a:xfrm>
          <a:off x="3053953" y="2786"/>
          <a:ext cx="2121693" cy="1273016"/>
        </a:xfrm>
        <a:prstGeom prst="rect">
          <a:avLst/>
        </a:prstGeom>
        <a:solidFill>
          <a:srgbClr val="5313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CA" sz="1900" kern="1200" dirty="0" smtClean="0"/>
            <a:t>Target </a:t>
          </a:r>
          <a:r>
            <a:rPr lang="en-CA" sz="1900" kern="1200" dirty="0" smtClean="0"/>
            <a:t>material </a:t>
          </a:r>
        </a:p>
        <a:p>
          <a:pPr lvl="0" algn="ctr" defTabSz="844550">
            <a:lnSpc>
              <a:spcPct val="90000"/>
            </a:lnSpc>
            <a:spcBef>
              <a:spcPct val="0"/>
            </a:spcBef>
            <a:spcAft>
              <a:spcPct val="35000"/>
            </a:spcAft>
          </a:pPr>
          <a:r>
            <a:rPr lang="en-CA" sz="1900" b="1" kern="1200" dirty="0" smtClean="0">
              <a:solidFill>
                <a:schemeClr val="bg1"/>
              </a:solidFill>
            </a:rPr>
            <a:t>1 – 8 weeks</a:t>
          </a:r>
          <a:endParaRPr lang="en-CA" sz="1900" b="1" kern="1200" dirty="0">
            <a:solidFill>
              <a:schemeClr val="bg1"/>
            </a:solidFill>
          </a:endParaRPr>
        </a:p>
      </dsp:txBody>
      <dsp:txXfrm>
        <a:off x="3053953" y="2786"/>
        <a:ext cx="2121693" cy="1273016"/>
      </dsp:txXfrm>
    </dsp:sp>
    <dsp:sp modelId="{32174B41-B814-4B52-8C88-CEBEFF31BAFF}">
      <dsp:nvSpPr>
        <dsp:cNvPr id="0" name=""/>
        <dsp:cNvSpPr/>
      </dsp:nvSpPr>
      <dsp:spPr>
        <a:xfrm>
          <a:off x="1505116" y="1271216"/>
          <a:ext cx="5124293" cy="460175"/>
        </a:xfrm>
        <a:custGeom>
          <a:avLst/>
          <a:gdLst/>
          <a:ahLst/>
          <a:cxnLst/>
          <a:rect l="0" t="0" r="0" b="0"/>
          <a:pathLst>
            <a:path>
              <a:moveTo>
                <a:pt x="5124293" y="0"/>
              </a:moveTo>
              <a:lnTo>
                <a:pt x="5124293" y="247187"/>
              </a:lnTo>
              <a:lnTo>
                <a:pt x="0" y="247187"/>
              </a:lnTo>
              <a:lnTo>
                <a:pt x="0" y="460175"/>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CA" sz="500" kern="1200" dirty="0"/>
        </a:p>
      </dsp:txBody>
      <dsp:txXfrm>
        <a:off x="3938569" y="1498864"/>
        <a:ext cx="257387" cy="4879"/>
      </dsp:txXfrm>
    </dsp:sp>
    <dsp:sp modelId="{FE2152C1-7E18-4166-8ED2-C7B4367CEFE4}">
      <dsp:nvSpPr>
        <dsp:cNvPr id="0" name=""/>
        <dsp:cNvSpPr/>
      </dsp:nvSpPr>
      <dsp:spPr>
        <a:xfrm>
          <a:off x="5568563" y="0"/>
          <a:ext cx="2121693" cy="1273016"/>
        </a:xfrm>
        <a:prstGeom prst="rect">
          <a:avLst/>
        </a:prstGeom>
        <a:solidFill>
          <a:srgbClr val="5313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CA" sz="1900" kern="1200" dirty="0" smtClean="0"/>
            <a:t>Target </a:t>
          </a:r>
          <a:r>
            <a:rPr lang="en-CA" sz="1900" kern="1200" dirty="0" smtClean="0"/>
            <a:t>assembly and baking </a:t>
          </a:r>
        </a:p>
        <a:p>
          <a:pPr lvl="0" algn="ctr" defTabSz="844550">
            <a:lnSpc>
              <a:spcPct val="90000"/>
            </a:lnSpc>
            <a:spcBef>
              <a:spcPct val="0"/>
            </a:spcBef>
            <a:spcAft>
              <a:spcPct val="35000"/>
            </a:spcAft>
          </a:pPr>
          <a:r>
            <a:rPr lang="en-CA" sz="1900" b="1" kern="1200" dirty="0" smtClean="0">
              <a:solidFill>
                <a:schemeClr val="bg1"/>
              </a:solidFill>
            </a:rPr>
            <a:t>5 days</a:t>
          </a:r>
          <a:endParaRPr lang="en-CA" sz="1900" b="1" kern="1200" dirty="0">
            <a:solidFill>
              <a:schemeClr val="bg1"/>
            </a:solidFill>
          </a:endParaRPr>
        </a:p>
      </dsp:txBody>
      <dsp:txXfrm>
        <a:off x="5568563" y="0"/>
        <a:ext cx="2121693" cy="1273016"/>
      </dsp:txXfrm>
    </dsp:sp>
    <dsp:sp modelId="{7042CB24-C2ED-41C0-99F6-8111FB29144F}">
      <dsp:nvSpPr>
        <dsp:cNvPr id="0" name=""/>
        <dsp:cNvSpPr/>
      </dsp:nvSpPr>
      <dsp:spPr>
        <a:xfrm>
          <a:off x="2564163" y="2354579"/>
          <a:ext cx="457389" cy="91440"/>
        </a:xfrm>
        <a:custGeom>
          <a:avLst/>
          <a:gdLst/>
          <a:ahLst/>
          <a:cxnLst/>
          <a:rect l="0" t="0" r="0" b="0"/>
          <a:pathLst>
            <a:path>
              <a:moveTo>
                <a:pt x="0" y="45720"/>
              </a:moveTo>
              <a:lnTo>
                <a:pt x="457389"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CA" sz="500" kern="1200" dirty="0"/>
        </a:p>
      </dsp:txBody>
      <dsp:txXfrm>
        <a:off x="2780658" y="2397860"/>
        <a:ext cx="24399" cy="4879"/>
      </dsp:txXfrm>
    </dsp:sp>
    <dsp:sp modelId="{820AD9BA-0122-442E-8B69-E8128D2D74B7}">
      <dsp:nvSpPr>
        <dsp:cNvPr id="0" name=""/>
        <dsp:cNvSpPr/>
      </dsp:nvSpPr>
      <dsp:spPr>
        <a:xfrm>
          <a:off x="444269" y="1763791"/>
          <a:ext cx="2121693" cy="1273016"/>
        </a:xfrm>
        <a:prstGeom prst="rect">
          <a:avLst/>
        </a:prstGeom>
        <a:solidFill>
          <a:srgbClr val="5313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CA" sz="1900" kern="1200" dirty="0" smtClean="0"/>
            <a:t>Test stand</a:t>
          </a:r>
        </a:p>
        <a:p>
          <a:pPr lvl="0" algn="ctr" defTabSz="844550">
            <a:lnSpc>
              <a:spcPct val="90000"/>
            </a:lnSpc>
            <a:spcBef>
              <a:spcPct val="0"/>
            </a:spcBef>
            <a:spcAft>
              <a:spcPct val="35000"/>
            </a:spcAft>
          </a:pPr>
          <a:r>
            <a:rPr lang="en-CA" sz="1900" b="1" i="0" u="none" kern="1200" dirty="0" smtClean="0">
              <a:solidFill>
                <a:schemeClr val="bg1"/>
              </a:solidFill>
            </a:rPr>
            <a:t>1 week</a:t>
          </a:r>
          <a:endParaRPr lang="en-CA" sz="1900" b="1" i="0" u="none" kern="1200" dirty="0">
            <a:solidFill>
              <a:schemeClr val="bg1"/>
            </a:solidFill>
          </a:endParaRPr>
        </a:p>
      </dsp:txBody>
      <dsp:txXfrm>
        <a:off x="444269" y="1763791"/>
        <a:ext cx="2121693" cy="1273016"/>
      </dsp:txXfrm>
    </dsp:sp>
    <dsp:sp modelId="{02ED5020-4139-41EB-A2F3-764EB3B72A5A}">
      <dsp:nvSpPr>
        <dsp:cNvPr id="0" name=""/>
        <dsp:cNvSpPr/>
      </dsp:nvSpPr>
      <dsp:spPr>
        <a:xfrm>
          <a:off x="5173846" y="2354579"/>
          <a:ext cx="362316" cy="91440"/>
        </a:xfrm>
        <a:custGeom>
          <a:avLst/>
          <a:gdLst/>
          <a:ahLst/>
          <a:cxnLst/>
          <a:rect l="0" t="0" r="0" b="0"/>
          <a:pathLst>
            <a:path>
              <a:moveTo>
                <a:pt x="0" y="45720"/>
              </a:moveTo>
              <a:lnTo>
                <a:pt x="198258" y="45720"/>
              </a:lnTo>
              <a:lnTo>
                <a:pt x="198258" y="54121"/>
              </a:lnTo>
              <a:lnTo>
                <a:pt x="362316" y="54121"/>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CA" sz="500" kern="1200" dirty="0"/>
        </a:p>
      </dsp:txBody>
      <dsp:txXfrm>
        <a:off x="5345179" y="2397860"/>
        <a:ext cx="19650" cy="4879"/>
      </dsp:txXfrm>
    </dsp:sp>
    <dsp:sp modelId="{68EEEDC5-F7BE-4E6D-A1B5-0042254EBB2B}">
      <dsp:nvSpPr>
        <dsp:cNvPr id="0" name=""/>
        <dsp:cNvSpPr/>
      </dsp:nvSpPr>
      <dsp:spPr>
        <a:xfrm>
          <a:off x="3053953" y="1763791"/>
          <a:ext cx="2121693" cy="1273016"/>
        </a:xfrm>
        <a:prstGeom prst="rect">
          <a:avLst/>
        </a:prstGeom>
        <a:solidFill>
          <a:srgbClr val="5313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CA" sz="1900" kern="1200" dirty="0" smtClean="0"/>
            <a:t>Target </a:t>
          </a:r>
          <a:r>
            <a:rPr lang="en-CA" sz="1900" kern="1200" dirty="0" smtClean="0"/>
            <a:t>installed in Target Module</a:t>
          </a:r>
        </a:p>
        <a:p>
          <a:pPr lvl="0" algn="ctr" defTabSz="844550">
            <a:lnSpc>
              <a:spcPct val="90000"/>
            </a:lnSpc>
            <a:spcBef>
              <a:spcPct val="0"/>
            </a:spcBef>
            <a:spcAft>
              <a:spcPct val="35000"/>
            </a:spcAft>
          </a:pPr>
          <a:r>
            <a:rPr lang="en-CA" sz="1900" b="1" kern="1200" dirty="0" smtClean="0">
              <a:solidFill>
                <a:schemeClr val="bg1"/>
              </a:solidFill>
            </a:rPr>
            <a:t>2 days</a:t>
          </a:r>
          <a:endParaRPr lang="en-CA" sz="1900" b="1" kern="1200" dirty="0">
            <a:solidFill>
              <a:schemeClr val="bg1"/>
            </a:solidFill>
          </a:endParaRPr>
        </a:p>
      </dsp:txBody>
      <dsp:txXfrm>
        <a:off x="3053953" y="1763791"/>
        <a:ext cx="2121693" cy="1273016"/>
      </dsp:txXfrm>
    </dsp:sp>
    <dsp:sp modelId="{1CE8AB5F-19B5-441F-809B-700BC32B7C95}">
      <dsp:nvSpPr>
        <dsp:cNvPr id="0" name=""/>
        <dsp:cNvSpPr/>
      </dsp:nvSpPr>
      <dsp:spPr>
        <a:xfrm>
          <a:off x="1505116" y="3043410"/>
          <a:ext cx="5124293" cy="448987"/>
        </a:xfrm>
        <a:custGeom>
          <a:avLst/>
          <a:gdLst/>
          <a:ahLst/>
          <a:cxnLst/>
          <a:rect l="0" t="0" r="0" b="0"/>
          <a:pathLst>
            <a:path>
              <a:moveTo>
                <a:pt x="5124293" y="0"/>
              </a:moveTo>
              <a:lnTo>
                <a:pt x="5124293" y="241593"/>
              </a:lnTo>
              <a:lnTo>
                <a:pt x="0" y="241593"/>
              </a:lnTo>
              <a:lnTo>
                <a:pt x="0" y="448987"/>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CA" sz="500" kern="1200" dirty="0"/>
        </a:p>
      </dsp:txBody>
      <dsp:txXfrm>
        <a:off x="3938596" y="3265463"/>
        <a:ext cx="257334" cy="4879"/>
      </dsp:txXfrm>
    </dsp:sp>
    <dsp:sp modelId="{47606AAE-88DC-4A71-8C7F-79953A2E26EA}">
      <dsp:nvSpPr>
        <dsp:cNvPr id="0" name=""/>
        <dsp:cNvSpPr/>
      </dsp:nvSpPr>
      <dsp:spPr>
        <a:xfrm>
          <a:off x="5568563" y="1772193"/>
          <a:ext cx="2121693" cy="1273016"/>
        </a:xfrm>
        <a:prstGeom prst="rect">
          <a:avLst/>
        </a:prstGeom>
        <a:solidFill>
          <a:srgbClr val="5313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CA" sz="1900" kern="1200" dirty="0" smtClean="0"/>
            <a:t>Conditioning Station</a:t>
          </a:r>
        </a:p>
        <a:p>
          <a:pPr lvl="0" algn="ctr" defTabSz="844550">
            <a:lnSpc>
              <a:spcPct val="90000"/>
            </a:lnSpc>
            <a:spcBef>
              <a:spcPct val="0"/>
            </a:spcBef>
            <a:spcAft>
              <a:spcPct val="35000"/>
            </a:spcAft>
          </a:pPr>
          <a:r>
            <a:rPr lang="en-CA" sz="1900" b="1" i="0" u="none" kern="1200" dirty="0" smtClean="0">
              <a:solidFill>
                <a:schemeClr val="bg1"/>
              </a:solidFill>
            </a:rPr>
            <a:t>2 days</a:t>
          </a:r>
        </a:p>
      </dsp:txBody>
      <dsp:txXfrm>
        <a:off x="5568563" y="1772193"/>
        <a:ext cx="2121693" cy="1273016"/>
      </dsp:txXfrm>
    </dsp:sp>
    <dsp:sp modelId="{00224193-1B7F-418C-8BFF-6D6E9EB1BA7D}">
      <dsp:nvSpPr>
        <dsp:cNvPr id="0" name=""/>
        <dsp:cNvSpPr/>
      </dsp:nvSpPr>
      <dsp:spPr>
        <a:xfrm>
          <a:off x="2564163" y="4115585"/>
          <a:ext cx="457389" cy="91440"/>
        </a:xfrm>
        <a:custGeom>
          <a:avLst/>
          <a:gdLst/>
          <a:ahLst/>
          <a:cxnLst/>
          <a:rect l="0" t="0" r="0" b="0"/>
          <a:pathLst>
            <a:path>
              <a:moveTo>
                <a:pt x="0" y="45720"/>
              </a:moveTo>
              <a:lnTo>
                <a:pt x="457389"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CA" sz="500" kern="1200" dirty="0"/>
        </a:p>
      </dsp:txBody>
      <dsp:txXfrm>
        <a:off x="2780658" y="4158865"/>
        <a:ext cx="24399" cy="4879"/>
      </dsp:txXfrm>
    </dsp:sp>
    <dsp:sp modelId="{350E4193-740F-4855-817D-478D7B0A5B85}">
      <dsp:nvSpPr>
        <dsp:cNvPr id="0" name=""/>
        <dsp:cNvSpPr/>
      </dsp:nvSpPr>
      <dsp:spPr>
        <a:xfrm>
          <a:off x="444269" y="3524797"/>
          <a:ext cx="2121693" cy="1273016"/>
        </a:xfrm>
        <a:prstGeom prst="rect">
          <a:avLst/>
        </a:prstGeom>
        <a:solidFill>
          <a:srgbClr val="5313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CA" sz="1900" kern="1200" dirty="0" smtClean="0"/>
            <a:t>Target </a:t>
          </a:r>
          <a:r>
            <a:rPr lang="en-CA" sz="1900" kern="1200" dirty="0" smtClean="0"/>
            <a:t>preparations </a:t>
          </a:r>
          <a:r>
            <a:rPr lang="en-CA" sz="1900" kern="1200" dirty="0" smtClean="0"/>
            <a:t>for production </a:t>
          </a:r>
        </a:p>
        <a:p>
          <a:pPr lvl="0" algn="ctr" defTabSz="844550">
            <a:lnSpc>
              <a:spcPct val="90000"/>
            </a:lnSpc>
            <a:spcBef>
              <a:spcPct val="0"/>
            </a:spcBef>
            <a:spcAft>
              <a:spcPct val="35000"/>
            </a:spcAft>
          </a:pPr>
          <a:r>
            <a:rPr lang="en-CA" sz="1900" b="1" i="0" u="none" kern="1200" dirty="0" smtClean="0">
              <a:solidFill>
                <a:schemeClr val="bg1"/>
              </a:solidFill>
            </a:rPr>
            <a:t>2 days</a:t>
          </a:r>
        </a:p>
      </dsp:txBody>
      <dsp:txXfrm>
        <a:off x="444269" y="3524797"/>
        <a:ext cx="2121693" cy="1273016"/>
      </dsp:txXfrm>
    </dsp:sp>
    <dsp:sp modelId="{3040C68B-35D6-458E-A43A-99C42749A139}">
      <dsp:nvSpPr>
        <dsp:cNvPr id="0" name=""/>
        <dsp:cNvSpPr/>
      </dsp:nvSpPr>
      <dsp:spPr>
        <a:xfrm>
          <a:off x="5173846" y="4115585"/>
          <a:ext cx="457389" cy="91440"/>
        </a:xfrm>
        <a:custGeom>
          <a:avLst/>
          <a:gdLst/>
          <a:ahLst/>
          <a:cxnLst/>
          <a:rect l="0" t="0" r="0" b="0"/>
          <a:pathLst>
            <a:path>
              <a:moveTo>
                <a:pt x="0" y="45720"/>
              </a:moveTo>
              <a:lnTo>
                <a:pt x="457389"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CA" sz="500" kern="1200" dirty="0"/>
        </a:p>
      </dsp:txBody>
      <dsp:txXfrm>
        <a:off x="5390341" y="4158865"/>
        <a:ext cx="24399" cy="4879"/>
      </dsp:txXfrm>
    </dsp:sp>
    <dsp:sp modelId="{FCEFC20A-228E-4103-B780-0376437EDBF1}">
      <dsp:nvSpPr>
        <dsp:cNvPr id="0" name=""/>
        <dsp:cNvSpPr/>
      </dsp:nvSpPr>
      <dsp:spPr>
        <a:xfrm>
          <a:off x="3053953" y="3524797"/>
          <a:ext cx="2121693" cy="1273016"/>
        </a:xfrm>
        <a:prstGeom prst="rect">
          <a:avLst/>
        </a:prstGeom>
        <a:solidFill>
          <a:srgbClr val="5313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CA" sz="1900" kern="1200" dirty="0" smtClean="0"/>
            <a:t>Beam Delivery</a:t>
          </a:r>
        </a:p>
        <a:p>
          <a:pPr lvl="0" algn="ctr" defTabSz="844550">
            <a:lnSpc>
              <a:spcPct val="90000"/>
            </a:lnSpc>
            <a:spcBef>
              <a:spcPct val="0"/>
            </a:spcBef>
            <a:spcAft>
              <a:spcPct val="35000"/>
            </a:spcAft>
          </a:pPr>
          <a:r>
            <a:rPr lang="en-CA" sz="1900" b="1" kern="1200" dirty="0" smtClean="0"/>
            <a:t>2-4 weeks</a:t>
          </a:r>
          <a:endParaRPr lang="en-CA" sz="1900" b="1" kern="1200" dirty="0"/>
        </a:p>
      </dsp:txBody>
      <dsp:txXfrm>
        <a:off x="3053953" y="3524797"/>
        <a:ext cx="2121693" cy="1273016"/>
      </dsp:txXfrm>
    </dsp:sp>
    <dsp:sp modelId="{73D97593-856D-4F43-A567-1FFE25302654}">
      <dsp:nvSpPr>
        <dsp:cNvPr id="0" name=""/>
        <dsp:cNvSpPr/>
      </dsp:nvSpPr>
      <dsp:spPr>
        <a:xfrm>
          <a:off x="5663636" y="3524797"/>
          <a:ext cx="2121693" cy="1273016"/>
        </a:xfrm>
        <a:prstGeom prst="rect">
          <a:avLst/>
        </a:prstGeom>
        <a:solidFill>
          <a:srgbClr val="5313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CA" sz="1900" kern="1200" dirty="0" smtClean="0"/>
            <a:t>Post mortem analysis and storage</a:t>
          </a:r>
          <a:endParaRPr lang="en-CA" sz="1900" kern="1200" dirty="0"/>
        </a:p>
      </dsp:txBody>
      <dsp:txXfrm>
        <a:off x="5663636" y="3524797"/>
        <a:ext cx="2121693" cy="1273016"/>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46C1CAE-D4F7-43CA-82AA-CDF98F4BF994}">
      <dsp:nvSpPr>
        <dsp:cNvPr id="0" name=""/>
        <dsp:cNvSpPr/>
      </dsp:nvSpPr>
      <dsp:spPr>
        <a:xfrm>
          <a:off x="2564163" y="593574"/>
          <a:ext cx="457389" cy="91440"/>
        </a:xfrm>
        <a:custGeom>
          <a:avLst/>
          <a:gdLst/>
          <a:ahLst/>
          <a:cxnLst/>
          <a:rect l="0" t="0" r="0" b="0"/>
          <a:pathLst>
            <a:path>
              <a:moveTo>
                <a:pt x="0" y="45720"/>
              </a:moveTo>
              <a:lnTo>
                <a:pt x="457389"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CA" sz="500" kern="1200" dirty="0"/>
        </a:p>
      </dsp:txBody>
      <dsp:txXfrm>
        <a:off x="2780658" y="636854"/>
        <a:ext cx="24399" cy="4879"/>
      </dsp:txXfrm>
    </dsp:sp>
    <dsp:sp modelId="{4B0EDAAE-FA38-44B7-9700-15CB945F6060}">
      <dsp:nvSpPr>
        <dsp:cNvPr id="0" name=""/>
        <dsp:cNvSpPr/>
      </dsp:nvSpPr>
      <dsp:spPr>
        <a:xfrm>
          <a:off x="444269" y="2786"/>
          <a:ext cx="2121693" cy="1273016"/>
        </a:xfrm>
        <a:prstGeom prst="rect">
          <a:avLst/>
        </a:prstGeom>
        <a:solidFill>
          <a:srgbClr val="5313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CA" sz="1900" kern="1200" dirty="0" smtClean="0"/>
            <a:t>Machine shop</a:t>
          </a:r>
        </a:p>
        <a:p>
          <a:pPr lvl="0" algn="ctr" defTabSz="844550">
            <a:lnSpc>
              <a:spcPct val="90000"/>
            </a:lnSpc>
            <a:spcBef>
              <a:spcPct val="0"/>
            </a:spcBef>
            <a:spcAft>
              <a:spcPct val="35000"/>
            </a:spcAft>
          </a:pPr>
          <a:r>
            <a:rPr lang="en-CA" sz="1900" b="1" i="0" u="none" kern="1200" dirty="0" smtClean="0">
              <a:solidFill>
                <a:schemeClr val="bg1"/>
              </a:solidFill>
            </a:rPr>
            <a:t>6 -12 months</a:t>
          </a:r>
          <a:endParaRPr lang="en-CA" sz="1900" kern="1200" dirty="0"/>
        </a:p>
      </dsp:txBody>
      <dsp:txXfrm>
        <a:off x="444269" y="2786"/>
        <a:ext cx="2121693" cy="1273016"/>
      </dsp:txXfrm>
    </dsp:sp>
    <dsp:sp modelId="{0B7F5A32-AB5B-4ED7-82B4-D2118798565D}">
      <dsp:nvSpPr>
        <dsp:cNvPr id="0" name=""/>
        <dsp:cNvSpPr/>
      </dsp:nvSpPr>
      <dsp:spPr>
        <a:xfrm>
          <a:off x="5173846" y="590788"/>
          <a:ext cx="362316" cy="91440"/>
        </a:xfrm>
        <a:custGeom>
          <a:avLst/>
          <a:gdLst/>
          <a:ahLst/>
          <a:cxnLst/>
          <a:rect l="0" t="0" r="0" b="0"/>
          <a:pathLst>
            <a:path>
              <a:moveTo>
                <a:pt x="0" y="48506"/>
              </a:moveTo>
              <a:lnTo>
                <a:pt x="198258" y="48506"/>
              </a:lnTo>
              <a:lnTo>
                <a:pt x="198258" y="45720"/>
              </a:lnTo>
              <a:lnTo>
                <a:pt x="362316"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CA" sz="500" kern="1200" dirty="0"/>
        </a:p>
      </dsp:txBody>
      <dsp:txXfrm>
        <a:off x="5345181" y="634068"/>
        <a:ext cx="19646" cy="4879"/>
      </dsp:txXfrm>
    </dsp:sp>
    <dsp:sp modelId="{2619317D-B0D8-4828-9CE0-05F025032534}">
      <dsp:nvSpPr>
        <dsp:cNvPr id="0" name=""/>
        <dsp:cNvSpPr/>
      </dsp:nvSpPr>
      <dsp:spPr>
        <a:xfrm>
          <a:off x="3053953" y="2786"/>
          <a:ext cx="2121693" cy="1273016"/>
        </a:xfrm>
        <a:prstGeom prst="rect">
          <a:avLst/>
        </a:prstGeom>
        <a:solidFill>
          <a:srgbClr val="5313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CA" sz="1900" kern="1200" dirty="0" smtClean="0"/>
            <a:t>Target </a:t>
          </a:r>
          <a:r>
            <a:rPr lang="en-CA" sz="1900" kern="1200" dirty="0" smtClean="0"/>
            <a:t>material </a:t>
          </a:r>
        </a:p>
        <a:p>
          <a:pPr lvl="0" algn="ctr" defTabSz="844550">
            <a:lnSpc>
              <a:spcPct val="90000"/>
            </a:lnSpc>
            <a:spcBef>
              <a:spcPct val="0"/>
            </a:spcBef>
            <a:spcAft>
              <a:spcPct val="35000"/>
            </a:spcAft>
          </a:pPr>
          <a:r>
            <a:rPr lang="en-CA" sz="1900" b="1" kern="1200" dirty="0" smtClean="0">
              <a:solidFill>
                <a:schemeClr val="bg1"/>
              </a:solidFill>
            </a:rPr>
            <a:t>1 – 8 weeks</a:t>
          </a:r>
          <a:endParaRPr lang="en-CA" sz="1900" b="1" kern="1200" dirty="0">
            <a:solidFill>
              <a:schemeClr val="bg1"/>
            </a:solidFill>
          </a:endParaRPr>
        </a:p>
      </dsp:txBody>
      <dsp:txXfrm>
        <a:off x="3053953" y="2786"/>
        <a:ext cx="2121693" cy="1273016"/>
      </dsp:txXfrm>
    </dsp:sp>
    <dsp:sp modelId="{164183B2-2F55-43EB-9B1F-6B36084BBC9A}">
      <dsp:nvSpPr>
        <dsp:cNvPr id="0" name=""/>
        <dsp:cNvSpPr/>
      </dsp:nvSpPr>
      <dsp:spPr>
        <a:xfrm>
          <a:off x="1505116" y="1271216"/>
          <a:ext cx="5124293" cy="460175"/>
        </a:xfrm>
        <a:custGeom>
          <a:avLst/>
          <a:gdLst/>
          <a:ahLst/>
          <a:cxnLst/>
          <a:rect l="0" t="0" r="0" b="0"/>
          <a:pathLst>
            <a:path>
              <a:moveTo>
                <a:pt x="5124293" y="0"/>
              </a:moveTo>
              <a:lnTo>
                <a:pt x="5124293" y="247187"/>
              </a:lnTo>
              <a:lnTo>
                <a:pt x="0" y="247187"/>
              </a:lnTo>
              <a:lnTo>
                <a:pt x="0" y="460175"/>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CA" sz="500" kern="1200" dirty="0"/>
        </a:p>
      </dsp:txBody>
      <dsp:txXfrm>
        <a:off x="3938569" y="1498864"/>
        <a:ext cx="257387" cy="4879"/>
      </dsp:txXfrm>
    </dsp:sp>
    <dsp:sp modelId="{40418AF9-FE97-4391-B2B2-D70B6E5C94A4}">
      <dsp:nvSpPr>
        <dsp:cNvPr id="0" name=""/>
        <dsp:cNvSpPr/>
      </dsp:nvSpPr>
      <dsp:spPr>
        <a:xfrm>
          <a:off x="5568563" y="0"/>
          <a:ext cx="2121693" cy="1273016"/>
        </a:xfrm>
        <a:prstGeom prst="rect">
          <a:avLst/>
        </a:prstGeom>
        <a:solidFill>
          <a:srgbClr val="5313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CA" sz="1900" kern="1200" dirty="0" smtClean="0"/>
            <a:t>Target </a:t>
          </a:r>
          <a:r>
            <a:rPr lang="en-CA" sz="1900" kern="1200" dirty="0" smtClean="0"/>
            <a:t>assembly and baking </a:t>
          </a:r>
        </a:p>
        <a:p>
          <a:pPr lvl="0" algn="ctr" defTabSz="844550">
            <a:lnSpc>
              <a:spcPct val="90000"/>
            </a:lnSpc>
            <a:spcBef>
              <a:spcPct val="0"/>
            </a:spcBef>
            <a:spcAft>
              <a:spcPct val="35000"/>
            </a:spcAft>
          </a:pPr>
          <a:r>
            <a:rPr lang="en-CA" sz="1900" b="1" kern="1200" dirty="0" smtClean="0">
              <a:solidFill>
                <a:schemeClr val="bg1"/>
              </a:solidFill>
            </a:rPr>
            <a:t>5 days</a:t>
          </a:r>
          <a:endParaRPr lang="en-CA" sz="1900" b="1" kern="1200" dirty="0">
            <a:solidFill>
              <a:schemeClr val="bg1"/>
            </a:solidFill>
          </a:endParaRPr>
        </a:p>
      </dsp:txBody>
      <dsp:txXfrm>
        <a:off x="5568563" y="0"/>
        <a:ext cx="2121693" cy="1273016"/>
      </dsp:txXfrm>
    </dsp:sp>
    <dsp:sp modelId="{910844C8-E256-4512-9C0D-4A1EB29AD0BB}">
      <dsp:nvSpPr>
        <dsp:cNvPr id="0" name=""/>
        <dsp:cNvSpPr/>
      </dsp:nvSpPr>
      <dsp:spPr>
        <a:xfrm>
          <a:off x="2564163" y="2354579"/>
          <a:ext cx="457389" cy="91440"/>
        </a:xfrm>
        <a:custGeom>
          <a:avLst/>
          <a:gdLst/>
          <a:ahLst/>
          <a:cxnLst/>
          <a:rect l="0" t="0" r="0" b="0"/>
          <a:pathLst>
            <a:path>
              <a:moveTo>
                <a:pt x="0" y="45720"/>
              </a:moveTo>
              <a:lnTo>
                <a:pt x="457389"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CA" sz="500" kern="1200" dirty="0"/>
        </a:p>
      </dsp:txBody>
      <dsp:txXfrm>
        <a:off x="2780658" y="2397860"/>
        <a:ext cx="24399" cy="4879"/>
      </dsp:txXfrm>
    </dsp:sp>
    <dsp:sp modelId="{0EF79A61-7AF8-4D6D-BAA0-CD6F5470F067}">
      <dsp:nvSpPr>
        <dsp:cNvPr id="0" name=""/>
        <dsp:cNvSpPr/>
      </dsp:nvSpPr>
      <dsp:spPr>
        <a:xfrm>
          <a:off x="444269" y="1763791"/>
          <a:ext cx="2121693" cy="1273016"/>
        </a:xfrm>
        <a:prstGeom prst="rect">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CA" sz="1900" kern="1200" dirty="0" smtClean="0">
              <a:solidFill>
                <a:schemeClr val="tx1"/>
              </a:solidFill>
            </a:rPr>
            <a:t>Test stand</a:t>
          </a:r>
        </a:p>
        <a:p>
          <a:pPr lvl="0" algn="ctr" defTabSz="844550">
            <a:lnSpc>
              <a:spcPct val="90000"/>
            </a:lnSpc>
            <a:spcBef>
              <a:spcPct val="0"/>
            </a:spcBef>
            <a:spcAft>
              <a:spcPct val="35000"/>
            </a:spcAft>
          </a:pPr>
          <a:r>
            <a:rPr lang="en-CA" sz="1900" b="1" i="0" u="none" kern="1200" dirty="0" smtClean="0">
              <a:solidFill>
                <a:schemeClr val="tx1"/>
              </a:solidFill>
            </a:rPr>
            <a:t>1 week</a:t>
          </a:r>
          <a:endParaRPr lang="en-CA" sz="1900" b="1" i="0" u="none" kern="1200" dirty="0">
            <a:solidFill>
              <a:schemeClr val="tx1"/>
            </a:solidFill>
          </a:endParaRPr>
        </a:p>
      </dsp:txBody>
      <dsp:txXfrm>
        <a:off x="444269" y="1763791"/>
        <a:ext cx="2121693" cy="1273016"/>
      </dsp:txXfrm>
    </dsp:sp>
    <dsp:sp modelId="{43A333A3-042E-4106-98FD-54E41471A46D}">
      <dsp:nvSpPr>
        <dsp:cNvPr id="0" name=""/>
        <dsp:cNvSpPr/>
      </dsp:nvSpPr>
      <dsp:spPr>
        <a:xfrm>
          <a:off x="5173846" y="2354579"/>
          <a:ext cx="362316" cy="91440"/>
        </a:xfrm>
        <a:custGeom>
          <a:avLst/>
          <a:gdLst/>
          <a:ahLst/>
          <a:cxnLst/>
          <a:rect l="0" t="0" r="0" b="0"/>
          <a:pathLst>
            <a:path>
              <a:moveTo>
                <a:pt x="0" y="45720"/>
              </a:moveTo>
              <a:lnTo>
                <a:pt x="198258" y="45720"/>
              </a:lnTo>
              <a:lnTo>
                <a:pt x="198258" y="54121"/>
              </a:lnTo>
              <a:lnTo>
                <a:pt x="362316" y="54121"/>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CA" sz="500" kern="1200" dirty="0"/>
        </a:p>
      </dsp:txBody>
      <dsp:txXfrm>
        <a:off x="5345179" y="2397860"/>
        <a:ext cx="19650" cy="4879"/>
      </dsp:txXfrm>
    </dsp:sp>
    <dsp:sp modelId="{213BBF49-A012-42C4-8141-BC6EB6FFD36C}">
      <dsp:nvSpPr>
        <dsp:cNvPr id="0" name=""/>
        <dsp:cNvSpPr/>
      </dsp:nvSpPr>
      <dsp:spPr>
        <a:xfrm>
          <a:off x="3053953" y="1763791"/>
          <a:ext cx="2121693" cy="1273016"/>
        </a:xfrm>
        <a:prstGeom prst="rect">
          <a:avLst/>
        </a:prstGeom>
        <a:solidFill>
          <a:srgbClr val="5313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CA" sz="1900" kern="1200" dirty="0" smtClean="0"/>
            <a:t>Target </a:t>
          </a:r>
          <a:r>
            <a:rPr lang="en-CA" sz="1900" kern="1200" dirty="0" smtClean="0"/>
            <a:t>installed in Target Module</a:t>
          </a:r>
        </a:p>
        <a:p>
          <a:pPr lvl="0" algn="ctr" defTabSz="844550">
            <a:lnSpc>
              <a:spcPct val="90000"/>
            </a:lnSpc>
            <a:spcBef>
              <a:spcPct val="0"/>
            </a:spcBef>
            <a:spcAft>
              <a:spcPct val="35000"/>
            </a:spcAft>
          </a:pPr>
          <a:r>
            <a:rPr lang="en-CA" sz="1900" b="1" kern="1200" dirty="0" smtClean="0">
              <a:solidFill>
                <a:schemeClr val="bg1"/>
              </a:solidFill>
            </a:rPr>
            <a:t>2 days</a:t>
          </a:r>
          <a:endParaRPr lang="en-CA" sz="1900" b="1" kern="1200" dirty="0">
            <a:solidFill>
              <a:schemeClr val="bg1"/>
            </a:solidFill>
          </a:endParaRPr>
        </a:p>
      </dsp:txBody>
      <dsp:txXfrm>
        <a:off x="3053953" y="1763791"/>
        <a:ext cx="2121693" cy="1273016"/>
      </dsp:txXfrm>
    </dsp:sp>
    <dsp:sp modelId="{A122C280-644D-4217-97A5-13FFFA352119}">
      <dsp:nvSpPr>
        <dsp:cNvPr id="0" name=""/>
        <dsp:cNvSpPr/>
      </dsp:nvSpPr>
      <dsp:spPr>
        <a:xfrm>
          <a:off x="1505116" y="3043410"/>
          <a:ext cx="5124293" cy="448987"/>
        </a:xfrm>
        <a:custGeom>
          <a:avLst/>
          <a:gdLst/>
          <a:ahLst/>
          <a:cxnLst/>
          <a:rect l="0" t="0" r="0" b="0"/>
          <a:pathLst>
            <a:path>
              <a:moveTo>
                <a:pt x="5124293" y="0"/>
              </a:moveTo>
              <a:lnTo>
                <a:pt x="5124293" y="241593"/>
              </a:lnTo>
              <a:lnTo>
                <a:pt x="0" y="241593"/>
              </a:lnTo>
              <a:lnTo>
                <a:pt x="0" y="448987"/>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CA" sz="500" kern="1200" dirty="0"/>
        </a:p>
      </dsp:txBody>
      <dsp:txXfrm>
        <a:off x="3938596" y="3265463"/>
        <a:ext cx="257334" cy="4879"/>
      </dsp:txXfrm>
    </dsp:sp>
    <dsp:sp modelId="{18F1B9B5-77A9-4140-8E0A-537BDA4DF768}">
      <dsp:nvSpPr>
        <dsp:cNvPr id="0" name=""/>
        <dsp:cNvSpPr/>
      </dsp:nvSpPr>
      <dsp:spPr>
        <a:xfrm>
          <a:off x="5568563" y="1772193"/>
          <a:ext cx="2121693" cy="1273016"/>
        </a:xfrm>
        <a:prstGeom prst="rect">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CA" sz="1900" kern="1200" dirty="0" smtClean="0">
              <a:solidFill>
                <a:schemeClr val="tx1"/>
              </a:solidFill>
            </a:rPr>
            <a:t>Conditioning Station</a:t>
          </a:r>
        </a:p>
        <a:p>
          <a:pPr lvl="0" algn="ctr" defTabSz="844550">
            <a:lnSpc>
              <a:spcPct val="90000"/>
            </a:lnSpc>
            <a:spcBef>
              <a:spcPct val="0"/>
            </a:spcBef>
            <a:spcAft>
              <a:spcPct val="35000"/>
            </a:spcAft>
          </a:pPr>
          <a:r>
            <a:rPr lang="en-CA" sz="1900" b="1" i="0" u="none" kern="1200" dirty="0" smtClean="0">
              <a:solidFill>
                <a:schemeClr val="tx1"/>
              </a:solidFill>
            </a:rPr>
            <a:t>2 days</a:t>
          </a:r>
        </a:p>
      </dsp:txBody>
      <dsp:txXfrm>
        <a:off x="5568563" y="1772193"/>
        <a:ext cx="2121693" cy="1273016"/>
      </dsp:txXfrm>
    </dsp:sp>
    <dsp:sp modelId="{3DA9DC9E-F3E2-4FDF-BCE7-3A830632C56C}">
      <dsp:nvSpPr>
        <dsp:cNvPr id="0" name=""/>
        <dsp:cNvSpPr/>
      </dsp:nvSpPr>
      <dsp:spPr>
        <a:xfrm>
          <a:off x="2564163" y="4115585"/>
          <a:ext cx="457389" cy="91440"/>
        </a:xfrm>
        <a:custGeom>
          <a:avLst/>
          <a:gdLst/>
          <a:ahLst/>
          <a:cxnLst/>
          <a:rect l="0" t="0" r="0" b="0"/>
          <a:pathLst>
            <a:path>
              <a:moveTo>
                <a:pt x="0" y="45720"/>
              </a:moveTo>
              <a:lnTo>
                <a:pt x="457389"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CA" sz="500" kern="1200" dirty="0"/>
        </a:p>
      </dsp:txBody>
      <dsp:txXfrm>
        <a:off x="2780658" y="4158865"/>
        <a:ext cx="24399" cy="4879"/>
      </dsp:txXfrm>
    </dsp:sp>
    <dsp:sp modelId="{4AC9EC1A-0D01-4A63-B7D4-58D07E60B926}">
      <dsp:nvSpPr>
        <dsp:cNvPr id="0" name=""/>
        <dsp:cNvSpPr/>
      </dsp:nvSpPr>
      <dsp:spPr>
        <a:xfrm>
          <a:off x="444269" y="3524797"/>
          <a:ext cx="2121693" cy="1273016"/>
        </a:xfrm>
        <a:prstGeom prst="rect">
          <a:avLst/>
        </a:prstGeom>
        <a:solidFill>
          <a:srgbClr val="5313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CA" sz="1900" kern="1200" dirty="0" smtClean="0"/>
            <a:t>Target </a:t>
          </a:r>
          <a:r>
            <a:rPr lang="en-CA" sz="1900" kern="1200" dirty="0" smtClean="0"/>
            <a:t>preparations </a:t>
          </a:r>
          <a:r>
            <a:rPr lang="en-CA" sz="1900" kern="1200" dirty="0" smtClean="0"/>
            <a:t>for production </a:t>
          </a:r>
        </a:p>
        <a:p>
          <a:pPr lvl="0" algn="ctr" defTabSz="844550">
            <a:lnSpc>
              <a:spcPct val="90000"/>
            </a:lnSpc>
            <a:spcBef>
              <a:spcPct val="0"/>
            </a:spcBef>
            <a:spcAft>
              <a:spcPct val="35000"/>
            </a:spcAft>
          </a:pPr>
          <a:r>
            <a:rPr lang="en-CA" sz="1900" b="1" i="0" u="none" kern="1200" dirty="0" smtClean="0">
              <a:solidFill>
                <a:schemeClr val="bg1"/>
              </a:solidFill>
            </a:rPr>
            <a:t>2 days</a:t>
          </a:r>
        </a:p>
      </dsp:txBody>
      <dsp:txXfrm>
        <a:off x="444269" y="3524797"/>
        <a:ext cx="2121693" cy="1273016"/>
      </dsp:txXfrm>
    </dsp:sp>
    <dsp:sp modelId="{7879CE32-E362-4C0C-B373-3B906BAB134F}">
      <dsp:nvSpPr>
        <dsp:cNvPr id="0" name=""/>
        <dsp:cNvSpPr/>
      </dsp:nvSpPr>
      <dsp:spPr>
        <a:xfrm>
          <a:off x="5173846" y="4115585"/>
          <a:ext cx="457389" cy="91440"/>
        </a:xfrm>
        <a:custGeom>
          <a:avLst/>
          <a:gdLst/>
          <a:ahLst/>
          <a:cxnLst/>
          <a:rect l="0" t="0" r="0" b="0"/>
          <a:pathLst>
            <a:path>
              <a:moveTo>
                <a:pt x="0" y="45720"/>
              </a:moveTo>
              <a:lnTo>
                <a:pt x="457389"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CA" sz="500" kern="1200" dirty="0"/>
        </a:p>
      </dsp:txBody>
      <dsp:txXfrm>
        <a:off x="5390341" y="4158865"/>
        <a:ext cx="24399" cy="4879"/>
      </dsp:txXfrm>
    </dsp:sp>
    <dsp:sp modelId="{2AF872A9-591A-4550-8279-F7F1323039C7}">
      <dsp:nvSpPr>
        <dsp:cNvPr id="0" name=""/>
        <dsp:cNvSpPr/>
      </dsp:nvSpPr>
      <dsp:spPr>
        <a:xfrm>
          <a:off x="3053953" y="3524797"/>
          <a:ext cx="2121693" cy="1273016"/>
        </a:xfrm>
        <a:prstGeom prst="rect">
          <a:avLst/>
        </a:prstGeom>
        <a:solidFill>
          <a:srgbClr val="5313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CA" sz="1900" kern="1200" dirty="0" smtClean="0"/>
            <a:t>Beam Delivery</a:t>
          </a:r>
        </a:p>
        <a:p>
          <a:pPr lvl="0" algn="ctr" defTabSz="844550">
            <a:lnSpc>
              <a:spcPct val="90000"/>
            </a:lnSpc>
            <a:spcBef>
              <a:spcPct val="0"/>
            </a:spcBef>
            <a:spcAft>
              <a:spcPct val="35000"/>
            </a:spcAft>
          </a:pPr>
          <a:r>
            <a:rPr lang="en-CA" sz="1900" b="1" kern="1200" dirty="0" smtClean="0"/>
            <a:t>2-4 weeks</a:t>
          </a:r>
          <a:endParaRPr lang="en-CA" sz="1900" b="1" kern="1200" dirty="0"/>
        </a:p>
      </dsp:txBody>
      <dsp:txXfrm>
        <a:off x="3053953" y="3524797"/>
        <a:ext cx="2121693" cy="1273016"/>
      </dsp:txXfrm>
    </dsp:sp>
    <dsp:sp modelId="{8E38FF26-A851-4D16-A9D3-92A06040CA3A}">
      <dsp:nvSpPr>
        <dsp:cNvPr id="0" name=""/>
        <dsp:cNvSpPr/>
      </dsp:nvSpPr>
      <dsp:spPr>
        <a:xfrm>
          <a:off x="5663636" y="3524797"/>
          <a:ext cx="2121693" cy="1273016"/>
        </a:xfrm>
        <a:prstGeom prst="rect">
          <a:avLst/>
        </a:prstGeom>
        <a:solidFill>
          <a:srgbClr val="5313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CA" sz="1900" kern="1200" dirty="0" smtClean="0"/>
            <a:t>Post mortem analysis and storage</a:t>
          </a:r>
          <a:endParaRPr lang="en-CA" sz="1900" kern="1200" dirty="0"/>
        </a:p>
      </dsp:txBody>
      <dsp:txXfrm>
        <a:off x="5663636" y="3524797"/>
        <a:ext cx="2121693" cy="1273016"/>
      </dsp:txXfrm>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E5ABAB2-DD8D-4B3B-96F6-1987A0AD7259}">
      <dsp:nvSpPr>
        <dsp:cNvPr id="0" name=""/>
        <dsp:cNvSpPr/>
      </dsp:nvSpPr>
      <dsp:spPr>
        <a:xfrm>
          <a:off x="2564163" y="593574"/>
          <a:ext cx="457389" cy="91440"/>
        </a:xfrm>
        <a:custGeom>
          <a:avLst/>
          <a:gdLst/>
          <a:ahLst/>
          <a:cxnLst/>
          <a:rect l="0" t="0" r="0" b="0"/>
          <a:pathLst>
            <a:path>
              <a:moveTo>
                <a:pt x="0" y="45720"/>
              </a:moveTo>
              <a:lnTo>
                <a:pt x="457389"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CA" sz="500" kern="1200" dirty="0"/>
        </a:p>
      </dsp:txBody>
      <dsp:txXfrm>
        <a:off x="2780658" y="636854"/>
        <a:ext cx="24399" cy="4879"/>
      </dsp:txXfrm>
    </dsp:sp>
    <dsp:sp modelId="{9D06280F-1778-49E4-AABB-1BEB742DBF52}">
      <dsp:nvSpPr>
        <dsp:cNvPr id="0" name=""/>
        <dsp:cNvSpPr/>
      </dsp:nvSpPr>
      <dsp:spPr>
        <a:xfrm>
          <a:off x="444269" y="2786"/>
          <a:ext cx="2121693" cy="1273016"/>
        </a:xfrm>
        <a:prstGeom prst="rect">
          <a:avLst/>
        </a:prstGeom>
        <a:solidFill>
          <a:srgbClr val="5313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CA" sz="1900" kern="1200" dirty="0" smtClean="0"/>
            <a:t>Machine shop</a:t>
          </a:r>
        </a:p>
        <a:p>
          <a:pPr lvl="0" algn="ctr" defTabSz="844550">
            <a:lnSpc>
              <a:spcPct val="90000"/>
            </a:lnSpc>
            <a:spcBef>
              <a:spcPct val="0"/>
            </a:spcBef>
            <a:spcAft>
              <a:spcPct val="35000"/>
            </a:spcAft>
          </a:pPr>
          <a:r>
            <a:rPr lang="en-CA" sz="1900" b="1" i="0" u="none" kern="1200" dirty="0" smtClean="0">
              <a:solidFill>
                <a:schemeClr val="bg1"/>
              </a:solidFill>
            </a:rPr>
            <a:t>6 -12 months</a:t>
          </a:r>
          <a:endParaRPr lang="en-CA" sz="1900" kern="1200" dirty="0"/>
        </a:p>
      </dsp:txBody>
      <dsp:txXfrm>
        <a:off x="444269" y="2786"/>
        <a:ext cx="2121693" cy="1273016"/>
      </dsp:txXfrm>
    </dsp:sp>
    <dsp:sp modelId="{F0CE1573-5377-447A-B17B-394F876AEE38}">
      <dsp:nvSpPr>
        <dsp:cNvPr id="0" name=""/>
        <dsp:cNvSpPr/>
      </dsp:nvSpPr>
      <dsp:spPr>
        <a:xfrm>
          <a:off x="5173846" y="590788"/>
          <a:ext cx="362316" cy="91440"/>
        </a:xfrm>
        <a:custGeom>
          <a:avLst/>
          <a:gdLst/>
          <a:ahLst/>
          <a:cxnLst/>
          <a:rect l="0" t="0" r="0" b="0"/>
          <a:pathLst>
            <a:path>
              <a:moveTo>
                <a:pt x="0" y="48506"/>
              </a:moveTo>
              <a:lnTo>
                <a:pt x="198258" y="48506"/>
              </a:lnTo>
              <a:lnTo>
                <a:pt x="198258" y="45720"/>
              </a:lnTo>
              <a:lnTo>
                <a:pt x="362316"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CA" sz="500" kern="1200" dirty="0"/>
        </a:p>
      </dsp:txBody>
      <dsp:txXfrm>
        <a:off x="5345181" y="634068"/>
        <a:ext cx="19646" cy="4879"/>
      </dsp:txXfrm>
    </dsp:sp>
    <dsp:sp modelId="{0DFE5E82-4F5A-41B2-9E37-99CF9F756E11}">
      <dsp:nvSpPr>
        <dsp:cNvPr id="0" name=""/>
        <dsp:cNvSpPr/>
      </dsp:nvSpPr>
      <dsp:spPr>
        <a:xfrm>
          <a:off x="3053953" y="2786"/>
          <a:ext cx="2121693" cy="1273016"/>
        </a:xfrm>
        <a:prstGeom prst="rect">
          <a:avLst/>
        </a:prstGeom>
        <a:solidFill>
          <a:srgbClr val="5313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CA" sz="1900" kern="1200" dirty="0" smtClean="0"/>
            <a:t>Target </a:t>
          </a:r>
          <a:r>
            <a:rPr lang="en-CA" sz="1900" kern="1200" dirty="0" smtClean="0"/>
            <a:t>material </a:t>
          </a:r>
        </a:p>
        <a:p>
          <a:pPr lvl="0" algn="ctr" defTabSz="844550">
            <a:lnSpc>
              <a:spcPct val="90000"/>
            </a:lnSpc>
            <a:spcBef>
              <a:spcPct val="0"/>
            </a:spcBef>
            <a:spcAft>
              <a:spcPct val="35000"/>
            </a:spcAft>
          </a:pPr>
          <a:r>
            <a:rPr lang="en-CA" sz="1900" b="1" kern="1200" dirty="0" smtClean="0">
              <a:solidFill>
                <a:schemeClr val="bg1"/>
              </a:solidFill>
            </a:rPr>
            <a:t>1 – 8 weeks</a:t>
          </a:r>
          <a:endParaRPr lang="en-CA" sz="1900" b="1" kern="1200" dirty="0">
            <a:solidFill>
              <a:schemeClr val="bg1"/>
            </a:solidFill>
          </a:endParaRPr>
        </a:p>
      </dsp:txBody>
      <dsp:txXfrm>
        <a:off x="3053953" y="2786"/>
        <a:ext cx="2121693" cy="1273016"/>
      </dsp:txXfrm>
    </dsp:sp>
    <dsp:sp modelId="{428691B0-9D2F-479A-AAAD-CEFF074C0F44}">
      <dsp:nvSpPr>
        <dsp:cNvPr id="0" name=""/>
        <dsp:cNvSpPr/>
      </dsp:nvSpPr>
      <dsp:spPr>
        <a:xfrm>
          <a:off x="1505116" y="1271216"/>
          <a:ext cx="5124293" cy="460175"/>
        </a:xfrm>
        <a:custGeom>
          <a:avLst/>
          <a:gdLst/>
          <a:ahLst/>
          <a:cxnLst/>
          <a:rect l="0" t="0" r="0" b="0"/>
          <a:pathLst>
            <a:path>
              <a:moveTo>
                <a:pt x="5124293" y="0"/>
              </a:moveTo>
              <a:lnTo>
                <a:pt x="5124293" y="247187"/>
              </a:lnTo>
              <a:lnTo>
                <a:pt x="0" y="247187"/>
              </a:lnTo>
              <a:lnTo>
                <a:pt x="0" y="460175"/>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CA" sz="500" kern="1200" dirty="0"/>
        </a:p>
      </dsp:txBody>
      <dsp:txXfrm>
        <a:off x="3938569" y="1498864"/>
        <a:ext cx="257387" cy="4879"/>
      </dsp:txXfrm>
    </dsp:sp>
    <dsp:sp modelId="{17ACC60B-16A6-4AFC-8CB6-422A24AE7015}">
      <dsp:nvSpPr>
        <dsp:cNvPr id="0" name=""/>
        <dsp:cNvSpPr/>
      </dsp:nvSpPr>
      <dsp:spPr>
        <a:xfrm>
          <a:off x="5568563" y="0"/>
          <a:ext cx="2121693" cy="1273016"/>
        </a:xfrm>
        <a:prstGeom prst="rect">
          <a:avLst/>
        </a:prstGeom>
        <a:solidFill>
          <a:srgbClr val="5313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CA" sz="1900" kern="1200" dirty="0" smtClean="0"/>
            <a:t>Target </a:t>
          </a:r>
          <a:r>
            <a:rPr lang="en-CA" sz="1900" kern="1200" dirty="0" smtClean="0"/>
            <a:t>assembly and baking </a:t>
          </a:r>
        </a:p>
        <a:p>
          <a:pPr lvl="0" algn="ctr" defTabSz="844550">
            <a:lnSpc>
              <a:spcPct val="90000"/>
            </a:lnSpc>
            <a:spcBef>
              <a:spcPct val="0"/>
            </a:spcBef>
            <a:spcAft>
              <a:spcPct val="35000"/>
            </a:spcAft>
          </a:pPr>
          <a:r>
            <a:rPr lang="en-CA" sz="1900" b="1" kern="1200" dirty="0" smtClean="0">
              <a:solidFill>
                <a:schemeClr val="bg1"/>
              </a:solidFill>
            </a:rPr>
            <a:t>5 days</a:t>
          </a:r>
          <a:endParaRPr lang="en-CA" sz="1900" b="1" kern="1200" dirty="0">
            <a:solidFill>
              <a:schemeClr val="bg1"/>
            </a:solidFill>
          </a:endParaRPr>
        </a:p>
      </dsp:txBody>
      <dsp:txXfrm>
        <a:off x="5568563" y="0"/>
        <a:ext cx="2121693" cy="1273016"/>
      </dsp:txXfrm>
    </dsp:sp>
    <dsp:sp modelId="{6B728978-2E40-45D4-9123-29B796B7BDE7}">
      <dsp:nvSpPr>
        <dsp:cNvPr id="0" name=""/>
        <dsp:cNvSpPr/>
      </dsp:nvSpPr>
      <dsp:spPr>
        <a:xfrm>
          <a:off x="2564163" y="2354579"/>
          <a:ext cx="457389" cy="91440"/>
        </a:xfrm>
        <a:custGeom>
          <a:avLst/>
          <a:gdLst/>
          <a:ahLst/>
          <a:cxnLst/>
          <a:rect l="0" t="0" r="0" b="0"/>
          <a:pathLst>
            <a:path>
              <a:moveTo>
                <a:pt x="0" y="45720"/>
              </a:moveTo>
              <a:lnTo>
                <a:pt x="457389"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CA" sz="500" kern="1200" dirty="0"/>
        </a:p>
      </dsp:txBody>
      <dsp:txXfrm>
        <a:off x="2780658" y="2397860"/>
        <a:ext cx="24399" cy="4879"/>
      </dsp:txXfrm>
    </dsp:sp>
    <dsp:sp modelId="{A19467B7-48E1-4EDE-A31F-B30ED138C252}">
      <dsp:nvSpPr>
        <dsp:cNvPr id="0" name=""/>
        <dsp:cNvSpPr/>
      </dsp:nvSpPr>
      <dsp:spPr>
        <a:xfrm>
          <a:off x="444269" y="1763791"/>
          <a:ext cx="2121693" cy="1273016"/>
        </a:xfrm>
        <a:prstGeom prst="rect">
          <a:avLst/>
        </a:prstGeom>
        <a:solidFill>
          <a:schemeClr val="accent1">
            <a:lumMod val="40000"/>
            <a:lumOff val="6000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CA" sz="1900" kern="1200" baseline="0" dirty="0" smtClean="0">
              <a:solidFill>
                <a:schemeClr val="tx1"/>
              </a:solidFill>
            </a:rPr>
            <a:t>Test stand</a:t>
          </a:r>
        </a:p>
        <a:p>
          <a:pPr lvl="0" algn="ctr" defTabSz="844550">
            <a:lnSpc>
              <a:spcPct val="90000"/>
            </a:lnSpc>
            <a:spcBef>
              <a:spcPct val="0"/>
            </a:spcBef>
            <a:spcAft>
              <a:spcPct val="35000"/>
            </a:spcAft>
          </a:pPr>
          <a:r>
            <a:rPr lang="en-CA" sz="1900" b="1" i="0" u="none" kern="1200" baseline="0" dirty="0" smtClean="0">
              <a:solidFill>
                <a:schemeClr val="tx1"/>
              </a:solidFill>
            </a:rPr>
            <a:t>1 week</a:t>
          </a:r>
          <a:endParaRPr lang="en-CA" sz="1900" b="1" i="0" u="none" kern="1200" baseline="0" dirty="0">
            <a:solidFill>
              <a:schemeClr val="tx1"/>
            </a:solidFill>
          </a:endParaRPr>
        </a:p>
      </dsp:txBody>
      <dsp:txXfrm>
        <a:off x="444269" y="1763791"/>
        <a:ext cx="2121693" cy="1273016"/>
      </dsp:txXfrm>
    </dsp:sp>
    <dsp:sp modelId="{826B67A3-72D8-480C-9553-9D26A1F8DEA3}">
      <dsp:nvSpPr>
        <dsp:cNvPr id="0" name=""/>
        <dsp:cNvSpPr/>
      </dsp:nvSpPr>
      <dsp:spPr>
        <a:xfrm>
          <a:off x="5173846" y="2354579"/>
          <a:ext cx="362316" cy="91440"/>
        </a:xfrm>
        <a:custGeom>
          <a:avLst/>
          <a:gdLst/>
          <a:ahLst/>
          <a:cxnLst/>
          <a:rect l="0" t="0" r="0" b="0"/>
          <a:pathLst>
            <a:path>
              <a:moveTo>
                <a:pt x="0" y="45720"/>
              </a:moveTo>
              <a:lnTo>
                <a:pt x="198258" y="45720"/>
              </a:lnTo>
              <a:lnTo>
                <a:pt x="198258" y="54121"/>
              </a:lnTo>
              <a:lnTo>
                <a:pt x="362316" y="54121"/>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CA" sz="500" kern="1200" dirty="0"/>
        </a:p>
      </dsp:txBody>
      <dsp:txXfrm>
        <a:off x="5345179" y="2397860"/>
        <a:ext cx="19650" cy="4879"/>
      </dsp:txXfrm>
    </dsp:sp>
    <dsp:sp modelId="{34EB9F54-F3BF-4B1B-9617-BB349B95B4F5}">
      <dsp:nvSpPr>
        <dsp:cNvPr id="0" name=""/>
        <dsp:cNvSpPr/>
      </dsp:nvSpPr>
      <dsp:spPr>
        <a:xfrm>
          <a:off x="3053953" y="1763791"/>
          <a:ext cx="2121693" cy="1273016"/>
        </a:xfrm>
        <a:prstGeom prst="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CA" sz="1900" kern="1200" baseline="0" dirty="0" smtClean="0">
              <a:solidFill>
                <a:schemeClr val="tx1"/>
              </a:solidFill>
            </a:rPr>
            <a:t>TRG installed in Target Module</a:t>
          </a:r>
        </a:p>
        <a:p>
          <a:pPr lvl="0" algn="ctr" defTabSz="844550">
            <a:lnSpc>
              <a:spcPct val="90000"/>
            </a:lnSpc>
            <a:spcBef>
              <a:spcPct val="0"/>
            </a:spcBef>
            <a:spcAft>
              <a:spcPct val="35000"/>
            </a:spcAft>
          </a:pPr>
          <a:r>
            <a:rPr lang="en-CA" sz="1900" b="1" kern="1200" baseline="0" dirty="0" smtClean="0">
              <a:solidFill>
                <a:schemeClr val="tx1"/>
              </a:solidFill>
            </a:rPr>
            <a:t>2 days</a:t>
          </a:r>
          <a:endParaRPr lang="en-CA" sz="1900" b="1" kern="1200" baseline="0" dirty="0">
            <a:solidFill>
              <a:schemeClr val="tx1"/>
            </a:solidFill>
          </a:endParaRPr>
        </a:p>
      </dsp:txBody>
      <dsp:txXfrm>
        <a:off x="3053953" y="1763791"/>
        <a:ext cx="2121693" cy="1273016"/>
      </dsp:txXfrm>
    </dsp:sp>
    <dsp:sp modelId="{43BAAD41-4190-478B-B4C1-B7CF6B1A5BA5}">
      <dsp:nvSpPr>
        <dsp:cNvPr id="0" name=""/>
        <dsp:cNvSpPr/>
      </dsp:nvSpPr>
      <dsp:spPr>
        <a:xfrm>
          <a:off x="1505116" y="3043410"/>
          <a:ext cx="5124293" cy="448987"/>
        </a:xfrm>
        <a:custGeom>
          <a:avLst/>
          <a:gdLst/>
          <a:ahLst/>
          <a:cxnLst/>
          <a:rect l="0" t="0" r="0" b="0"/>
          <a:pathLst>
            <a:path>
              <a:moveTo>
                <a:pt x="5124293" y="0"/>
              </a:moveTo>
              <a:lnTo>
                <a:pt x="5124293" y="241593"/>
              </a:lnTo>
              <a:lnTo>
                <a:pt x="0" y="241593"/>
              </a:lnTo>
              <a:lnTo>
                <a:pt x="0" y="448987"/>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CA" sz="500" kern="1200" dirty="0"/>
        </a:p>
      </dsp:txBody>
      <dsp:txXfrm>
        <a:off x="3938596" y="3265463"/>
        <a:ext cx="257334" cy="4879"/>
      </dsp:txXfrm>
    </dsp:sp>
    <dsp:sp modelId="{CDB6C4E3-A70E-4BA3-828B-E68B8F22B57E}">
      <dsp:nvSpPr>
        <dsp:cNvPr id="0" name=""/>
        <dsp:cNvSpPr/>
      </dsp:nvSpPr>
      <dsp:spPr>
        <a:xfrm>
          <a:off x="5568563" y="1772193"/>
          <a:ext cx="2121693" cy="1273016"/>
        </a:xfrm>
        <a:prstGeom prst="rect">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CA" sz="1900" kern="1200" baseline="0" dirty="0" smtClean="0">
              <a:solidFill>
                <a:schemeClr val="tx1"/>
              </a:solidFill>
            </a:rPr>
            <a:t>Conditioning Station</a:t>
          </a:r>
        </a:p>
        <a:p>
          <a:pPr lvl="0" algn="ctr" defTabSz="844550">
            <a:lnSpc>
              <a:spcPct val="90000"/>
            </a:lnSpc>
            <a:spcBef>
              <a:spcPct val="0"/>
            </a:spcBef>
            <a:spcAft>
              <a:spcPct val="35000"/>
            </a:spcAft>
          </a:pPr>
          <a:r>
            <a:rPr lang="en-CA" sz="1900" b="1" i="0" u="none" kern="1200" baseline="0" dirty="0" smtClean="0">
              <a:solidFill>
                <a:schemeClr val="tx1"/>
              </a:solidFill>
            </a:rPr>
            <a:t>2 days</a:t>
          </a:r>
        </a:p>
      </dsp:txBody>
      <dsp:txXfrm>
        <a:off x="5568563" y="1772193"/>
        <a:ext cx="2121693" cy="1273016"/>
      </dsp:txXfrm>
    </dsp:sp>
    <dsp:sp modelId="{040A1EAA-799D-4FD2-BD0A-678D44F55290}">
      <dsp:nvSpPr>
        <dsp:cNvPr id="0" name=""/>
        <dsp:cNvSpPr/>
      </dsp:nvSpPr>
      <dsp:spPr>
        <a:xfrm>
          <a:off x="2564163" y="4115585"/>
          <a:ext cx="457389" cy="91440"/>
        </a:xfrm>
        <a:custGeom>
          <a:avLst/>
          <a:gdLst/>
          <a:ahLst/>
          <a:cxnLst/>
          <a:rect l="0" t="0" r="0" b="0"/>
          <a:pathLst>
            <a:path>
              <a:moveTo>
                <a:pt x="0" y="45720"/>
              </a:moveTo>
              <a:lnTo>
                <a:pt x="457389"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CA" sz="500" kern="1200" dirty="0"/>
        </a:p>
      </dsp:txBody>
      <dsp:txXfrm>
        <a:off x="2780658" y="4158865"/>
        <a:ext cx="24399" cy="4879"/>
      </dsp:txXfrm>
    </dsp:sp>
    <dsp:sp modelId="{79995CAE-884E-45AE-A6ED-DE498B418813}">
      <dsp:nvSpPr>
        <dsp:cNvPr id="0" name=""/>
        <dsp:cNvSpPr/>
      </dsp:nvSpPr>
      <dsp:spPr>
        <a:xfrm>
          <a:off x="444269" y="3524797"/>
          <a:ext cx="2121693" cy="1273016"/>
        </a:xfrm>
        <a:prstGeom prst="rect">
          <a:avLst/>
        </a:prstGeom>
        <a:solidFill>
          <a:srgbClr val="5313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CA" sz="1900" kern="1200" dirty="0" smtClean="0"/>
            <a:t>Target </a:t>
          </a:r>
          <a:r>
            <a:rPr lang="en-CA" sz="1900" kern="1200" dirty="0" smtClean="0"/>
            <a:t>preparations </a:t>
          </a:r>
          <a:r>
            <a:rPr lang="en-CA" sz="1900" kern="1200" dirty="0" smtClean="0"/>
            <a:t>for production </a:t>
          </a:r>
        </a:p>
        <a:p>
          <a:pPr lvl="0" algn="ctr" defTabSz="844550">
            <a:lnSpc>
              <a:spcPct val="90000"/>
            </a:lnSpc>
            <a:spcBef>
              <a:spcPct val="0"/>
            </a:spcBef>
            <a:spcAft>
              <a:spcPct val="35000"/>
            </a:spcAft>
          </a:pPr>
          <a:r>
            <a:rPr lang="en-CA" sz="1900" b="1" i="0" u="none" kern="1200" dirty="0" smtClean="0">
              <a:solidFill>
                <a:schemeClr val="bg1"/>
              </a:solidFill>
            </a:rPr>
            <a:t>2 days</a:t>
          </a:r>
        </a:p>
      </dsp:txBody>
      <dsp:txXfrm>
        <a:off x="444269" y="3524797"/>
        <a:ext cx="2121693" cy="1273016"/>
      </dsp:txXfrm>
    </dsp:sp>
    <dsp:sp modelId="{18462F87-2296-4408-A65C-438022F70C0C}">
      <dsp:nvSpPr>
        <dsp:cNvPr id="0" name=""/>
        <dsp:cNvSpPr/>
      </dsp:nvSpPr>
      <dsp:spPr>
        <a:xfrm>
          <a:off x="5173846" y="4115585"/>
          <a:ext cx="457389" cy="91440"/>
        </a:xfrm>
        <a:custGeom>
          <a:avLst/>
          <a:gdLst/>
          <a:ahLst/>
          <a:cxnLst/>
          <a:rect l="0" t="0" r="0" b="0"/>
          <a:pathLst>
            <a:path>
              <a:moveTo>
                <a:pt x="0" y="45720"/>
              </a:moveTo>
              <a:lnTo>
                <a:pt x="457389"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CA" sz="500" kern="1200" dirty="0"/>
        </a:p>
      </dsp:txBody>
      <dsp:txXfrm>
        <a:off x="5390341" y="4158865"/>
        <a:ext cx="24399" cy="4879"/>
      </dsp:txXfrm>
    </dsp:sp>
    <dsp:sp modelId="{F75DDF13-D666-4DE9-B8CC-E7D9938D1343}">
      <dsp:nvSpPr>
        <dsp:cNvPr id="0" name=""/>
        <dsp:cNvSpPr/>
      </dsp:nvSpPr>
      <dsp:spPr>
        <a:xfrm>
          <a:off x="3053953" y="3524797"/>
          <a:ext cx="2121693" cy="1273016"/>
        </a:xfrm>
        <a:prstGeom prst="rect">
          <a:avLst/>
        </a:prstGeom>
        <a:solidFill>
          <a:srgbClr val="5313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CA" sz="1900" kern="1200" dirty="0" smtClean="0"/>
            <a:t>Beam Delivery</a:t>
          </a:r>
        </a:p>
        <a:p>
          <a:pPr lvl="0" algn="ctr" defTabSz="844550">
            <a:lnSpc>
              <a:spcPct val="90000"/>
            </a:lnSpc>
            <a:spcBef>
              <a:spcPct val="0"/>
            </a:spcBef>
            <a:spcAft>
              <a:spcPct val="35000"/>
            </a:spcAft>
          </a:pPr>
          <a:r>
            <a:rPr lang="en-CA" sz="1900" b="1" kern="1200" dirty="0" smtClean="0"/>
            <a:t>2-3 weeks</a:t>
          </a:r>
          <a:endParaRPr lang="en-CA" sz="1900" b="1" kern="1200" dirty="0"/>
        </a:p>
      </dsp:txBody>
      <dsp:txXfrm>
        <a:off x="3053953" y="3524797"/>
        <a:ext cx="2121693" cy="1273016"/>
      </dsp:txXfrm>
    </dsp:sp>
    <dsp:sp modelId="{ED78E94B-5D3C-4DDC-BC14-0CC6E60726F8}">
      <dsp:nvSpPr>
        <dsp:cNvPr id="0" name=""/>
        <dsp:cNvSpPr/>
      </dsp:nvSpPr>
      <dsp:spPr>
        <a:xfrm>
          <a:off x="5663636" y="3524797"/>
          <a:ext cx="2121693" cy="1273016"/>
        </a:xfrm>
        <a:prstGeom prst="rect">
          <a:avLst/>
        </a:prstGeom>
        <a:solidFill>
          <a:srgbClr val="5313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CA" sz="1900" kern="1200" dirty="0" smtClean="0"/>
            <a:t>Post mortem analysis and storage</a:t>
          </a:r>
          <a:endParaRPr lang="en-CA" sz="1900" kern="1200" dirty="0"/>
        </a:p>
      </dsp:txBody>
      <dsp:txXfrm>
        <a:off x="5663636" y="3524797"/>
        <a:ext cx="2121693" cy="1273016"/>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charset="0"/>
                <a:ea typeface="ヒラギノ角ゴ Pro W3" charset="-128"/>
                <a:cs typeface="ヒラギノ角ゴ Pro W3" charset="-128"/>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ea typeface="ヒラギノ角ゴ Pro W3" charset="-128"/>
                <a:cs typeface="ヒラギノ角ゴ Pro W3" charset="-128"/>
              </a:defRPr>
            </a:lvl1pPr>
          </a:lstStyle>
          <a:p>
            <a:pPr>
              <a:defRPr/>
            </a:pPr>
            <a:fld id="{BAD7AC66-19B7-6345-9F32-F7B9834B9AA7}" type="datetime1">
              <a:rPr lang="en-US"/>
              <a:pPr>
                <a:defRPr/>
              </a:pPr>
              <a:t>7/28/2012</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charset="0"/>
                <a:ea typeface="ヒラギノ角ゴ Pro W3" charset="-128"/>
                <a:cs typeface="ヒラギノ角ゴ Pro W3" charset="-128"/>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ea typeface="ヒラギノ角ゴ Pro W3" charset="-128"/>
                <a:cs typeface="ヒラギノ角ゴ Pro W3" charset="-128"/>
              </a:defRPr>
            </a:lvl1pPr>
          </a:lstStyle>
          <a:p>
            <a:pPr>
              <a:defRPr/>
            </a:pPr>
            <a:fld id="{7E8EB5D5-35E0-754F-83D8-591221026955}" type="slidenum">
              <a:rPr lang="en-US"/>
              <a:pPr>
                <a:defRPr/>
              </a:pPr>
              <a:t>‹#›</a:t>
            </a:fld>
            <a:endParaRPr lang="en-US" dirty="0"/>
          </a:p>
        </p:txBody>
      </p:sp>
    </p:spTree>
    <p:extLst>
      <p:ext uri="{BB962C8B-B14F-4D97-AF65-F5344CB8AC3E}">
        <p14:creationId xmlns="" xmlns:p14="http://schemas.microsoft.com/office/powerpoint/2010/main" val="15167711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charset="0"/>
                <a:ea typeface="ヒラギノ角ゴ Pro W3" charset="-128"/>
                <a:cs typeface="ヒラギノ角ゴ Pro W3" charset="-128"/>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ea typeface="ヒラギノ角ゴ Pro W3" charset="-128"/>
                <a:cs typeface="ヒラギノ角ゴ Pro W3" charset="-128"/>
              </a:defRPr>
            </a:lvl1pPr>
          </a:lstStyle>
          <a:p>
            <a:pPr>
              <a:defRPr/>
            </a:pPr>
            <a:fld id="{04D4055B-F5A6-A04E-9D38-48EB1FF2AB30}" type="datetime1">
              <a:rPr lang="en-US"/>
              <a:pPr>
                <a:defRPr/>
              </a:pPr>
              <a:t>7/28/2012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CA" noProof="0"/>
              <a:t>Click to edit Master text styles</a:t>
            </a:r>
          </a:p>
          <a:p>
            <a:pPr lvl="1"/>
            <a:r>
              <a:rPr lang="en-CA" noProof="0"/>
              <a:t>Second level</a:t>
            </a:r>
          </a:p>
          <a:p>
            <a:pPr lvl="2"/>
            <a:r>
              <a:rPr lang="en-CA" noProof="0"/>
              <a:t>Third level</a:t>
            </a:r>
          </a:p>
          <a:p>
            <a:pPr lvl="3"/>
            <a:r>
              <a:rPr lang="en-CA" noProof="0"/>
              <a:t>Fourth level</a:t>
            </a:r>
          </a:p>
          <a:p>
            <a:pPr lvl="4"/>
            <a:r>
              <a:rPr lang="en-CA"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charset="0"/>
                <a:ea typeface="ヒラギノ角ゴ Pro W3" charset="-128"/>
                <a:cs typeface="ヒラギノ角ゴ Pro W3" charset="-128"/>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ea typeface="ヒラギノ角ゴ Pro W3" charset="-128"/>
                <a:cs typeface="ヒラギノ角ゴ Pro W3" charset="-128"/>
              </a:defRPr>
            </a:lvl1pPr>
          </a:lstStyle>
          <a:p>
            <a:pPr>
              <a:defRPr/>
            </a:pPr>
            <a:fld id="{41DFB216-66E3-514B-BDCF-9CBADA758BDC}" type="slidenum">
              <a:rPr lang="en-US"/>
              <a:pPr>
                <a:defRPr/>
              </a:pPr>
              <a:t>‹#›</a:t>
            </a:fld>
            <a:endParaRPr lang="en-US" dirty="0"/>
          </a:p>
        </p:txBody>
      </p:sp>
    </p:spTree>
    <p:extLst>
      <p:ext uri="{BB962C8B-B14F-4D97-AF65-F5344CB8AC3E}">
        <p14:creationId xmlns="" xmlns:p14="http://schemas.microsoft.com/office/powerpoint/2010/main" val="979746057"/>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ヒラギノ角ゴ Pro W3" charset="-128"/>
        <a:cs typeface="ヒラギノ角ゴ Pro W3" charset="-128"/>
      </a:defRPr>
    </a:lvl1pPr>
    <a:lvl2pPr marL="457200" algn="l" defTabSz="457200" rtl="0" eaLnBrk="0" fontAlgn="base" hangingPunct="0">
      <a:spcBef>
        <a:spcPct val="30000"/>
      </a:spcBef>
      <a:spcAft>
        <a:spcPct val="0"/>
      </a:spcAft>
      <a:defRPr sz="1200" kern="1200">
        <a:solidFill>
          <a:schemeClr val="tx1"/>
        </a:solidFill>
        <a:latin typeface="+mn-lt"/>
        <a:ea typeface="ヒラギノ角ゴ Pro W3" charset="-128"/>
        <a:cs typeface="ヒラギノ角ゴ Pro W3" charset="-128"/>
      </a:defRPr>
    </a:lvl2pPr>
    <a:lvl3pPr marL="914400" algn="l" defTabSz="457200" rtl="0" eaLnBrk="0" fontAlgn="base" hangingPunct="0">
      <a:spcBef>
        <a:spcPct val="30000"/>
      </a:spcBef>
      <a:spcAft>
        <a:spcPct val="0"/>
      </a:spcAft>
      <a:defRPr sz="1200" kern="1200">
        <a:solidFill>
          <a:schemeClr val="tx1"/>
        </a:solidFill>
        <a:latin typeface="+mn-lt"/>
        <a:ea typeface="ヒラギノ角ゴ Pro W3" charset="-128"/>
        <a:cs typeface="ヒラギノ角ゴ Pro W3" charset="-128"/>
      </a:defRPr>
    </a:lvl3pPr>
    <a:lvl4pPr marL="1371600" algn="l" defTabSz="457200" rtl="0" eaLnBrk="0" fontAlgn="base" hangingPunct="0">
      <a:spcBef>
        <a:spcPct val="30000"/>
      </a:spcBef>
      <a:spcAft>
        <a:spcPct val="0"/>
      </a:spcAft>
      <a:defRPr sz="1200" kern="1200">
        <a:solidFill>
          <a:schemeClr val="tx1"/>
        </a:solidFill>
        <a:latin typeface="+mn-lt"/>
        <a:ea typeface="ヒラギノ角ゴ Pro W3" charset="-128"/>
        <a:cs typeface="ヒラギノ角ゴ Pro W3" charset="-128"/>
      </a:defRPr>
    </a:lvl4pPr>
    <a:lvl5pPr marL="1828800" algn="l" defTabSz="457200" rtl="0" eaLnBrk="0" fontAlgn="base" hangingPunct="0">
      <a:spcBef>
        <a:spcPct val="30000"/>
      </a:spcBef>
      <a:spcAft>
        <a:spcPct val="0"/>
      </a:spcAft>
      <a:defRPr sz="1200" kern="1200">
        <a:solidFill>
          <a:schemeClr val="tx1"/>
        </a:solidFill>
        <a:latin typeface="+mn-lt"/>
        <a:ea typeface="ヒラギノ角ゴ Pro W3" charset="-128"/>
        <a:cs typeface="ヒラギノ角ゴ Pro W3"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Isotope Separator and Accelerator (ISAC) facility uses the isotope separation online (ISOL) technique to produce rare-isotope beams (RIB). The ISOL system consists of a primary production beam (proton beam), a target/ion source, a mass separator, and beam transport system. The rare isotopes produced during the interaction of the proton beam with the target material nucleus are stopped in the bulk of the target material. They diffuse inside the target material matrix to the surface of the grain and then effuse to the ion source where they are ionized to form an ion beam that can be separated by mass and then guided to the experimental facilities.</a:t>
            </a:r>
            <a:endParaRPr lang="en-CA" dirty="0"/>
          </a:p>
        </p:txBody>
      </p:sp>
      <p:sp>
        <p:nvSpPr>
          <p:cNvPr id="4" name="Slide Number Placeholder 3"/>
          <p:cNvSpPr>
            <a:spLocks noGrp="1"/>
          </p:cNvSpPr>
          <p:nvPr>
            <p:ph type="sldNum" sz="quarter" idx="10"/>
          </p:nvPr>
        </p:nvSpPr>
        <p:spPr/>
        <p:txBody>
          <a:bodyPr/>
          <a:lstStyle/>
          <a:p>
            <a:pPr>
              <a:defRPr/>
            </a:pPr>
            <a:fld id="{41DFB216-66E3-514B-BDCF-9CBADA758BDC}" type="slidenum">
              <a:rPr lang="en-US" smtClean="0"/>
              <a:pPr>
                <a:defRPr/>
              </a:pPr>
              <a:t>3</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This is the ISAC target assembly…with the heat shields</a:t>
            </a:r>
            <a:r>
              <a:rPr lang="en-CA" baseline="0" dirty="0" smtClean="0"/>
              <a:t> on and cooling lines.</a:t>
            </a:r>
            <a:endParaRPr lang="en-CA" dirty="0"/>
          </a:p>
        </p:txBody>
      </p:sp>
      <p:sp>
        <p:nvSpPr>
          <p:cNvPr id="4" name="Slide Number Placeholder 3"/>
          <p:cNvSpPr>
            <a:spLocks noGrp="1"/>
          </p:cNvSpPr>
          <p:nvPr>
            <p:ph type="sldNum" sz="quarter" idx="10"/>
          </p:nvPr>
        </p:nvSpPr>
        <p:spPr/>
        <p:txBody>
          <a:bodyPr/>
          <a:lstStyle/>
          <a:p>
            <a:pPr>
              <a:defRPr/>
            </a:pPr>
            <a:fld id="{41DFB216-66E3-514B-BDCF-9CBADA758BDC}" type="slidenum">
              <a:rPr lang="en-US" smtClean="0"/>
              <a:pPr>
                <a:defRPr/>
              </a:pPr>
              <a:t>12</a:t>
            </a:fld>
            <a:endParaRPr lang="en-US" dirty="0"/>
          </a:p>
        </p:txBody>
      </p:sp>
    </p:spTree>
    <p:extLst>
      <p:ext uri="{BB962C8B-B14F-4D97-AF65-F5344CB8AC3E}">
        <p14:creationId xmlns="" xmlns:p14="http://schemas.microsoft.com/office/powerpoint/2010/main" val="2153502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CA" dirty="0" smtClean="0"/>
              <a:t>After baking the</a:t>
            </a:r>
            <a:r>
              <a:rPr lang="en-CA" baseline="0" dirty="0" smtClean="0"/>
              <a:t> heat shield is installed and the target goes to the test stand where it is subjected to the same temp as in production and beam is extracted. If all goes well…</a:t>
            </a:r>
            <a:endParaRPr lang="en-CA" dirty="0" smtClean="0"/>
          </a:p>
          <a:p>
            <a:endParaRPr lang="en-CA" dirty="0"/>
          </a:p>
        </p:txBody>
      </p:sp>
      <p:sp>
        <p:nvSpPr>
          <p:cNvPr id="4" name="Slide Number Placeholder 3"/>
          <p:cNvSpPr>
            <a:spLocks noGrp="1"/>
          </p:cNvSpPr>
          <p:nvPr>
            <p:ph type="sldNum" sz="quarter" idx="10"/>
          </p:nvPr>
        </p:nvSpPr>
        <p:spPr/>
        <p:txBody>
          <a:bodyPr/>
          <a:lstStyle/>
          <a:p>
            <a:pPr>
              <a:defRPr/>
            </a:pPr>
            <a:fld id="{41DFB216-66E3-514B-BDCF-9CBADA758BDC}" type="slidenum">
              <a:rPr lang="en-US" smtClean="0"/>
              <a:pPr>
                <a:defRPr/>
              </a:pPr>
              <a:t>13</a:t>
            </a:fld>
            <a:endParaRPr lang="en-US" dirty="0"/>
          </a:p>
        </p:txBody>
      </p:sp>
    </p:spTree>
    <p:extLst>
      <p:ext uri="{BB962C8B-B14F-4D97-AF65-F5344CB8AC3E}">
        <p14:creationId xmlns="" xmlns:p14="http://schemas.microsoft.com/office/powerpoint/2010/main" val="19481263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a:defRPr/>
            </a:pPr>
            <a:fld id="{41DFB216-66E3-514B-BDCF-9CBADA758BDC}" type="slidenum">
              <a:rPr lang="en-US" smtClean="0"/>
              <a:pPr>
                <a:defRPr/>
              </a:pPr>
              <a:t>14</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CA" dirty="0" smtClean="0"/>
              <a:t>Target is brought</a:t>
            </a:r>
            <a:r>
              <a:rPr lang="en-CA" baseline="0" dirty="0" smtClean="0"/>
              <a:t> to the </a:t>
            </a:r>
            <a:r>
              <a:rPr lang="en-CA" baseline="0" dirty="0" smtClean="0"/>
              <a:t>Hot Cell </a:t>
            </a:r>
            <a:r>
              <a:rPr lang="en-CA" baseline="0" dirty="0" smtClean="0"/>
              <a:t>for installation in the Target Module (TM) -&gt; electric, vacuum tests</a:t>
            </a:r>
          </a:p>
        </p:txBody>
      </p:sp>
      <p:sp>
        <p:nvSpPr>
          <p:cNvPr id="4" name="Slide Number Placeholder 3"/>
          <p:cNvSpPr>
            <a:spLocks noGrp="1"/>
          </p:cNvSpPr>
          <p:nvPr>
            <p:ph type="sldNum" sz="quarter" idx="10"/>
          </p:nvPr>
        </p:nvSpPr>
        <p:spPr/>
        <p:txBody>
          <a:bodyPr/>
          <a:lstStyle/>
          <a:p>
            <a:pPr>
              <a:defRPr/>
            </a:pPr>
            <a:fld id="{41DFB216-66E3-514B-BDCF-9CBADA758BDC}" type="slidenum">
              <a:rPr lang="en-US" smtClean="0"/>
              <a:pPr>
                <a:defRPr/>
              </a:pPr>
              <a:t>15</a:t>
            </a:fld>
            <a:endParaRPr lang="en-US" dirty="0"/>
          </a:p>
        </p:txBody>
      </p:sp>
    </p:spTree>
    <p:extLst>
      <p:ext uri="{BB962C8B-B14F-4D97-AF65-F5344CB8AC3E}">
        <p14:creationId xmlns="" xmlns:p14="http://schemas.microsoft.com/office/powerpoint/2010/main" val="40790601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Target module (left) with the containment box visible and inside view of the containment box (right)</a:t>
            </a:r>
          </a:p>
        </p:txBody>
      </p:sp>
      <p:sp>
        <p:nvSpPr>
          <p:cNvPr id="4" name="Slide Number Placeholder 3"/>
          <p:cNvSpPr>
            <a:spLocks noGrp="1"/>
          </p:cNvSpPr>
          <p:nvPr>
            <p:ph type="sldNum" sz="quarter" idx="10"/>
          </p:nvPr>
        </p:nvSpPr>
        <p:spPr/>
        <p:txBody>
          <a:bodyPr/>
          <a:lstStyle/>
          <a:p>
            <a:pPr>
              <a:defRPr/>
            </a:pPr>
            <a:fld id="{41DFB216-66E3-514B-BDCF-9CBADA758BDC}" type="slidenum">
              <a:rPr lang="en-US" smtClean="0"/>
              <a:pPr>
                <a:defRPr/>
              </a:pPr>
              <a:t>16</a:t>
            </a:fld>
            <a:endParaRPr lang="en-US" dirty="0"/>
          </a:p>
        </p:txBody>
      </p:sp>
    </p:spTree>
    <p:extLst>
      <p:ext uri="{BB962C8B-B14F-4D97-AF65-F5344CB8AC3E}">
        <p14:creationId xmlns="" xmlns:p14="http://schemas.microsoft.com/office/powerpoint/2010/main" val="3364158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None/>
            </a:pPr>
            <a:r>
              <a:rPr lang="en-CA" baseline="0" dirty="0" smtClean="0"/>
              <a:t>Target module is then craned to the Conditioning station where it is pumped down, HV conditioned and heaters conditioned. </a:t>
            </a:r>
            <a:r>
              <a:rPr lang="en-CA" baseline="0" dirty="0" smtClean="0"/>
              <a:t>C</a:t>
            </a:r>
            <a:r>
              <a:rPr lang="en-CA" dirty="0" smtClean="0"/>
              <a:t>onditioning station simulates the actual operating conditions except for the proton beam. </a:t>
            </a:r>
            <a:r>
              <a:rPr lang="en-CA" baseline="0" dirty="0" smtClean="0"/>
              <a:t>This </a:t>
            </a:r>
            <a:r>
              <a:rPr lang="en-CA" baseline="0" dirty="0" smtClean="0"/>
              <a:t>time </a:t>
            </a:r>
            <a:r>
              <a:rPr lang="en-CA" b="1" i="1" u="sng" baseline="0" dirty="0" smtClean="0"/>
              <a:t>the target and </a:t>
            </a:r>
            <a:r>
              <a:rPr lang="en-CA" b="1" i="1" u="sng" baseline="0" dirty="0" smtClean="0"/>
              <a:t>Target Module </a:t>
            </a:r>
            <a:r>
              <a:rPr lang="en-CA" b="1" i="1" u="sng" baseline="0" dirty="0" smtClean="0"/>
              <a:t>are tested  - electrical, vacuum</a:t>
            </a:r>
            <a:r>
              <a:rPr lang="en-CA" baseline="0" dirty="0" smtClean="0"/>
              <a:t>. The cooling water circuits are also tested</a:t>
            </a:r>
            <a:r>
              <a:rPr lang="en-CA" dirty="0" smtClean="0"/>
              <a:t> in static pressure tests – Pumped down &amp; leak checked</a:t>
            </a:r>
            <a:endParaRPr lang="en-CA" baseline="0" dirty="0" smtClean="0"/>
          </a:p>
          <a:p>
            <a:pPr marL="171450" indent="-171450">
              <a:buFont typeface="Arial" pitchFamily="34" charset="0"/>
              <a:buNone/>
            </a:pPr>
            <a:r>
              <a:rPr lang="en-CA" baseline="0" dirty="0" smtClean="0"/>
              <a:t>All these off-line tests allow for early possible failures identification and remedy – saves a lot of production time. </a:t>
            </a:r>
          </a:p>
        </p:txBody>
      </p:sp>
      <p:sp>
        <p:nvSpPr>
          <p:cNvPr id="4" name="Slide Number Placeholder 3"/>
          <p:cNvSpPr>
            <a:spLocks noGrp="1"/>
          </p:cNvSpPr>
          <p:nvPr>
            <p:ph type="sldNum" sz="quarter" idx="10"/>
          </p:nvPr>
        </p:nvSpPr>
        <p:spPr/>
        <p:txBody>
          <a:bodyPr/>
          <a:lstStyle/>
          <a:p>
            <a:pPr>
              <a:defRPr/>
            </a:pPr>
            <a:fld id="{41DFB216-66E3-514B-BDCF-9CBADA758BDC}" type="slidenum">
              <a:rPr lang="en-US" smtClean="0"/>
              <a:pPr>
                <a:defRPr/>
              </a:pPr>
              <a:t>17</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None/>
            </a:pPr>
            <a:r>
              <a:rPr lang="en-CA" baseline="0" dirty="0" smtClean="0"/>
              <a:t>If all test results are OK the </a:t>
            </a:r>
            <a:r>
              <a:rPr lang="en-CA" baseline="0" dirty="0" smtClean="0"/>
              <a:t>Target Module </a:t>
            </a:r>
            <a:r>
              <a:rPr lang="en-CA" baseline="0" dirty="0" smtClean="0"/>
              <a:t>is moved to the target pit for connections, on-line conditioning and production.</a:t>
            </a:r>
          </a:p>
          <a:p>
            <a:pPr marL="171450" indent="-171450">
              <a:buFont typeface="Arial" pitchFamily="34" charset="0"/>
              <a:buChar char="•"/>
            </a:pPr>
            <a:r>
              <a:rPr lang="en-CA" baseline="0" dirty="0" smtClean="0"/>
              <a:t>Target preparations </a:t>
            </a:r>
            <a:r>
              <a:rPr lang="en-CA" baseline="0" dirty="0" smtClean="0"/>
              <a:t>for production = crane to MAA, connect services, pump down, condition </a:t>
            </a:r>
            <a:r>
              <a:rPr lang="en-CA" baseline="0" dirty="0" smtClean="0"/>
              <a:t>High Voltage </a:t>
            </a:r>
            <a:r>
              <a:rPr lang="en-CA" baseline="0" dirty="0" smtClean="0"/>
              <a:t>and </a:t>
            </a:r>
            <a:r>
              <a:rPr lang="en-CA" baseline="0" dirty="0" smtClean="0"/>
              <a:t>target </a:t>
            </a:r>
            <a:r>
              <a:rPr lang="en-CA" baseline="0" dirty="0" smtClean="0"/>
              <a:t>heaters</a:t>
            </a:r>
          </a:p>
          <a:p>
            <a:pPr marL="0" indent="0">
              <a:buFont typeface="Arial" pitchFamily="34" charset="0"/>
              <a:buNone/>
            </a:pPr>
            <a:r>
              <a:rPr lang="en-CA" baseline="0" dirty="0" smtClean="0"/>
              <a:t>After that =&gt; beam delivery</a:t>
            </a:r>
          </a:p>
          <a:p>
            <a:pPr marL="0" indent="0">
              <a:buFont typeface="Arial" pitchFamily="34" charset="0"/>
              <a:buNone/>
            </a:pPr>
            <a:r>
              <a:rPr lang="en-CA" baseline="0" dirty="0" smtClean="0"/>
              <a:t>Leaving out the parts and target fabrication: it takes roughly 3 weeks to have a new target ready.</a:t>
            </a:r>
          </a:p>
          <a:p>
            <a:pPr marL="0" indent="0">
              <a:buFont typeface="Arial" pitchFamily="34" charset="0"/>
              <a:buNone/>
            </a:pPr>
            <a:r>
              <a:rPr lang="en-CA" baseline="0" dirty="0" smtClean="0"/>
              <a:t>Due to the off line testing the beam availability is very little affected compared to the times when the testing was done on line.</a:t>
            </a:r>
            <a:endParaRPr lang="en-CA" dirty="0"/>
          </a:p>
        </p:txBody>
      </p:sp>
      <p:sp>
        <p:nvSpPr>
          <p:cNvPr id="4" name="Slide Number Placeholder 3"/>
          <p:cNvSpPr>
            <a:spLocks noGrp="1"/>
          </p:cNvSpPr>
          <p:nvPr>
            <p:ph type="sldNum" sz="quarter" idx="10"/>
          </p:nvPr>
        </p:nvSpPr>
        <p:spPr/>
        <p:txBody>
          <a:bodyPr/>
          <a:lstStyle/>
          <a:p>
            <a:pPr>
              <a:defRPr/>
            </a:pPr>
            <a:fld id="{41DFB216-66E3-514B-BDCF-9CBADA758BDC}" type="slidenum">
              <a:rPr lang="en-US" smtClean="0"/>
              <a:pPr>
                <a:defRPr/>
              </a:pPr>
              <a:t>19</a:t>
            </a:fld>
            <a:endParaRPr lang="en-US" dirty="0"/>
          </a:p>
        </p:txBody>
      </p:sp>
    </p:spTree>
    <p:extLst>
      <p:ext uri="{BB962C8B-B14F-4D97-AF65-F5344CB8AC3E}">
        <p14:creationId xmlns="" xmlns:p14="http://schemas.microsoft.com/office/powerpoint/2010/main" val="1485904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Clearer image of the target</a:t>
            </a:r>
            <a:r>
              <a:rPr lang="en-CA" baseline="0" dirty="0" smtClean="0"/>
              <a:t> assembly with components and p+</a:t>
            </a:r>
            <a:endParaRPr lang="en-CA" dirty="0"/>
          </a:p>
        </p:txBody>
      </p:sp>
      <p:sp>
        <p:nvSpPr>
          <p:cNvPr id="4" name="Slide Number Placeholder 3"/>
          <p:cNvSpPr>
            <a:spLocks noGrp="1"/>
          </p:cNvSpPr>
          <p:nvPr>
            <p:ph type="sldNum" sz="quarter" idx="10"/>
          </p:nvPr>
        </p:nvSpPr>
        <p:spPr/>
        <p:txBody>
          <a:bodyPr/>
          <a:lstStyle/>
          <a:p>
            <a:pPr>
              <a:defRPr/>
            </a:pPr>
            <a:fld id="{41DFB216-66E3-514B-BDCF-9CBADA758BDC}" type="slidenum">
              <a:rPr lang="en-US" smtClean="0"/>
              <a:pPr>
                <a:defRPr/>
              </a:pPr>
              <a:t>20</a:t>
            </a:fld>
            <a:endParaRPr lang="en-US" dirty="0"/>
          </a:p>
        </p:txBody>
      </p:sp>
    </p:spTree>
    <p:extLst>
      <p:ext uri="{BB962C8B-B14F-4D97-AF65-F5344CB8AC3E}">
        <p14:creationId xmlns="" xmlns:p14="http://schemas.microsoft.com/office/powerpoint/2010/main" val="2337209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While</a:t>
            </a:r>
            <a:r>
              <a:rPr lang="en-CA" baseline="0" dirty="0" smtClean="0"/>
              <a:t> moving from phase I to phase II the </a:t>
            </a:r>
            <a:r>
              <a:rPr lang="en-CA" baseline="0" dirty="0" smtClean="0"/>
              <a:t>target </a:t>
            </a:r>
            <a:r>
              <a:rPr lang="en-CA" baseline="0" dirty="0" smtClean="0"/>
              <a:t>life cycle did not change significantly</a:t>
            </a:r>
            <a:r>
              <a:rPr lang="en-CA" baseline="0" dirty="0" smtClean="0"/>
              <a:t>, but  </a:t>
            </a:r>
            <a:r>
              <a:rPr lang="en-CA" baseline="0" dirty="0" smtClean="0"/>
              <a:t>the beam availability increased by ~ 9 days (more if problems occurred)</a:t>
            </a:r>
            <a:endParaRPr lang="en-CA" dirty="0" smtClean="0"/>
          </a:p>
        </p:txBody>
      </p:sp>
      <p:sp>
        <p:nvSpPr>
          <p:cNvPr id="4" name="Slide Number Placeholder 3"/>
          <p:cNvSpPr>
            <a:spLocks noGrp="1"/>
          </p:cNvSpPr>
          <p:nvPr>
            <p:ph type="sldNum" sz="quarter" idx="10"/>
          </p:nvPr>
        </p:nvSpPr>
        <p:spPr/>
        <p:txBody>
          <a:bodyPr/>
          <a:lstStyle/>
          <a:p>
            <a:pPr>
              <a:defRPr/>
            </a:pPr>
            <a:fld id="{41DFB216-66E3-514B-BDCF-9CBADA758BDC}" type="slidenum">
              <a:rPr lang="en-US" smtClean="0"/>
              <a:pPr>
                <a:defRPr/>
              </a:pPr>
              <a:t>21</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 typeface="Arial" pitchFamily="34" charset="0"/>
              <a:buNone/>
              <a:tabLst/>
              <a:defRPr/>
            </a:pPr>
            <a:r>
              <a:rPr lang="en-CA" dirty="0" smtClean="0"/>
              <a:t>Target travel document = follows the</a:t>
            </a:r>
            <a:r>
              <a:rPr lang="en-CA" baseline="0" dirty="0" smtClean="0"/>
              <a:t> </a:t>
            </a:r>
            <a:r>
              <a:rPr lang="en-CA" baseline="0" dirty="0" smtClean="0"/>
              <a:t>target </a:t>
            </a:r>
            <a:r>
              <a:rPr lang="en-CA" baseline="0" dirty="0" smtClean="0"/>
              <a:t>during its entire life. It contains all info about </a:t>
            </a:r>
            <a:r>
              <a:rPr lang="en-CA" baseline="0" dirty="0" smtClean="0"/>
              <a:t>target</a:t>
            </a:r>
            <a:endParaRPr lang="en-CA" baseline="0" dirty="0" smtClean="0"/>
          </a:p>
          <a:p>
            <a:pPr marL="0" marR="0" indent="0" algn="l" defTabSz="457200" rtl="0" eaLnBrk="0" fontAlgn="base" latinLnBrk="0" hangingPunct="0">
              <a:lnSpc>
                <a:spcPct val="100000"/>
              </a:lnSpc>
              <a:spcBef>
                <a:spcPct val="30000"/>
              </a:spcBef>
              <a:spcAft>
                <a:spcPct val="0"/>
              </a:spcAft>
              <a:buClrTx/>
              <a:buSzTx/>
              <a:buFont typeface="Arial" pitchFamily="34" charset="0"/>
              <a:buChar char="•"/>
              <a:tabLst/>
              <a:defRPr/>
            </a:pPr>
            <a:r>
              <a:rPr lang="en-CA" dirty="0" smtClean="0"/>
              <a:t>Learn from failures = post mortem analysis</a:t>
            </a:r>
          </a:p>
          <a:p>
            <a:pPr marL="0" marR="0" indent="0" algn="l" defTabSz="457200" rtl="0" eaLnBrk="0" fontAlgn="base" latinLnBrk="0" hangingPunct="0">
              <a:lnSpc>
                <a:spcPct val="100000"/>
              </a:lnSpc>
              <a:spcBef>
                <a:spcPct val="30000"/>
              </a:spcBef>
              <a:spcAft>
                <a:spcPct val="0"/>
              </a:spcAft>
              <a:buClrTx/>
              <a:buSzTx/>
              <a:buFont typeface="Arial" pitchFamily="34" charset="0"/>
              <a:buChar char="•"/>
              <a:tabLst/>
              <a:defRPr/>
            </a:pPr>
            <a:r>
              <a:rPr lang="en-CA" baseline="0" dirty="0" smtClean="0"/>
              <a:t>Learn from success = inspect </a:t>
            </a:r>
            <a:r>
              <a:rPr lang="en-CA" baseline="0" dirty="0" smtClean="0"/>
              <a:t>targets </a:t>
            </a:r>
            <a:r>
              <a:rPr lang="en-CA" baseline="0" dirty="0" smtClean="0"/>
              <a:t>that ran well</a:t>
            </a:r>
          </a:p>
          <a:p>
            <a:pPr marL="0" marR="0" indent="0" algn="l" defTabSz="457200" rtl="0" eaLnBrk="0" fontAlgn="base" latinLnBrk="0" hangingPunct="0">
              <a:lnSpc>
                <a:spcPct val="100000"/>
              </a:lnSpc>
              <a:spcBef>
                <a:spcPct val="30000"/>
              </a:spcBef>
              <a:spcAft>
                <a:spcPct val="0"/>
              </a:spcAft>
              <a:buClrTx/>
              <a:buSzTx/>
              <a:buFont typeface="Arial" pitchFamily="34" charset="0"/>
              <a:buChar char="•"/>
              <a:tabLst/>
              <a:defRPr/>
            </a:pPr>
            <a:r>
              <a:rPr lang="en-CA" dirty="0" smtClean="0"/>
              <a:t>Standardized parts = less drawings to maintain</a:t>
            </a:r>
          </a:p>
          <a:p>
            <a:pPr marL="0" marR="0" indent="0" algn="l" defTabSz="457200" rtl="0" eaLnBrk="0" fontAlgn="base" latinLnBrk="0" hangingPunct="0">
              <a:lnSpc>
                <a:spcPct val="100000"/>
              </a:lnSpc>
              <a:spcBef>
                <a:spcPct val="30000"/>
              </a:spcBef>
              <a:spcAft>
                <a:spcPct val="0"/>
              </a:spcAft>
              <a:buClrTx/>
              <a:buSzTx/>
              <a:buFont typeface="Arial" pitchFamily="34" charset="0"/>
              <a:buChar char="•"/>
              <a:tabLst/>
              <a:defRPr/>
            </a:pPr>
            <a:r>
              <a:rPr lang="en-CA" dirty="0" smtClean="0"/>
              <a:t>Dedicated </a:t>
            </a:r>
            <a:r>
              <a:rPr lang="en-CA" dirty="0" smtClean="0"/>
              <a:t>target </a:t>
            </a:r>
            <a:r>
              <a:rPr lang="en-CA" dirty="0" smtClean="0"/>
              <a:t>reliability engineer</a:t>
            </a:r>
            <a:r>
              <a:rPr lang="en-CA" baseline="0" dirty="0" smtClean="0"/>
              <a:t> = new position (~2 years). Works with </a:t>
            </a:r>
            <a:r>
              <a:rPr lang="en-CA" baseline="0" dirty="0" smtClean="0"/>
              <a:t>target </a:t>
            </a:r>
            <a:r>
              <a:rPr lang="en-CA" baseline="0" dirty="0" smtClean="0"/>
              <a:t>chemist &amp; remote handling</a:t>
            </a:r>
            <a:r>
              <a:rPr lang="en-CA" dirty="0" smtClean="0"/>
              <a:t>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CA"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endParaRPr lang="en-CA" dirty="0" smtClean="0"/>
          </a:p>
          <a:p>
            <a:endParaRPr lang="en-CA" dirty="0"/>
          </a:p>
        </p:txBody>
      </p:sp>
      <p:sp>
        <p:nvSpPr>
          <p:cNvPr id="4" name="Slide Number Placeholder 3"/>
          <p:cNvSpPr>
            <a:spLocks noGrp="1"/>
          </p:cNvSpPr>
          <p:nvPr>
            <p:ph type="sldNum" sz="quarter" idx="10"/>
          </p:nvPr>
        </p:nvSpPr>
        <p:spPr/>
        <p:txBody>
          <a:bodyPr/>
          <a:lstStyle/>
          <a:p>
            <a:pPr>
              <a:defRPr/>
            </a:pPr>
            <a:fld id="{41DFB216-66E3-514B-BDCF-9CBADA758BDC}" type="slidenum">
              <a:rPr lang="en-US" smtClean="0"/>
              <a:pPr>
                <a:defRPr/>
              </a:pPr>
              <a:t>22</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…this</a:t>
            </a:r>
            <a:r>
              <a:rPr lang="en-CA" baseline="0" dirty="0" smtClean="0"/>
              <a:t> is an easier to see layout of the five modules and the location of the </a:t>
            </a:r>
            <a:r>
              <a:rPr lang="en-CA" baseline="0" dirty="0" smtClean="0"/>
              <a:t>target </a:t>
            </a:r>
            <a:r>
              <a:rPr lang="en-CA" baseline="0" dirty="0" smtClean="0"/>
              <a:t>module</a:t>
            </a:r>
            <a:r>
              <a:rPr lang="en-CA" baseline="0" dirty="0" smtClean="0"/>
              <a:t>.</a:t>
            </a:r>
          </a:p>
          <a:p>
            <a:pPr marL="0" marR="0" indent="0" algn="l" defTabSz="457200" rtl="0" eaLnBrk="0" fontAlgn="base" latinLnBrk="0" hangingPunct="0">
              <a:lnSpc>
                <a:spcPct val="100000"/>
              </a:lnSpc>
              <a:spcBef>
                <a:spcPct val="30000"/>
              </a:spcBef>
              <a:spcAft>
                <a:spcPct val="0"/>
              </a:spcAft>
              <a:buClrTx/>
              <a:buSzTx/>
              <a:buFontTx/>
              <a:buNone/>
              <a:tabLst/>
              <a:defRPr/>
            </a:pPr>
            <a:r>
              <a:rPr lang="en-CA" dirty="0" smtClean="0"/>
              <a:t>Having only one</a:t>
            </a:r>
            <a:r>
              <a:rPr lang="en-CA" baseline="0" dirty="0" smtClean="0"/>
              <a:t> target-module: no beam delivery during cool-down after end-of-beam</a:t>
            </a:r>
            <a:endParaRPr lang="en-CA" dirty="0" smtClean="0"/>
          </a:p>
          <a:p>
            <a:endParaRPr lang="en-CA" dirty="0"/>
          </a:p>
        </p:txBody>
      </p:sp>
      <p:sp>
        <p:nvSpPr>
          <p:cNvPr id="4" name="Slide Number Placeholder 3"/>
          <p:cNvSpPr>
            <a:spLocks noGrp="1"/>
          </p:cNvSpPr>
          <p:nvPr>
            <p:ph type="sldNum" sz="quarter" idx="10"/>
          </p:nvPr>
        </p:nvSpPr>
        <p:spPr/>
        <p:txBody>
          <a:bodyPr/>
          <a:lstStyle/>
          <a:p>
            <a:pPr>
              <a:defRPr/>
            </a:pPr>
            <a:fld id="{41DFB216-66E3-514B-BDCF-9CBADA758BDC}" type="slidenum">
              <a:rPr lang="en-US" smtClean="0"/>
              <a:pPr>
                <a:defRPr/>
              </a:pPr>
              <a:t>4</a:t>
            </a:fld>
            <a:endParaRPr lang="en-US" dirty="0"/>
          </a:p>
        </p:txBody>
      </p:sp>
    </p:spTree>
    <p:extLst>
      <p:ext uri="{BB962C8B-B14F-4D97-AF65-F5344CB8AC3E}">
        <p14:creationId xmlns="" xmlns:p14="http://schemas.microsoft.com/office/powerpoint/2010/main" val="25962819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To</a:t>
            </a:r>
            <a:r>
              <a:rPr lang="en-CA" baseline="0" dirty="0" smtClean="0"/>
              <a:t> further improve beam availability we have plans to implement remote </a:t>
            </a:r>
            <a:r>
              <a:rPr lang="en-CA" baseline="0" dirty="0" smtClean="0"/>
              <a:t>Target Module </a:t>
            </a:r>
            <a:r>
              <a:rPr lang="en-CA" baseline="0" dirty="0" smtClean="0"/>
              <a:t>disconnect/connect.</a:t>
            </a:r>
          </a:p>
          <a:p>
            <a:r>
              <a:rPr lang="en-CA" baseline="0" dirty="0" smtClean="0"/>
              <a:t>We are also looking at </a:t>
            </a:r>
            <a:r>
              <a:rPr lang="en-CA" baseline="0" dirty="0" smtClean="0"/>
              <a:t>altering </a:t>
            </a:r>
            <a:r>
              <a:rPr lang="en-CA" baseline="0" dirty="0" smtClean="0"/>
              <a:t>other limiting factors: </a:t>
            </a:r>
            <a:endParaRPr lang="en-CA" sz="1200" kern="1200" baseline="0" dirty="0" smtClean="0">
              <a:solidFill>
                <a:schemeClr val="tx1"/>
              </a:solidFill>
              <a:latin typeface="+mn-lt"/>
              <a:ea typeface="ヒラギノ角ゴ Pro W3" charset="-128"/>
              <a:cs typeface="ヒラギノ角ゴ Pro W3" charset="-128"/>
            </a:endParaRPr>
          </a:p>
          <a:p>
            <a:pPr lvl="1">
              <a:buFont typeface="Arial" pitchFamily="34" charset="0"/>
              <a:buChar char="•"/>
            </a:pPr>
            <a:r>
              <a:rPr lang="en-CA" sz="1200" kern="1200" baseline="0" dirty="0" smtClean="0">
                <a:solidFill>
                  <a:schemeClr val="tx1"/>
                </a:solidFill>
                <a:latin typeface="+mn-lt"/>
                <a:ea typeface="ヒラギノ角ゴ Pro W3" charset="-128"/>
                <a:cs typeface="ヒラギノ角ゴ Pro W3" charset="-128"/>
              </a:rPr>
              <a:t>Cooling flow limitations require access to opposite (possibly hot) target station to turn off dump beam stop </a:t>
            </a:r>
            <a:r>
              <a:rPr lang="en-CA" sz="1200" kern="1200" baseline="0" dirty="0" smtClean="0">
                <a:solidFill>
                  <a:schemeClr val="tx1"/>
                </a:solidFill>
                <a:latin typeface="+mn-lt"/>
                <a:ea typeface="ヒラギノ角ゴ Pro W3" charset="-128"/>
                <a:cs typeface="ヒラギノ角ゴ Pro W3" charset="-128"/>
              </a:rPr>
              <a:t>cooling</a:t>
            </a:r>
            <a:endParaRPr lang="en-CA" sz="1200" b="1" kern="1200" baseline="0" dirty="0" smtClean="0">
              <a:solidFill>
                <a:schemeClr val="tx1"/>
              </a:solidFill>
              <a:latin typeface="+mn-lt"/>
              <a:ea typeface="ヒラギノ角ゴ Pro W3" charset="-128"/>
              <a:cs typeface="ヒラギノ角ゴ Pro W3" charset="-128"/>
            </a:endParaRPr>
          </a:p>
          <a:p>
            <a:pPr lvl="1"/>
            <a:r>
              <a:rPr lang="en-CA" sz="1200" kern="1200" baseline="0" dirty="0" smtClean="0">
                <a:solidFill>
                  <a:schemeClr val="tx1"/>
                </a:solidFill>
                <a:latin typeface="+mn-lt"/>
                <a:ea typeface="ヒラギノ角ゴ Pro W3" charset="-128"/>
                <a:cs typeface="ヒラギノ角ゴ Pro W3" charset="-128"/>
              </a:rPr>
              <a:t> East &amp; West connections are not identical - High Powered conductors have to be replaced when switching operation of a module between east and west stations </a:t>
            </a:r>
          </a:p>
          <a:p>
            <a:pPr lvl="1"/>
            <a:r>
              <a:rPr lang="en-CA" sz="1200" kern="1200" baseline="0" dirty="0" smtClean="0">
                <a:solidFill>
                  <a:schemeClr val="tx1"/>
                </a:solidFill>
                <a:latin typeface="+mn-lt"/>
                <a:ea typeface="ヒラギノ角ゴ Pro W3" charset="-128"/>
                <a:cs typeface="ヒラギノ角ゴ Pro W3" charset="-128"/>
              </a:rPr>
              <a:t> No documentation or written procedures for connections </a:t>
            </a:r>
          </a:p>
          <a:p>
            <a:pPr lvl="1"/>
            <a:r>
              <a:rPr lang="en-CA" sz="1200" kern="1200" baseline="0" dirty="0" smtClean="0">
                <a:solidFill>
                  <a:schemeClr val="tx1"/>
                </a:solidFill>
                <a:latin typeface="+mn-lt"/>
                <a:ea typeface="ヒラギノ角ゴ Pro W3" charset="-128"/>
                <a:cs typeface="ヒラギノ角ゴ Pro W3" charset="-128"/>
              </a:rPr>
              <a:t> No specifications for torque when connecting high powered connectors </a:t>
            </a:r>
          </a:p>
          <a:p>
            <a:pPr lvl="1">
              <a:buFont typeface="Arial" pitchFamily="34" charset="0"/>
              <a:buChar char="•"/>
            </a:pPr>
            <a:r>
              <a:rPr lang="en-CA" sz="1200" kern="1200" baseline="0" dirty="0" smtClean="0">
                <a:solidFill>
                  <a:schemeClr val="tx1"/>
                </a:solidFill>
                <a:latin typeface="+mn-lt"/>
                <a:ea typeface="ヒラギノ角ゴ Pro W3" charset="-128"/>
                <a:cs typeface="ヒラギノ角ゴ Pro W3" charset="-128"/>
              </a:rPr>
              <a:t>Tooling: An assortment of tooling of different sizes and types are required. Different bolt styles and sizes are used to attach the various components. </a:t>
            </a:r>
          </a:p>
        </p:txBody>
      </p:sp>
      <p:sp>
        <p:nvSpPr>
          <p:cNvPr id="4" name="Slide Number Placeholder 3"/>
          <p:cNvSpPr>
            <a:spLocks noGrp="1"/>
          </p:cNvSpPr>
          <p:nvPr>
            <p:ph type="sldNum" sz="quarter" idx="10"/>
          </p:nvPr>
        </p:nvSpPr>
        <p:spPr/>
        <p:txBody>
          <a:bodyPr/>
          <a:lstStyle/>
          <a:p>
            <a:pPr>
              <a:defRPr/>
            </a:pPr>
            <a:fld id="{41DFB216-66E3-514B-BDCF-9CBADA758BDC}" type="slidenum">
              <a:rPr lang="en-US" smtClean="0"/>
              <a:pPr>
                <a:defRPr/>
              </a:pPr>
              <a:t>23</a:t>
            </a:fld>
            <a:endParaRPr lang="en-US" dirty="0"/>
          </a:p>
        </p:txBody>
      </p:sp>
    </p:spTree>
    <p:extLst>
      <p:ext uri="{BB962C8B-B14F-4D97-AF65-F5344CB8AC3E}">
        <p14:creationId xmlns="" xmlns:p14="http://schemas.microsoft.com/office/powerpoint/2010/main" val="298416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Remote</a:t>
            </a:r>
            <a:r>
              <a:rPr lang="en-CA" baseline="0" dirty="0" smtClean="0"/>
              <a:t> disconnect/connect will save time and dose. </a:t>
            </a:r>
            <a:endParaRPr lang="en-CA" dirty="0" smtClean="0"/>
          </a:p>
          <a:p>
            <a:r>
              <a:rPr lang="en-CA" dirty="0" smtClean="0"/>
              <a:t>~11 more days of beam available</a:t>
            </a:r>
            <a:r>
              <a:rPr lang="en-CA" baseline="0" dirty="0" smtClean="0"/>
              <a:t> more if problems occurred..</a:t>
            </a:r>
            <a:endParaRPr lang="en-CA" dirty="0"/>
          </a:p>
        </p:txBody>
      </p:sp>
      <p:sp>
        <p:nvSpPr>
          <p:cNvPr id="4" name="Slide Number Placeholder 3"/>
          <p:cNvSpPr>
            <a:spLocks noGrp="1"/>
          </p:cNvSpPr>
          <p:nvPr>
            <p:ph type="sldNum" sz="quarter" idx="10"/>
          </p:nvPr>
        </p:nvSpPr>
        <p:spPr/>
        <p:txBody>
          <a:bodyPr/>
          <a:lstStyle/>
          <a:p>
            <a:pPr>
              <a:defRPr/>
            </a:pPr>
            <a:fld id="{41DFB216-66E3-514B-BDCF-9CBADA758BDC}" type="slidenum">
              <a:rPr lang="en-US" smtClean="0"/>
              <a:pPr>
                <a:defRPr/>
              </a:pPr>
              <a:t>25</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Manufacturing </a:t>
            </a:r>
            <a:r>
              <a:rPr lang="en-CA" dirty="0" smtClean="0"/>
              <a:t>problems:</a:t>
            </a:r>
            <a:r>
              <a:rPr lang="en-CA" baseline="0" dirty="0" smtClean="0"/>
              <a:t> wrong flux used (opened during </a:t>
            </a:r>
            <a:r>
              <a:rPr lang="en-CA" baseline="0" dirty="0" smtClean="0"/>
              <a:t>target </a:t>
            </a:r>
            <a:r>
              <a:rPr lang="en-CA" baseline="0" dirty="0" smtClean="0"/>
              <a:t>heating), improper cleaning (caused long pump down, sparking</a:t>
            </a:r>
            <a:r>
              <a:rPr lang="en-CA" baseline="0" dirty="0" smtClean="0"/>
              <a:t>)</a:t>
            </a:r>
          </a:p>
          <a:p>
            <a:r>
              <a:rPr lang="en-CA" baseline="0" dirty="0" smtClean="0"/>
              <a:t>Wrong material used =&gt; target legs warp</a:t>
            </a:r>
          </a:p>
          <a:p>
            <a:r>
              <a:rPr lang="en-CA" baseline="0" dirty="0" smtClean="0"/>
              <a:t>Design flaw = not enough support for target tube =&gt; it warps = banana effect</a:t>
            </a:r>
            <a:endParaRPr lang="en-CA" dirty="0"/>
          </a:p>
        </p:txBody>
      </p:sp>
      <p:sp>
        <p:nvSpPr>
          <p:cNvPr id="4" name="Slide Number Placeholder 3"/>
          <p:cNvSpPr>
            <a:spLocks noGrp="1"/>
          </p:cNvSpPr>
          <p:nvPr>
            <p:ph type="sldNum" sz="quarter" idx="10"/>
          </p:nvPr>
        </p:nvSpPr>
        <p:spPr/>
        <p:txBody>
          <a:bodyPr/>
          <a:lstStyle/>
          <a:p>
            <a:pPr>
              <a:defRPr/>
            </a:pPr>
            <a:fld id="{41DFB216-66E3-514B-BDCF-9CBADA758BDC}" type="slidenum">
              <a:rPr lang="en-US" smtClean="0"/>
              <a:pPr>
                <a:defRPr/>
              </a:pPr>
              <a:t>26</a:t>
            </a:fld>
            <a:endParaRPr lang="en-US" dirty="0"/>
          </a:p>
        </p:txBody>
      </p:sp>
    </p:spTree>
    <p:extLst>
      <p:ext uri="{BB962C8B-B14F-4D97-AF65-F5344CB8AC3E}">
        <p14:creationId xmlns="" xmlns:p14="http://schemas.microsoft.com/office/powerpoint/2010/main" val="17903360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And</a:t>
            </a:r>
            <a:r>
              <a:rPr lang="en-CA" baseline="0" dirty="0" smtClean="0"/>
              <a:t> this is where the TM lives.</a:t>
            </a:r>
            <a:endParaRPr lang="en-CA" dirty="0"/>
          </a:p>
        </p:txBody>
      </p:sp>
      <p:sp>
        <p:nvSpPr>
          <p:cNvPr id="4" name="Slide Number Placeholder 3"/>
          <p:cNvSpPr>
            <a:spLocks noGrp="1"/>
          </p:cNvSpPr>
          <p:nvPr>
            <p:ph type="sldNum" sz="quarter" idx="10"/>
          </p:nvPr>
        </p:nvSpPr>
        <p:spPr/>
        <p:txBody>
          <a:bodyPr/>
          <a:lstStyle/>
          <a:p>
            <a:pPr>
              <a:defRPr/>
            </a:pPr>
            <a:fld id="{41DFB216-66E3-514B-BDCF-9CBADA758BDC}" type="slidenum">
              <a:rPr lang="en-US" smtClean="0"/>
              <a:pPr>
                <a:defRPr/>
              </a:pPr>
              <a:t>29</a:t>
            </a:fld>
            <a:endParaRPr lang="en-US" dirty="0"/>
          </a:p>
        </p:txBody>
      </p:sp>
    </p:spTree>
    <p:extLst>
      <p:ext uri="{BB962C8B-B14F-4D97-AF65-F5344CB8AC3E}">
        <p14:creationId xmlns="" xmlns:p14="http://schemas.microsoft.com/office/powerpoint/2010/main" val="3865305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itchFamily="34" charset="0"/>
              <a:buNone/>
            </a:pPr>
            <a:r>
              <a:rPr lang="en-CA" baseline="0" dirty="0" smtClean="0"/>
              <a:t>The life cycle of the target starts in the machine shop with the parts manufacturing stage. The long time is due to Machine shop work load. Some parts are out-sourced, some are made by the Targets group. To overcome the impact such a long time has on target availability, an inventory of parts was built. Currently we have spare parts to build 5 target (good for 6 months). New parts are ordered when spares are used up.</a:t>
            </a:r>
          </a:p>
        </p:txBody>
      </p:sp>
      <p:sp>
        <p:nvSpPr>
          <p:cNvPr id="4" name="Slide Number Placeholder 3"/>
          <p:cNvSpPr>
            <a:spLocks noGrp="1"/>
          </p:cNvSpPr>
          <p:nvPr>
            <p:ph type="sldNum" sz="quarter" idx="10"/>
          </p:nvPr>
        </p:nvSpPr>
        <p:spPr/>
        <p:txBody>
          <a:bodyPr/>
          <a:lstStyle/>
          <a:p>
            <a:pPr>
              <a:defRPr/>
            </a:pPr>
            <a:fld id="{41DFB216-66E3-514B-BDCF-9CBADA758BDC}" type="slidenum">
              <a:rPr lang="en-US" smtClean="0"/>
              <a:pPr>
                <a:defRPr/>
              </a:pPr>
              <a:t>5</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itchFamily="34" charset="0"/>
              <a:buNone/>
            </a:pPr>
            <a:r>
              <a:rPr lang="en-CA" baseline="0" dirty="0" smtClean="0"/>
              <a:t>Our targets are in-house made. The target is prepared on site by the chemist who is part of the Targets/IS group. To prepare a target starting from raw material it can take anywhere from </a:t>
            </a:r>
            <a:r>
              <a:rPr lang="en-CA" sz="1200" b="0" i="0" u="none" baseline="0" dirty="0" smtClean="0">
                <a:solidFill>
                  <a:srgbClr val="FF0000"/>
                </a:solidFill>
              </a:rPr>
              <a:t>1 week (Ta foils) to 2 months (U carbide target as it needs sintering).</a:t>
            </a:r>
          </a:p>
          <a:p>
            <a:pPr marL="0" indent="0">
              <a:buFont typeface="Arial" pitchFamily="34" charset="0"/>
              <a:buNone/>
            </a:pPr>
            <a:r>
              <a:rPr lang="en-CA" sz="1200" b="0" i="0" u="none" baseline="0" dirty="0" smtClean="0">
                <a:solidFill>
                  <a:srgbClr val="FF0000"/>
                </a:solidFill>
              </a:rPr>
              <a:t>We use 12 different target materials, and produce ~10 targets a year. </a:t>
            </a:r>
          </a:p>
          <a:p>
            <a:pPr marL="0" indent="0">
              <a:buFont typeface="Arial" pitchFamily="34" charset="0"/>
              <a:buNone/>
            </a:pPr>
            <a:r>
              <a:rPr lang="en-CA" sz="1200" b="0" i="0" u="none" baseline="0" dirty="0" smtClean="0">
                <a:solidFill>
                  <a:srgbClr val="FF0000"/>
                </a:solidFill>
              </a:rPr>
              <a:t>It is important that the chemist receives early warning for what targets are needed when.</a:t>
            </a:r>
            <a:endParaRPr lang="en-CA" baseline="0" dirty="0" smtClean="0"/>
          </a:p>
          <a:p>
            <a:endParaRPr lang="en-CA" dirty="0"/>
          </a:p>
        </p:txBody>
      </p:sp>
      <p:sp>
        <p:nvSpPr>
          <p:cNvPr id="4" name="Slide Number Placeholder 3"/>
          <p:cNvSpPr>
            <a:spLocks noGrp="1"/>
          </p:cNvSpPr>
          <p:nvPr>
            <p:ph type="sldNum" sz="quarter" idx="10"/>
          </p:nvPr>
        </p:nvSpPr>
        <p:spPr/>
        <p:txBody>
          <a:bodyPr/>
          <a:lstStyle/>
          <a:p>
            <a:pPr>
              <a:defRPr/>
            </a:pPr>
            <a:fld id="{41DFB216-66E3-514B-BDCF-9CBADA758BDC}" type="slidenum">
              <a:rPr lang="en-US" smtClean="0"/>
              <a:pPr>
                <a:defRPr/>
              </a:pPr>
              <a:t>6</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r>
              <a:rPr lang="en-CA" dirty="0" smtClean="0"/>
              <a:t>This is the ISAC target.</a:t>
            </a:r>
            <a:r>
              <a:rPr lang="en-CA" baseline="0" dirty="0" smtClean="0"/>
              <a:t> </a:t>
            </a:r>
            <a:endParaRPr lang="en-CA" dirty="0" smtClean="0"/>
          </a:p>
        </p:txBody>
      </p:sp>
      <p:sp>
        <p:nvSpPr>
          <p:cNvPr id="4" name="Slide Number Placeholder 3"/>
          <p:cNvSpPr>
            <a:spLocks noGrp="1"/>
          </p:cNvSpPr>
          <p:nvPr>
            <p:ph type="sldNum" sz="quarter" idx="10"/>
          </p:nvPr>
        </p:nvSpPr>
        <p:spPr/>
        <p:txBody>
          <a:bodyPr/>
          <a:lstStyle/>
          <a:p>
            <a:pPr>
              <a:defRPr/>
            </a:pPr>
            <a:fld id="{41DFB216-66E3-514B-BDCF-9CBADA758BDC}" type="slidenum">
              <a:rPr lang="en-US" smtClean="0"/>
              <a:pPr>
                <a:defRPr/>
              </a:pPr>
              <a:t>7</a:t>
            </a:fld>
            <a:endParaRPr lang="en-US" dirty="0"/>
          </a:p>
        </p:txBody>
      </p:sp>
    </p:spTree>
    <p:extLst>
      <p:ext uri="{BB962C8B-B14F-4D97-AF65-F5344CB8AC3E}">
        <p14:creationId xmlns="" xmlns:p14="http://schemas.microsoft.com/office/powerpoint/2010/main" val="2589060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None/>
            </a:pPr>
            <a:r>
              <a:rPr lang="en-CA" baseline="0" dirty="0" smtClean="0"/>
              <a:t>Assembly : </a:t>
            </a:r>
            <a:r>
              <a:rPr lang="en-CA" sz="1200" baseline="0" dirty="0" smtClean="0"/>
              <a:t>1 day spent checking that the parts conform to specifications and 4 days to clean, assemble and bake the target</a:t>
            </a:r>
            <a:endParaRPr lang="en-CA" baseline="0" dirty="0" smtClean="0"/>
          </a:p>
          <a:p>
            <a:pPr marL="628650" lvl="1" indent="-171450">
              <a:buFont typeface="Arial" pitchFamily="34" charset="0"/>
              <a:buChar char="•"/>
            </a:pPr>
            <a:r>
              <a:rPr lang="en-CA" baseline="0" dirty="0" smtClean="0"/>
              <a:t>Jigs </a:t>
            </a:r>
            <a:r>
              <a:rPr lang="en-CA" baseline="0" dirty="0" smtClean="0"/>
              <a:t>used to confirm parts are to specs</a:t>
            </a:r>
          </a:p>
          <a:p>
            <a:pPr marL="628650" lvl="1" indent="-171450">
              <a:buFont typeface="Arial" pitchFamily="34" charset="0"/>
              <a:buChar char="•"/>
            </a:pPr>
            <a:r>
              <a:rPr lang="en-CA" baseline="0" dirty="0" smtClean="0"/>
              <a:t>Clean parts of grease, flux, etc</a:t>
            </a:r>
          </a:p>
          <a:p>
            <a:pPr marL="628650" lvl="1" indent="-171450">
              <a:buFont typeface="Arial" pitchFamily="34" charset="0"/>
              <a:buChar char="•"/>
            </a:pPr>
            <a:r>
              <a:rPr lang="en-CA" baseline="0" dirty="0" smtClean="0"/>
              <a:t>Target baking (without the heat shield to get rid of grease, flux, etc)</a:t>
            </a:r>
          </a:p>
          <a:p>
            <a:endParaRPr lang="en-CA" dirty="0"/>
          </a:p>
        </p:txBody>
      </p:sp>
      <p:sp>
        <p:nvSpPr>
          <p:cNvPr id="4" name="Slide Number Placeholder 3"/>
          <p:cNvSpPr>
            <a:spLocks noGrp="1"/>
          </p:cNvSpPr>
          <p:nvPr>
            <p:ph type="sldNum" sz="quarter" idx="10"/>
          </p:nvPr>
        </p:nvSpPr>
        <p:spPr/>
        <p:txBody>
          <a:bodyPr/>
          <a:lstStyle/>
          <a:p>
            <a:pPr>
              <a:defRPr/>
            </a:pPr>
            <a:fld id="{41DFB216-66E3-514B-BDCF-9CBADA758BDC}" type="slidenum">
              <a:rPr lang="en-US" smtClean="0"/>
              <a:pPr>
                <a:defRPr/>
              </a:pPr>
              <a:t>8</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endParaRPr lang="en-CA" sz="2000" b="1" u="sng" baseline="0" dirty="0" smtClean="0">
              <a:solidFill>
                <a:srgbClr val="FF0000"/>
              </a:solidFill>
            </a:endParaRPr>
          </a:p>
        </p:txBody>
      </p:sp>
      <p:sp>
        <p:nvSpPr>
          <p:cNvPr id="4" name="Slide Number Placeholder 3"/>
          <p:cNvSpPr>
            <a:spLocks noGrp="1"/>
          </p:cNvSpPr>
          <p:nvPr>
            <p:ph type="sldNum" sz="quarter" idx="10"/>
          </p:nvPr>
        </p:nvSpPr>
        <p:spPr/>
        <p:txBody>
          <a:bodyPr/>
          <a:lstStyle/>
          <a:p>
            <a:pPr>
              <a:defRPr/>
            </a:pPr>
            <a:fld id="{41DFB216-66E3-514B-BDCF-9CBADA758BDC}" type="slidenum">
              <a:rPr lang="en-US" smtClean="0"/>
              <a:pPr>
                <a:defRPr/>
              </a:pPr>
              <a:t>9</a:t>
            </a:fld>
            <a:endParaRPr lang="en-US" dirty="0"/>
          </a:p>
        </p:txBody>
      </p:sp>
    </p:spTree>
    <p:extLst>
      <p:ext uri="{BB962C8B-B14F-4D97-AF65-F5344CB8AC3E}">
        <p14:creationId xmlns="" xmlns:p14="http://schemas.microsoft.com/office/powerpoint/2010/main" val="39599050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lvl="0" indent="-171450">
              <a:buFont typeface="Courier New" pitchFamily="49" charset="0"/>
              <a:buNone/>
            </a:pPr>
            <a:r>
              <a:rPr lang="en-CA" baseline="0" dirty="0" smtClean="0"/>
              <a:t>Test stand - heat shield is installed and:  </a:t>
            </a:r>
          </a:p>
          <a:p>
            <a:pPr marL="628650" lvl="1" indent="-171450">
              <a:buFont typeface="Courier New" pitchFamily="49" charset="0"/>
              <a:buChar char="o"/>
            </a:pPr>
            <a:r>
              <a:rPr lang="en-CA" baseline="0" dirty="0" smtClean="0"/>
              <a:t>Tests: electrical, vacuum,</a:t>
            </a:r>
          </a:p>
          <a:p>
            <a:pPr marL="628650" lvl="1" indent="-171450">
              <a:buFont typeface="Courier New" pitchFamily="49" charset="0"/>
              <a:buChar char="o"/>
            </a:pPr>
            <a:r>
              <a:rPr lang="en-CA" baseline="0" dirty="0" smtClean="0"/>
              <a:t>the </a:t>
            </a:r>
            <a:r>
              <a:rPr lang="en-CA" baseline="0" dirty="0" smtClean="0"/>
              <a:t>target </a:t>
            </a:r>
            <a:r>
              <a:rPr lang="en-CA" baseline="0" dirty="0" smtClean="0"/>
              <a:t>is heated to nominal </a:t>
            </a:r>
            <a:r>
              <a:rPr lang="en-CA" baseline="0" dirty="0" smtClean="0"/>
              <a:t>values 580 A on target heater and 230 A on ionizer, </a:t>
            </a:r>
            <a:r>
              <a:rPr lang="en-CA" baseline="0" dirty="0" smtClean="0"/>
              <a:t>stable beam extracted = this tests the </a:t>
            </a:r>
            <a:r>
              <a:rPr lang="en-CA" baseline="0" dirty="0" smtClean="0"/>
              <a:t>target </a:t>
            </a:r>
            <a:r>
              <a:rPr lang="en-CA" baseline="0" dirty="0" smtClean="0"/>
              <a:t>assembly</a:t>
            </a:r>
          </a:p>
          <a:p>
            <a:endParaRPr lang="en-CA" dirty="0"/>
          </a:p>
        </p:txBody>
      </p:sp>
      <p:sp>
        <p:nvSpPr>
          <p:cNvPr id="4" name="Slide Number Placeholder 3"/>
          <p:cNvSpPr>
            <a:spLocks noGrp="1"/>
          </p:cNvSpPr>
          <p:nvPr>
            <p:ph type="sldNum" sz="quarter" idx="10"/>
          </p:nvPr>
        </p:nvSpPr>
        <p:spPr/>
        <p:txBody>
          <a:bodyPr/>
          <a:lstStyle/>
          <a:p>
            <a:pPr>
              <a:defRPr/>
            </a:pPr>
            <a:fld id="{41DFB216-66E3-514B-BDCF-9CBADA758BDC}" type="slidenum">
              <a:rPr lang="en-US" smtClean="0"/>
              <a:pPr>
                <a:defRPr/>
              </a:pPr>
              <a:t>10</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Target and</a:t>
            </a:r>
            <a:r>
              <a:rPr lang="en-CA" baseline="0" dirty="0" smtClean="0"/>
              <a:t> target heat shield</a:t>
            </a:r>
            <a:endParaRPr lang="en-CA" dirty="0"/>
          </a:p>
        </p:txBody>
      </p:sp>
      <p:sp>
        <p:nvSpPr>
          <p:cNvPr id="4" name="Slide Number Placeholder 3"/>
          <p:cNvSpPr>
            <a:spLocks noGrp="1"/>
          </p:cNvSpPr>
          <p:nvPr>
            <p:ph type="sldNum" sz="quarter" idx="10"/>
          </p:nvPr>
        </p:nvSpPr>
        <p:spPr/>
        <p:txBody>
          <a:bodyPr/>
          <a:lstStyle/>
          <a:p>
            <a:pPr>
              <a:defRPr/>
            </a:pPr>
            <a:fld id="{41DFB216-66E3-514B-BDCF-9CBADA758BDC}" type="slidenum">
              <a:rPr lang="en-US" smtClean="0"/>
              <a:pPr>
                <a:defRPr/>
              </a:pPr>
              <a:t>11</a:t>
            </a:fld>
            <a:endParaRPr lang="en-US" dirty="0"/>
          </a:p>
        </p:txBody>
      </p:sp>
    </p:spTree>
    <p:extLst>
      <p:ext uri="{BB962C8B-B14F-4D97-AF65-F5344CB8AC3E}">
        <p14:creationId xmlns="" xmlns:p14="http://schemas.microsoft.com/office/powerpoint/2010/main" val="20268457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jpeg"/><Relationship Id="rId2" Type="http://schemas.openxmlformats.org/officeDocument/2006/relationships/image" Target="../media/image1.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10" Type="http://schemas.openxmlformats.org/officeDocument/2006/relationships/image" Target="../media/image10.png"/><Relationship Id="rId19" Type="http://schemas.openxmlformats.org/officeDocument/2006/relationships/image" Target="../media/image19.jpe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jpeg"/><Relationship Id="rId2" Type="http://schemas.openxmlformats.org/officeDocument/2006/relationships/image" Target="../media/image1.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10" Type="http://schemas.openxmlformats.org/officeDocument/2006/relationships/image" Target="../media/image10.png"/><Relationship Id="rId19" Type="http://schemas.openxmlformats.org/officeDocument/2006/relationships/image" Target="../media/image19.jpe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pd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extBox 17"/>
          <p:cNvSpPr txBox="1">
            <a:spLocks noChangeArrowheads="1"/>
          </p:cNvSpPr>
          <p:nvPr userDrawn="1"/>
        </p:nvSpPr>
        <p:spPr bwMode="auto">
          <a:xfrm>
            <a:off x="6818313" y="990600"/>
            <a:ext cx="2325687" cy="5867400"/>
          </a:xfrm>
          <a:prstGeom prst="rect">
            <a:avLst/>
          </a:prstGeom>
          <a:solidFill>
            <a:srgbClr val="4F4946"/>
          </a:solidFill>
          <a:ln w="9525">
            <a:noFill/>
            <a:miter lim="800000"/>
            <a:headEnd/>
            <a:tailEnd/>
          </a:ln>
        </p:spPr>
        <p:txBody>
          <a:bodyPr>
            <a:prstTxWarp prst="textNoShape">
              <a:avLst/>
            </a:prstTxWarp>
            <a:spAutoFit/>
          </a:bodyPr>
          <a:lstStyle/>
          <a:p>
            <a:pPr>
              <a:defRPr/>
            </a:pPr>
            <a:endParaRPr lang="en-US" sz="1800" dirty="0">
              <a:latin typeface="Arial" charset="0"/>
              <a:ea typeface="ヒラギノ角ゴ Pro W3" charset="-128"/>
              <a:cs typeface="ヒラギノ角ゴ Pro W3" charset="-128"/>
            </a:endParaRPr>
          </a:p>
        </p:txBody>
      </p:sp>
      <p:sp>
        <p:nvSpPr>
          <p:cNvPr id="10" name="TextBox 9"/>
          <p:cNvSpPr txBox="1">
            <a:spLocks noChangeArrowheads="1"/>
          </p:cNvSpPr>
          <p:nvPr userDrawn="1"/>
        </p:nvSpPr>
        <p:spPr bwMode="auto">
          <a:xfrm>
            <a:off x="0" y="0"/>
            <a:ext cx="9144000" cy="1096963"/>
          </a:xfrm>
          <a:prstGeom prst="rect">
            <a:avLst/>
          </a:prstGeom>
          <a:solidFill>
            <a:srgbClr val="74241F"/>
          </a:solidFill>
          <a:ln w="9525">
            <a:noFill/>
            <a:miter lim="800000"/>
            <a:headEnd/>
            <a:tailEnd/>
          </a:ln>
        </p:spPr>
        <p:txBody>
          <a:bodyPr>
            <a:prstTxWarp prst="textNoShape">
              <a:avLst/>
            </a:prstTxWarp>
            <a:spAutoFit/>
          </a:bodyPr>
          <a:lstStyle/>
          <a:p>
            <a:pPr>
              <a:defRPr/>
            </a:pPr>
            <a:endParaRPr lang="en-US" sz="1800" dirty="0">
              <a:latin typeface="Arial" charset="0"/>
              <a:ea typeface="ヒラギノ角ゴ Pro W3" charset="-128"/>
              <a:cs typeface="ヒラギノ角ゴ Pro W3" charset="-128"/>
            </a:endParaRPr>
          </a:p>
        </p:txBody>
      </p:sp>
      <p:sp>
        <p:nvSpPr>
          <p:cNvPr id="12" name="Text Box 6"/>
          <p:cNvSpPr txBox="1">
            <a:spLocks noChangeArrowheads="1"/>
          </p:cNvSpPr>
          <p:nvPr userDrawn="1"/>
        </p:nvSpPr>
        <p:spPr bwMode="auto">
          <a:xfrm>
            <a:off x="533400" y="6443665"/>
            <a:ext cx="5791200" cy="271442"/>
          </a:xfrm>
          <a:prstGeom prst="rect">
            <a:avLst/>
          </a:prstGeom>
          <a:noFill/>
          <a:ln w="9525">
            <a:noFill/>
            <a:miter lim="800000"/>
            <a:headEnd/>
            <a:tailEnd/>
          </a:ln>
        </p:spPr>
        <p:txBody>
          <a:bodyPr>
            <a:prstTxWarp prst="textNoShape">
              <a:avLst/>
            </a:prstTxWarp>
            <a:spAutoFit/>
          </a:bodyPr>
          <a:lstStyle/>
          <a:p>
            <a:pPr algn="l">
              <a:lnSpc>
                <a:spcPts val="500"/>
              </a:lnSpc>
              <a:spcBef>
                <a:spcPct val="50000"/>
              </a:spcBef>
              <a:defRPr/>
            </a:pPr>
            <a:r>
              <a:rPr lang="en-US" sz="600" dirty="0">
                <a:solidFill>
                  <a:srgbClr val="95938E"/>
                </a:solidFill>
                <a:latin typeface="Arial" charset="0"/>
                <a:ea typeface="Arial" charset="0"/>
                <a:cs typeface="Arial" charset="0"/>
              </a:rPr>
              <a:t>Owned and operated as a joint venture by a consortium of Canadian universities via a contribution through the National Research Council Canada </a:t>
            </a:r>
          </a:p>
          <a:p>
            <a:pPr algn="l">
              <a:lnSpc>
                <a:spcPts val="500"/>
              </a:lnSpc>
              <a:spcBef>
                <a:spcPct val="50000"/>
              </a:spcBef>
              <a:defRPr/>
            </a:pPr>
            <a:r>
              <a:rPr lang="en-US" sz="600" dirty="0">
                <a:solidFill>
                  <a:srgbClr val="95938E"/>
                </a:solidFill>
                <a:latin typeface="Arial" charset="0"/>
                <a:ea typeface="Arial" charset="0"/>
                <a:cs typeface="Arial" charset="0"/>
              </a:rPr>
              <a:t>Propriété d’un consortium d’universités canadiennes, géré en co-entreprise à partir d’une contribution administrée par le Conseil national de recherches Canada</a:t>
            </a:r>
            <a:endParaRPr lang="en-US" sz="600" i="1" dirty="0">
              <a:solidFill>
                <a:srgbClr val="95938E"/>
              </a:solidFill>
              <a:latin typeface="Arial Black" charset="0"/>
              <a:ea typeface="ヒラギノ角ゴ Pro W3" charset="-128"/>
              <a:cs typeface="ヒラギノ角ゴ Pro W3" charset="-128"/>
            </a:endParaRPr>
          </a:p>
        </p:txBody>
      </p:sp>
      <p:sp>
        <p:nvSpPr>
          <p:cNvPr id="14" name="Rectangle 12"/>
          <p:cNvSpPr>
            <a:spLocks noChangeArrowheads="1"/>
          </p:cNvSpPr>
          <p:nvPr userDrawn="1"/>
        </p:nvSpPr>
        <p:spPr bwMode="auto">
          <a:xfrm>
            <a:off x="0" y="2239963"/>
            <a:ext cx="9144000" cy="0"/>
          </a:xfrm>
          <a:prstGeom prst="rect">
            <a:avLst/>
          </a:prstGeom>
          <a:noFill/>
          <a:ln w="9525">
            <a:noFill/>
            <a:miter lim="800000"/>
            <a:headEnd/>
            <a:tailEnd/>
          </a:ln>
        </p:spPr>
        <p:txBody>
          <a:bodyPr wrap="none" anchor="ctr">
            <a:prstTxWarp prst="textNoShape">
              <a:avLst/>
            </a:prstTxWarp>
            <a:spAutoFit/>
          </a:bodyPr>
          <a:lstStyle/>
          <a:p>
            <a:pPr>
              <a:defRPr/>
            </a:pPr>
            <a:endParaRPr lang="en-US" sz="1800" dirty="0">
              <a:latin typeface="Arial" charset="0"/>
              <a:ea typeface="ヒラギノ角ゴ Pro W3" charset="-128"/>
              <a:cs typeface="ヒラギノ角ゴ Pro W3" charset="-128"/>
            </a:endParaRPr>
          </a:p>
        </p:txBody>
      </p:sp>
      <p:sp>
        <p:nvSpPr>
          <p:cNvPr id="16" name="Text Box 5"/>
          <p:cNvSpPr txBox="1">
            <a:spLocks noChangeArrowheads="1"/>
          </p:cNvSpPr>
          <p:nvPr userDrawn="1"/>
        </p:nvSpPr>
        <p:spPr bwMode="auto">
          <a:xfrm>
            <a:off x="6019800" y="411163"/>
            <a:ext cx="2971800" cy="363537"/>
          </a:xfrm>
          <a:prstGeom prst="rect">
            <a:avLst/>
          </a:prstGeom>
          <a:noFill/>
          <a:ln w="9525">
            <a:noFill/>
            <a:miter lim="800000"/>
            <a:headEnd/>
            <a:tailEnd/>
          </a:ln>
        </p:spPr>
        <p:txBody>
          <a:bodyPr>
            <a:prstTxWarp prst="textNoShape">
              <a:avLst/>
            </a:prstTxWarp>
            <a:spAutoFit/>
          </a:bodyPr>
          <a:lstStyle/>
          <a:p>
            <a:pPr algn="r">
              <a:lnSpc>
                <a:spcPts val="400"/>
              </a:lnSpc>
              <a:spcBef>
                <a:spcPct val="50000"/>
              </a:spcBef>
              <a:defRPr/>
            </a:pPr>
            <a:r>
              <a:rPr lang="en-US" sz="700" dirty="0">
                <a:solidFill>
                  <a:schemeClr val="bg1"/>
                </a:solidFill>
                <a:latin typeface="Arial" charset="0"/>
                <a:ea typeface="Arial" charset="0"/>
                <a:cs typeface="Arial" charset="0"/>
              </a:rPr>
              <a:t>Canada’s national laboratory for particle and nuclear physics </a:t>
            </a:r>
          </a:p>
          <a:p>
            <a:pPr algn="r">
              <a:lnSpc>
                <a:spcPts val="400"/>
              </a:lnSpc>
              <a:spcBef>
                <a:spcPct val="50000"/>
              </a:spcBef>
              <a:defRPr/>
            </a:pPr>
            <a:r>
              <a:rPr lang="en-US" sz="700" dirty="0">
                <a:solidFill>
                  <a:schemeClr val="bg1"/>
                </a:solidFill>
                <a:latin typeface="Arial" charset="0"/>
                <a:ea typeface="Arial Black" charset="0"/>
                <a:cs typeface="Arial Black" charset="0"/>
              </a:rPr>
              <a:t>Laboratoire national canadien pour la recherche en physique nucléaire </a:t>
            </a:r>
          </a:p>
          <a:p>
            <a:pPr algn="r">
              <a:lnSpc>
                <a:spcPts val="400"/>
              </a:lnSpc>
              <a:spcBef>
                <a:spcPct val="50000"/>
              </a:spcBef>
              <a:defRPr/>
            </a:pPr>
            <a:r>
              <a:rPr lang="en-US" sz="700" dirty="0">
                <a:solidFill>
                  <a:schemeClr val="bg1"/>
                </a:solidFill>
                <a:latin typeface="Arial" charset="0"/>
                <a:ea typeface="Arial Black" charset="0"/>
                <a:cs typeface="Arial Black" charset="0"/>
              </a:rPr>
              <a:t>et en physique des particules</a:t>
            </a:r>
            <a:endParaRPr lang="en-US" sz="700" dirty="0">
              <a:solidFill>
                <a:schemeClr val="bg1"/>
              </a:solidFill>
              <a:latin typeface="Arial" charset="0"/>
              <a:ea typeface="Arial" charset="0"/>
              <a:cs typeface="Arial" charset="0"/>
            </a:endParaRPr>
          </a:p>
        </p:txBody>
      </p:sp>
      <p:pic>
        <p:nvPicPr>
          <p:cNvPr id="17" name="Picture 19" descr="TRIUMF_logo_white.png"/>
          <p:cNvPicPr>
            <a:picLocks noChangeAspect="1"/>
          </p:cNvPicPr>
          <p:nvPr userDrawn="1"/>
        </p:nvPicPr>
        <p:blipFill>
          <a:blip r:embed="rId2"/>
          <a:srcRect/>
          <a:stretch>
            <a:fillRect/>
          </a:stretch>
        </p:blipFill>
        <p:spPr bwMode="auto">
          <a:xfrm>
            <a:off x="190500" y="203200"/>
            <a:ext cx="2424113" cy="665163"/>
          </a:xfrm>
          <a:prstGeom prst="rect">
            <a:avLst/>
          </a:prstGeom>
          <a:noFill/>
          <a:ln w="9525">
            <a:noFill/>
            <a:miter lim="800000"/>
            <a:headEnd/>
            <a:tailEnd/>
          </a:ln>
        </p:spPr>
      </p:pic>
      <p:sp>
        <p:nvSpPr>
          <p:cNvPr id="20" name="Text Placeholder 19"/>
          <p:cNvSpPr>
            <a:spLocks noGrp="1"/>
          </p:cNvSpPr>
          <p:nvPr>
            <p:ph type="body" sz="quarter" idx="10" hasCustomPrompt="1"/>
          </p:nvPr>
        </p:nvSpPr>
        <p:spPr>
          <a:xfrm>
            <a:off x="247650" y="2239963"/>
            <a:ext cx="6076950" cy="655638"/>
          </a:xfrm>
        </p:spPr>
        <p:txBody>
          <a:bodyPr/>
          <a:lstStyle>
            <a:lvl1pPr algn="r">
              <a:buNone/>
              <a:defRPr b="1">
                <a:solidFill>
                  <a:srgbClr val="113F7C"/>
                </a:solidFill>
              </a:defRPr>
            </a:lvl1pPr>
            <a:lvl2pPr algn="r">
              <a:buNone/>
              <a:defRPr sz="2000" b="1">
                <a:solidFill>
                  <a:srgbClr val="6E615D"/>
                </a:solidFill>
              </a:defRPr>
            </a:lvl2pPr>
            <a:lvl3pPr algn="r">
              <a:buNone/>
              <a:defRPr sz="1400" b="1">
                <a:solidFill>
                  <a:srgbClr val="6E615D"/>
                </a:solidFill>
              </a:defRPr>
            </a:lvl3pPr>
            <a:lvl4pPr algn="r">
              <a:buNone/>
              <a:defRPr sz="1100" b="1">
                <a:solidFill>
                  <a:schemeClr val="accent1"/>
                </a:solidFill>
                <a:latin typeface="+mj-lt"/>
              </a:defRPr>
            </a:lvl4pPr>
            <a:lvl5pPr algn="r">
              <a:buNone/>
              <a:defRPr sz="1100">
                <a:solidFill>
                  <a:srgbClr val="6E615D"/>
                </a:solidFill>
                <a:latin typeface="+mj-lt"/>
              </a:defRPr>
            </a:lvl5pPr>
          </a:lstStyle>
          <a:p>
            <a:pPr lvl="0"/>
            <a:r>
              <a:rPr lang="en-CA" dirty="0" smtClean="0"/>
              <a:t>Presentation Title</a:t>
            </a:r>
          </a:p>
        </p:txBody>
      </p:sp>
      <p:sp>
        <p:nvSpPr>
          <p:cNvPr id="11" name="Text Placeholder 10"/>
          <p:cNvSpPr>
            <a:spLocks noGrp="1"/>
          </p:cNvSpPr>
          <p:nvPr>
            <p:ph type="body" sz="quarter" idx="11" hasCustomPrompt="1"/>
          </p:nvPr>
        </p:nvSpPr>
        <p:spPr>
          <a:xfrm>
            <a:off x="247650" y="2895600"/>
            <a:ext cx="6076950" cy="457200"/>
          </a:xfrm>
        </p:spPr>
        <p:txBody>
          <a:bodyPr/>
          <a:lstStyle>
            <a:lvl1pPr algn="r">
              <a:buNone/>
              <a:defRPr sz="2000" b="1" baseline="0">
                <a:solidFill>
                  <a:srgbClr val="4F4946"/>
                </a:solidFill>
              </a:defRPr>
            </a:lvl1pPr>
          </a:lstStyle>
          <a:p>
            <a:pPr lvl="0"/>
            <a:r>
              <a:rPr lang="en-CA"/>
              <a:t>Subtitle, if any</a:t>
            </a:r>
          </a:p>
        </p:txBody>
      </p:sp>
      <p:sp>
        <p:nvSpPr>
          <p:cNvPr id="13" name="Text Placeholder 12"/>
          <p:cNvSpPr>
            <a:spLocks noGrp="1"/>
          </p:cNvSpPr>
          <p:nvPr>
            <p:ph type="body" sz="quarter" idx="12" hasCustomPrompt="1"/>
          </p:nvPr>
        </p:nvSpPr>
        <p:spPr>
          <a:xfrm>
            <a:off x="247650" y="3581400"/>
            <a:ext cx="6076950" cy="457200"/>
          </a:xfrm>
        </p:spPr>
        <p:txBody>
          <a:bodyPr/>
          <a:lstStyle>
            <a:lvl1pPr algn="r">
              <a:buNone/>
              <a:defRPr sz="1400" b="1" baseline="0">
                <a:solidFill>
                  <a:srgbClr val="95938E"/>
                </a:solidFill>
              </a:defRPr>
            </a:lvl1pPr>
          </a:lstStyle>
          <a:p>
            <a:pPr lvl="0"/>
            <a:r>
              <a:rPr lang="en-CA"/>
              <a:t>Tagline, if any</a:t>
            </a:r>
          </a:p>
        </p:txBody>
      </p:sp>
      <p:sp>
        <p:nvSpPr>
          <p:cNvPr id="15" name="Text Placeholder 14"/>
          <p:cNvSpPr>
            <a:spLocks noGrp="1"/>
          </p:cNvSpPr>
          <p:nvPr>
            <p:ph type="body" sz="quarter" idx="13" hasCustomPrompt="1"/>
          </p:nvPr>
        </p:nvSpPr>
        <p:spPr>
          <a:xfrm>
            <a:off x="247650" y="4343400"/>
            <a:ext cx="6076950" cy="533400"/>
          </a:xfrm>
        </p:spPr>
        <p:txBody>
          <a:bodyPr/>
          <a:lstStyle>
            <a:lvl1pPr algn="r">
              <a:buNone/>
              <a:defRPr sz="1100" b="1" baseline="0">
                <a:solidFill>
                  <a:srgbClr val="113F7C"/>
                </a:solidFill>
              </a:defRPr>
            </a:lvl1pPr>
          </a:lstStyle>
          <a:p>
            <a:pPr lvl="0"/>
            <a:r>
              <a:rPr lang="en-CA"/>
              <a:t>Name | Position | TRIUMF</a:t>
            </a:r>
          </a:p>
        </p:txBody>
      </p:sp>
      <p:sp>
        <p:nvSpPr>
          <p:cNvPr id="19" name="Picture Placeholder 16"/>
          <p:cNvSpPr>
            <a:spLocks noGrp="1"/>
          </p:cNvSpPr>
          <p:nvPr>
            <p:ph type="pic" sz="quarter" idx="16"/>
          </p:nvPr>
        </p:nvSpPr>
        <p:spPr>
          <a:xfrm>
            <a:off x="7028656" y="4953000"/>
            <a:ext cx="1905000" cy="1676400"/>
          </a:xfrm>
        </p:spPr>
        <p:txBody>
          <a:bodyPr/>
          <a:lstStyle/>
          <a:p>
            <a:pPr lvl="0"/>
            <a:r>
              <a:rPr lang="en-US" noProof="0" dirty="0" smtClean="0"/>
              <a:t>Click icon to add picture</a:t>
            </a:r>
            <a:endParaRPr lang="en-US" noProof="0" dirty="0"/>
          </a:p>
        </p:txBody>
      </p:sp>
      <p:sp>
        <p:nvSpPr>
          <p:cNvPr id="21" name="Picture Placeholder 16"/>
          <p:cNvSpPr>
            <a:spLocks noGrp="1"/>
          </p:cNvSpPr>
          <p:nvPr>
            <p:ph type="pic" sz="quarter" idx="17"/>
          </p:nvPr>
        </p:nvSpPr>
        <p:spPr>
          <a:xfrm>
            <a:off x="7028656" y="1295400"/>
            <a:ext cx="1905000" cy="1676400"/>
          </a:xfrm>
        </p:spPr>
        <p:txBody>
          <a:bodyPr/>
          <a:lstStyle/>
          <a:p>
            <a:pPr lvl="0"/>
            <a:r>
              <a:rPr lang="en-US" noProof="0" dirty="0" smtClean="0"/>
              <a:t>Click icon to add picture</a:t>
            </a:r>
            <a:endParaRPr lang="en-US" noProof="0" dirty="0"/>
          </a:p>
        </p:txBody>
      </p:sp>
      <p:sp>
        <p:nvSpPr>
          <p:cNvPr id="22" name="Picture Placeholder 16"/>
          <p:cNvSpPr>
            <a:spLocks noGrp="1"/>
          </p:cNvSpPr>
          <p:nvPr>
            <p:ph type="pic" sz="quarter" idx="18"/>
          </p:nvPr>
        </p:nvSpPr>
        <p:spPr>
          <a:xfrm>
            <a:off x="7028656" y="3124200"/>
            <a:ext cx="1905000" cy="1676400"/>
          </a:xfrm>
        </p:spPr>
        <p:txBody>
          <a:bodyPr/>
          <a:lstStyle/>
          <a:p>
            <a:pPr lvl="0"/>
            <a:r>
              <a:rPr lang="en-US" noProof="0" dirty="0" smtClean="0"/>
              <a:t>Click icon to add picture</a:t>
            </a:r>
            <a:endParaRPr lang="en-US" noProof="0" dirty="0"/>
          </a:p>
        </p:txBody>
      </p:sp>
      <p:sp>
        <p:nvSpPr>
          <p:cNvPr id="18" name="TextBox 17"/>
          <p:cNvSpPr txBox="1"/>
          <p:nvPr userDrawn="1"/>
        </p:nvSpPr>
        <p:spPr>
          <a:xfrm>
            <a:off x="457200" y="6087521"/>
            <a:ext cx="39688" cy="317500"/>
          </a:xfrm>
          <a:prstGeom prst="rect">
            <a:avLst/>
          </a:prstGeom>
          <a:solidFill>
            <a:srgbClr val="95938E"/>
          </a:solidFill>
        </p:spPr>
        <p:txBody>
          <a:bodyPr>
            <a:prstTxWarp prst="textNoShape">
              <a:avLst/>
            </a:prstTxWarp>
            <a:spAutoFit/>
          </a:bodyPr>
          <a:lstStyle/>
          <a:p>
            <a:pPr>
              <a:defRPr/>
            </a:pPr>
            <a:endParaRPr lang="en-US" sz="1800" dirty="0">
              <a:latin typeface="Arial" charset="0"/>
              <a:ea typeface="ヒラギノ角ゴ Pro W3" charset="-128"/>
              <a:cs typeface="ヒラギノ角ゴ Pro W3" charset="-128"/>
            </a:endParaRPr>
          </a:p>
        </p:txBody>
      </p:sp>
      <p:sp>
        <p:nvSpPr>
          <p:cNvPr id="23" name="Text Box 6"/>
          <p:cNvSpPr txBox="1">
            <a:spLocks noChangeArrowheads="1"/>
          </p:cNvSpPr>
          <p:nvPr userDrawn="1"/>
        </p:nvSpPr>
        <p:spPr bwMode="auto">
          <a:xfrm>
            <a:off x="533400" y="6102881"/>
            <a:ext cx="5791200" cy="271442"/>
          </a:xfrm>
          <a:prstGeom prst="rect">
            <a:avLst/>
          </a:prstGeom>
          <a:noFill/>
          <a:ln w="9525">
            <a:noFill/>
            <a:miter lim="800000"/>
            <a:headEnd/>
            <a:tailEnd/>
          </a:ln>
        </p:spPr>
        <p:txBody>
          <a:bodyPr>
            <a:prstTxWarp prst="textNoShape">
              <a:avLst/>
            </a:prstTxWarp>
            <a:spAutoFit/>
          </a:bodyPr>
          <a:lstStyle/>
          <a:p>
            <a:pPr algn="l">
              <a:lnSpc>
                <a:spcPts val="500"/>
              </a:lnSpc>
              <a:spcBef>
                <a:spcPct val="50000"/>
              </a:spcBef>
              <a:defRPr/>
            </a:pPr>
            <a:r>
              <a:rPr lang="en-US" sz="600" i="0" dirty="0">
                <a:solidFill>
                  <a:srgbClr val="95938E"/>
                </a:solidFill>
                <a:latin typeface="Arial" charset="0"/>
                <a:ea typeface="Arial" charset="0"/>
                <a:cs typeface="Arial" charset="0"/>
              </a:rPr>
              <a:t>Accelerating</a:t>
            </a:r>
            <a:r>
              <a:rPr lang="en-US" sz="600" i="0" baseline="0" dirty="0">
                <a:solidFill>
                  <a:srgbClr val="95938E"/>
                </a:solidFill>
                <a:latin typeface="Arial" charset="0"/>
                <a:ea typeface="Arial" charset="0"/>
                <a:cs typeface="Arial" charset="0"/>
              </a:rPr>
              <a:t> Science for Canada</a:t>
            </a:r>
          </a:p>
          <a:p>
            <a:pPr marL="0" marR="0" indent="0" algn="l" defTabSz="457200" rtl="0" eaLnBrk="1" fontAlgn="base" latinLnBrk="0" hangingPunct="1">
              <a:lnSpc>
                <a:spcPts val="500"/>
              </a:lnSpc>
              <a:spcBef>
                <a:spcPct val="50000"/>
              </a:spcBef>
              <a:spcAft>
                <a:spcPct val="0"/>
              </a:spcAft>
              <a:buClrTx/>
              <a:buSzTx/>
              <a:buFontTx/>
              <a:buNone/>
              <a:tabLst/>
              <a:defRPr/>
            </a:pPr>
            <a:r>
              <a:rPr lang="en-US" sz="600" kern="1200" dirty="0" smtClean="0">
                <a:solidFill>
                  <a:srgbClr val="95938E"/>
                </a:solidFill>
                <a:latin typeface="Arial" pitchFamily="-111" charset="0"/>
                <a:ea typeface="ヒラギノ角ゴ Pro W3" pitchFamily="-111" charset="-128"/>
                <a:cs typeface="ヒラギノ角ゴ Pro W3" pitchFamily="-111" charset="-128"/>
              </a:rPr>
              <a:t>Un accélérateur de la démarche scientifique canadienne</a:t>
            </a:r>
            <a:endParaRPr lang="en-US" sz="600" i="1" dirty="0">
              <a:solidFill>
                <a:srgbClr val="95938E"/>
              </a:solidFill>
              <a:latin typeface="Arial Black" charset="0"/>
              <a:ea typeface="ヒラギノ角ゴ Pro W3" charset="-128"/>
              <a:cs typeface="ヒラギノ角ゴ Pro W3" charset="-128"/>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2" name="Text Placeholder 11"/>
          <p:cNvSpPr>
            <a:spLocks noGrp="1"/>
          </p:cNvSpPr>
          <p:nvPr>
            <p:ph type="body" sz="quarter" idx="14"/>
          </p:nvPr>
        </p:nvSpPr>
        <p:spPr>
          <a:xfrm>
            <a:off x="5221111" y="1411111"/>
            <a:ext cx="3654602" cy="4642556"/>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able Placeholder 13"/>
          <p:cNvSpPr>
            <a:spLocks noGrp="1"/>
          </p:cNvSpPr>
          <p:nvPr>
            <p:ph type="tbl" sz="quarter" idx="15"/>
          </p:nvPr>
        </p:nvSpPr>
        <p:spPr>
          <a:xfrm>
            <a:off x="381000" y="1411111"/>
            <a:ext cx="4629150" cy="4642556"/>
          </a:xfrm>
        </p:spPr>
        <p:txBody>
          <a:bodyPr/>
          <a:lstStyle/>
          <a:p>
            <a:pPr lvl="0"/>
            <a:r>
              <a:rPr lang="en-US" noProof="0" dirty="0" smtClean="0"/>
              <a:t>Click icon to add table</a:t>
            </a:r>
            <a:endParaRPr lang="en-US" noProof="0" dirty="0"/>
          </a:p>
        </p:txBody>
      </p:sp>
      <p:sp>
        <p:nvSpPr>
          <p:cNvPr id="5" name="Rectangle 4"/>
          <p:cNvSpPr>
            <a:spLocks noGrp="1" noChangeArrowheads="1"/>
          </p:cNvSpPr>
          <p:nvPr>
            <p:ph type="dt" sz="half" idx="16"/>
          </p:nvPr>
        </p:nvSpPr>
        <p:spPr/>
        <p:txBody>
          <a:bodyPr/>
          <a:lstStyle>
            <a:lvl1pPr>
              <a:defRPr/>
            </a:lvl1pPr>
          </a:lstStyle>
          <a:p>
            <a:pPr>
              <a:defRPr/>
            </a:pPr>
            <a:fld id="{5A15ED7B-9A73-B445-9D75-EF7F6CE89039}" type="datetime4">
              <a:rPr lang="en-US"/>
              <a:pPr>
                <a:defRPr/>
              </a:pPr>
              <a:t>July 28, 2012</a:t>
            </a:fld>
            <a:endParaRPr lang="en-US" dirty="0"/>
          </a:p>
        </p:txBody>
      </p:sp>
      <p:sp>
        <p:nvSpPr>
          <p:cNvPr id="6" name="Rectangle 5"/>
          <p:cNvSpPr>
            <a:spLocks noGrp="1" noChangeArrowheads="1"/>
          </p:cNvSpPr>
          <p:nvPr>
            <p:ph type="ftr" sz="quarter" idx="17"/>
          </p:nvPr>
        </p:nvSpPr>
        <p:spPr/>
        <p:txBody>
          <a:bodyPr/>
          <a:lstStyle>
            <a:lvl1pPr>
              <a:defRPr/>
            </a:lvl1pPr>
          </a:lstStyle>
          <a:p>
            <a:pPr>
              <a:defRPr/>
            </a:pPr>
            <a:r>
              <a:rPr lang="en-US" dirty="0"/>
              <a:t>Presentation Title</a:t>
            </a:r>
          </a:p>
        </p:txBody>
      </p:sp>
      <p:sp>
        <p:nvSpPr>
          <p:cNvPr id="7" name="Rectangle 6"/>
          <p:cNvSpPr>
            <a:spLocks noGrp="1" noChangeArrowheads="1"/>
          </p:cNvSpPr>
          <p:nvPr>
            <p:ph type="sldNum" sz="quarter" idx="18"/>
          </p:nvPr>
        </p:nvSpPr>
        <p:spPr/>
        <p:txBody>
          <a:bodyPr/>
          <a:lstStyle>
            <a:lvl1pPr>
              <a:defRPr/>
            </a:lvl1pPr>
          </a:lstStyle>
          <a:p>
            <a:pPr>
              <a:defRPr/>
            </a:pPr>
            <a:fld id="{08B9A9CC-D407-2C40-A733-1A362103CE35}"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0" name="Table Placeholder 9"/>
          <p:cNvSpPr>
            <a:spLocks noGrp="1"/>
          </p:cNvSpPr>
          <p:nvPr>
            <p:ph type="tbl" sz="quarter" idx="13"/>
          </p:nvPr>
        </p:nvSpPr>
        <p:spPr>
          <a:xfrm>
            <a:off x="457200" y="1495425"/>
            <a:ext cx="8077200" cy="4586288"/>
          </a:xfrm>
        </p:spPr>
        <p:txBody>
          <a:bodyPr/>
          <a:lstStyle/>
          <a:p>
            <a:pPr lvl="0"/>
            <a:r>
              <a:rPr lang="en-US" noProof="0" dirty="0" smtClean="0"/>
              <a:t>Click icon to add table</a:t>
            </a:r>
            <a:endParaRPr lang="en-US" noProof="0" dirty="0"/>
          </a:p>
        </p:txBody>
      </p:sp>
      <p:sp>
        <p:nvSpPr>
          <p:cNvPr id="4" name="Rectangle 4"/>
          <p:cNvSpPr>
            <a:spLocks noGrp="1" noChangeArrowheads="1"/>
          </p:cNvSpPr>
          <p:nvPr>
            <p:ph type="dt" sz="half" idx="14"/>
          </p:nvPr>
        </p:nvSpPr>
        <p:spPr/>
        <p:txBody>
          <a:bodyPr/>
          <a:lstStyle>
            <a:lvl1pPr>
              <a:defRPr/>
            </a:lvl1pPr>
          </a:lstStyle>
          <a:p>
            <a:pPr>
              <a:defRPr/>
            </a:pPr>
            <a:fld id="{2AA30964-2B91-D141-B55B-D0CB432DA43A}" type="datetime4">
              <a:rPr lang="en-US"/>
              <a:pPr>
                <a:defRPr/>
              </a:pPr>
              <a:t>July 28, 2012</a:t>
            </a:fld>
            <a:endParaRPr lang="en-US" dirty="0"/>
          </a:p>
        </p:txBody>
      </p:sp>
      <p:sp>
        <p:nvSpPr>
          <p:cNvPr id="5" name="Rectangle 5"/>
          <p:cNvSpPr>
            <a:spLocks noGrp="1" noChangeArrowheads="1"/>
          </p:cNvSpPr>
          <p:nvPr>
            <p:ph type="ftr" sz="quarter" idx="15"/>
          </p:nvPr>
        </p:nvSpPr>
        <p:spPr/>
        <p:txBody>
          <a:bodyPr/>
          <a:lstStyle>
            <a:lvl1pPr>
              <a:defRPr/>
            </a:lvl1pPr>
          </a:lstStyle>
          <a:p>
            <a:pPr>
              <a:defRPr/>
            </a:pPr>
            <a:r>
              <a:rPr lang="en-US" dirty="0"/>
              <a:t>Presentation Title</a:t>
            </a:r>
          </a:p>
        </p:txBody>
      </p:sp>
      <p:sp>
        <p:nvSpPr>
          <p:cNvPr id="6" name="Rectangle 6"/>
          <p:cNvSpPr>
            <a:spLocks noGrp="1" noChangeArrowheads="1"/>
          </p:cNvSpPr>
          <p:nvPr>
            <p:ph type="sldNum" sz="quarter" idx="16"/>
          </p:nvPr>
        </p:nvSpPr>
        <p:spPr/>
        <p:txBody>
          <a:bodyPr/>
          <a:lstStyle>
            <a:lvl1pPr>
              <a:defRPr/>
            </a:lvl1pPr>
          </a:lstStyle>
          <a:p>
            <a:pPr>
              <a:defRPr/>
            </a:pPr>
            <a:fld id="{808CB916-5AC1-644C-AE40-D75B460B96B0}"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edia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Media Placeholder 6"/>
          <p:cNvSpPr>
            <a:spLocks noGrp="1"/>
          </p:cNvSpPr>
          <p:nvPr>
            <p:ph type="media" sz="quarter" idx="13"/>
          </p:nvPr>
        </p:nvSpPr>
        <p:spPr>
          <a:xfrm>
            <a:off x="381000" y="1439863"/>
            <a:ext cx="4797425" cy="4725987"/>
          </a:xfrm>
        </p:spPr>
        <p:txBody>
          <a:bodyPr/>
          <a:lstStyle/>
          <a:p>
            <a:pPr lvl="0"/>
            <a:r>
              <a:rPr lang="en-US" noProof="0" dirty="0" smtClean="0"/>
              <a:t>Click icon to add media</a:t>
            </a:r>
            <a:endParaRPr lang="en-US" noProof="0" dirty="0"/>
          </a:p>
        </p:txBody>
      </p:sp>
      <p:sp>
        <p:nvSpPr>
          <p:cNvPr id="9" name="Text Placeholder 8"/>
          <p:cNvSpPr>
            <a:spLocks noGrp="1"/>
          </p:cNvSpPr>
          <p:nvPr>
            <p:ph type="body" sz="quarter" idx="14"/>
          </p:nvPr>
        </p:nvSpPr>
        <p:spPr>
          <a:xfrm>
            <a:off x="5362575" y="1439863"/>
            <a:ext cx="3443288" cy="472598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a:spLocks noGrp="1" noChangeArrowheads="1"/>
          </p:cNvSpPr>
          <p:nvPr>
            <p:ph type="dt" sz="half" idx="15"/>
          </p:nvPr>
        </p:nvSpPr>
        <p:spPr/>
        <p:txBody>
          <a:bodyPr/>
          <a:lstStyle>
            <a:lvl1pPr>
              <a:defRPr/>
            </a:lvl1pPr>
          </a:lstStyle>
          <a:p>
            <a:pPr>
              <a:defRPr/>
            </a:pPr>
            <a:fld id="{C911F08B-C7F5-DD4E-8E16-9F46CFC19D92}" type="datetime4">
              <a:rPr lang="en-US"/>
              <a:pPr>
                <a:defRPr/>
              </a:pPr>
              <a:t>July 28, 2012</a:t>
            </a:fld>
            <a:endParaRPr lang="en-US" dirty="0"/>
          </a:p>
        </p:txBody>
      </p:sp>
      <p:sp>
        <p:nvSpPr>
          <p:cNvPr id="6" name="Rectangle 5"/>
          <p:cNvSpPr>
            <a:spLocks noGrp="1" noChangeArrowheads="1"/>
          </p:cNvSpPr>
          <p:nvPr>
            <p:ph type="ftr" sz="quarter" idx="16"/>
          </p:nvPr>
        </p:nvSpPr>
        <p:spPr/>
        <p:txBody>
          <a:bodyPr/>
          <a:lstStyle>
            <a:lvl1pPr>
              <a:defRPr/>
            </a:lvl1pPr>
          </a:lstStyle>
          <a:p>
            <a:pPr>
              <a:defRPr/>
            </a:pPr>
            <a:r>
              <a:rPr lang="en-US" dirty="0"/>
              <a:t>Presentation Title</a:t>
            </a:r>
          </a:p>
        </p:txBody>
      </p:sp>
      <p:sp>
        <p:nvSpPr>
          <p:cNvPr id="8" name="Rectangle 6"/>
          <p:cNvSpPr>
            <a:spLocks noGrp="1" noChangeArrowheads="1"/>
          </p:cNvSpPr>
          <p:nvPr>
            <p:ph type="sldNum" sz="quarter" idx="17"/>
          </p:nvPr>
        </p:nvSpPr>
        <p:spPr/>
        <p:txBody>
          <a:bodyPr/>
          <a:lstStyle>
            <a:lvl1pPr>
              <a:defRPr/>
            </a:lvl1pPr>
          </a:lstStyle>
          <a:p>
            <a:pPr>
              <a:defRPr/>
            </a:pPr>
            <a:fld id="{B9D7CCD4-CC97-4D48-A617-7F176D989D76}"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hank You Slide (1)">
    <p:spTree>
      <p:nvGrpSpPr>
        <p:cNvPr id="1" name=""/>
        <p:cNvGrpSpPr/>
        <p:nvPr/>
      </p:nvGrpSpPr>
      <p:grpSpPr>
        <a:xfrm>
          <a:off x="0" y="0"/>
          <a:ext cx="0" cy="0"/>
          <a:chOff x="0" y="0"/>
          <a:chExt cx="0" cy="0"/>
        </a:xfrm>
      </p:grpSpPr>
      <p:sp>
        <p:nvSpPr>
          <p:cNvPr id="9" name="TextBox 17"/>
          <p:cNvSpPr txBox="1">
            <a:spLocks noChangeArrowheads="1"/>
          </p:cNvSpPr>
          <p:nvPr userDrawn="1"/>
        </p:nvSpPr>
        <p:spPr bwMode="auto">
          <a:xfrm>
            <a:off x="6818313" y="990600"/>
            <a:ext cx="2325687" cy="5867400"/>
          </a:xfrm>
          <a:prstGeom prst="rect">
            <a:avLst/>
          </a:prstGeom>
          <a:solidFill>
            <a:schemeClr val="tx2"/>
          </a:solidFill>
          <a:ln w="9525">
            <a:noFill/>
            <a:miter lim="800000"/>
            <a:headEnd/>
            <a:tailEnd/>
          </a:ln>
        </p:spPr>
        <p:txBody>
          <a:bodyPr>
            <a:prstTxWarp prst="textNoShape">
              <a:avLst/>
            </a:prstTxWarp>
            <a:spAutoFit/>
          </a:bodyPr>
          <a:lstStyle/>
          <a:p>
            <a:pPr>
              <a:defRPr/>
            </a:pPr>
            <a:endParaRPr lang="en-US" sz="1800" dirty="0">
              <a:latin typeface="Arial" charset="0"/>
              <a:ea typeface="ヒラギノ角ゴ Pro W3" charset="-128"/>
              <a:cs typeface="ヒラギノ角ゴ Pro W3" charset="-128"/>
            </a:endParaRPr>
          </a:p>
        </p:txBody>
      </p:sp>
      <p:sp>
        <p:nvSpPr>
          <p:cNvPr id="10" name="TextBox 9"/>
          <p:cNvSpPr txBox="1">
            <a:spLocks noChangeArrowheads="1"/>
          </p:cNvSpPr>
          <p:nvPr userDrawn="1"/>
        </p:nvSpPr>
        <p:spPr bwMode="auto">
          <a:xfrm>
            <a:off x="0" y="0"/>
            <a:ext cx="9144000" cy="1096963"/>
          </a:xfrm>
          <a:prstGeom prst="rect">
            <a:avLst/>
          </a:prstGeom>
          <a:solidFill>
            <a:srgbClr val="74241F"/>
          </a:solidFill>
          <a:ln w="9525">
            <a:noFill/>
            <a:miter lim="800000"/>
            <a:headEnd/>
            <a:tailEnd/>
          </a:ln>
        </p:spPr>
        <p:txBody>
          <a:bodyPr>
            <a:prstTxWarp prst="textNoShape">
              <a:avLst/>
            </a:prstTxWarp>
            <a:spAutoFit/>
          </a:bodyPr>
          <a:lstStyle/>
          <a:p>
            <a:pPr>
              <a:defRPr/>
            </a:pPr>
            <a:endParaRPr lang="en-US" sz="1800" dirty="0">
              <a:latin typeface="Arial" charset="0"/>
              <a:ea typeface="ヒラギノ角ゴ Pro W3" charset="-128"/>
              <a:cs typeface="ヒラギノ角ゴ Pro W3" charset="-128"/>
            </a:endParaRPr>
          </a:p>
        </p:txBody>
      </p:sp>
      <p:sp>
        <p:nvSpPr>
          <p:cNvPr id="12" name="Text Box 6"/>
          <p:cNvSpPr txBox="1">
            <a:spLocks noChangeArrowheads="1"/>
          </p:cNvSpPr>
          <p:nvPr userDrawn="1"/>
        </p:nvSpPr>
        <p:spPr bwMode="auto">
          <a:xfrm>
            <a:off x="533400" y="6392863"/>
            <a:ext cx="5791200" cy="323850"/>
          </a:xfrm>
          <a:prstGeom prst="rect">
            <a:avLst/>
          </a:prstGeom>
          <a:noFill/>
          <a:ln w="9525">
            <a:noFill/>
            <a:miter lim="800000"/>
            <a:headEnd/>
            <a:tailEnd/>
          </a:ln>
        </p:spPr>
        <p:txBody>
          <a:bodyPr>
            <a:prstTxWarp prst="textNoShape">
              <a:avLst/>
            </a:prstTxWarp>
            <a:spAutoFit/>
          </a:bodyPr>
          <a:lstStyle/>
          <a:p>
            <a:pPr algn="l">
              <a:spcBef>
                <a:spcPct val="50000"/>
              </a:spcBef>
              <a:defRPr/>
            </a:pPr>
            <a:r>
              <a:rPr lang="en-US" sz="600" dirty="0">
                <a:solidFill>
                  <a:srgbClr val="95938E"/>
                </a:solidFill>
                <a:latin typeface="Arial" charset="0"/>
                <a:ea typeface="Arial" charset="0"/>
                <a:cs typeface="Arial" charset="0"/>
              </a:rPr>
              <a:t>Owned and operated as a joint venture by a consortium of Canadian universities via a contribution through the National Research Council Canada </a:t>
            </a:r>
          </a:p>
          <a:p>
            <a:pPr algn="l">
              <a:spcBef>
                <a:spcPct val="50000"/>
              </a:spcBef>
              <a:defRPr/>
            </a:pPr>
            <a:r>
              <a:rPr lang="en-US" sz="600" dirty="0">
                <a:solidFill>
                  <a:srgbClr val="95938E"/>
                </a:solidFill>
                <a:latin typeface="Arial" charset="0"/>
                <a:ea typeface="Arial" charset="0"/>
                <a:cs typeface="Arial" charset="0"/>
              </a:rPr>
              <a:t>Propriété d’un consortium d’universités canadiennes, géré en co-entreprise à partir d’une contribution administrée par le Conseil national de recherches Canada</a:t>
            </a:r>
            <a:endParaRPr lang="en-US" sz="600" i="1" dirty="0">
              <a:solidFill>
                <a:srgbClr val="95938E"/>
              </a:solidFill>
              <a:latin typeface="Arial Black" charset="0"/>
              <a:ea typeface="ヒラギノ角ゴ Pro W3" charset="-128"/>
              <a:cs typeface="ヒラギノ角ゴ Pro W3" charset="-128"/>
            </a:endParaRPr>
          </a:p>
        </p:txBody>
      </p:sp>
      <p:sp>
        <p:nvSpPr>
          <p:cNvPr id="14" name="Rectangle 12"/>
          <p:cNvSpPr>
            <a:spLocks noChangeArrowheads="1"/>
          </p:cNvSpPr>
          <p:nvPr userDrawn="1"/>
        </p:nvSpPr>
        <p:spPr bwMode="auto">
          <a:xfrm>
            <a:off x="0" y="2239963"/>
            <a:ext cx="9144000" cy="0"/>
          </a:xfrm>
          <a:prstGeom prst="rect">
            <a:avLst/>
          </a:prstGeom>
          <a:noFill/>
          <a:ln w="9525">
            <a:noFill/>
            <a:miter lim="800000"/>
            <a:headEnd/>
            <a:tailEnd/>
          </a:ln>
        </p:spPr>
        <p:txBody>
          <a:bodyPr wrap="none" anchor="ctr">
            <a:prstTxWarp prst="textNoShape">
              <a:avLst/>
            </a:prstTxWarp>
            <a:spAutoFit/>
          </a:bodyPr>
          <a:lstStyle/>
          <a:p>
            <a:pPr>
              <a:defRPr/>
            </a:pPr>
            <a:endParaRPr lang="en-US" sz="1800" dirty="0">
              <a:latin typeface="Arial" charset="0"/>
              <a:ea typeface="ヒラギノ角ゴ Pro W3" charset="-128"/>
              <a:cs typeface="ヒラギノ角ゴ Pro W3" charset="-128"/>
            </a:endParaRPr>
          </a:p>
        </p:txBody>
      </p:sp>
      <p:sp>
        <p:nvSpPr>
          <p:cNvPr id="16" name="Text Box 5"/>
          <p:cNvSpPr txBox="1">
            <a:spLocks noChangeArrowheads="1"/>
          </p:cNvSpPr>
          <p:nvPr userDrawn="1"/>
        </p:nvSpPr>
        <p:spPr bwMode="auto">
          <a:xfrm>
            <a:off x="6019800" y="411163"/>
            <a:ext cx="2971800" cy="363537"/>
          </a:xfrm>
          <a:prstGeom prst="rect">
            <a:avLst/>
          </a:prstGeom>
          <a:noFill/>
          <a:ln w="9525">
            <a:noFill/>
            <a:miter lim="800000"/>
            <a:headEnd/>
            <a:tailEnd/>
          </a:ln>
        </p:spPr>
        <p:txBody>
          <a:bodyPr>
            <a:prstTxWarp prst="textNoShape">
              <a:avLst/>
            </a:prstTxWarp>
            <a:spAutoFit/>
          </a:bodyPr>
          <a:lstStyle/>
          <a:p>
            <a:pPr algn="r">
              <a:lnSpc>
                <a:spcPts val="400"/>
              </a:lnSpc>
              <a:spcBef>
                <a:spcPct val="50000"/>
              </a:spcBef>
              <a:defRPr/>
            </a:pPr>
            <a:r>
              <a:rPr lang="en-US" sz="700" dirty="0">
                <a:solidFill>
                  <a:schemeClr val="bg1"/>
                </a:solidFill>
                <a:latin typeface="Arial" charset="0"/>
                <a:ea typeface="Arial" charset="0"/>
                <a:cs typeface="Arial" charset="0"/>
              </a:rPr>
              <a:t>Canada’s national laboratory for particle and nuclear physics </a:t>
            </a:r>
          </a:p>
          <a:p>
            <a:pPr algn="r">
              <a:lnSpc>
                <a:spcPts val="400"/>
              </a:lnSpc>
              <a:spcBef>
                <a:spcPct val="50000"/>
              </a:spcBef>
              <a:defRPr/>
            </a:pPr>
            <a:r>
              <a:rPr lang="en-US" sz="700" dirty="0">
                <a:solidFill>
                  <a:schemeClr val="bg1"/>
                </a:solidFill>
                <a:latin typeface="Arial" charset="0"/>
                <a:ea typeface="Arial Black" charset="0"/>
                <a:cs typeface="Arial Black" charset="0"/>
              </a:rPr>
              <a:t>Laboratoire national canadien pour la recherche en physique nucléaire </a:t>
            </a:r>
          </a:p>
          <a:p>
            <a:pPr algn="r">
              <a:lnSpc>
                <a:spcPts val="400"/>
              </a:lnSpc>
              <a:spcBef>
                <a:spcPct val="50000"/>
              </a:spcBef>
              <a:defRPr/>
            </a:pPr>
            <a:r>
              <a:rPr lang="en-US" sz="700" dirty="0">
                <a:solidFill>
                  <a:schemeClr val="bg1"/>
                </a:solidFill>
                <a:latin typeface="Arial" charset="0"/>
                <a:ea typeface="Arial Black" charset="0"/>
                <a:cs typeface="Arial Black" charset="0"/>
              </a:rPr>
              <a:t>et en physique des particules</a:t>
            </a:r>
            <a:endParaRPr lang="en-US" sz="700" dirty="0">
              <a:solidFill>
                <a:schemeClr val="bg1"/>
              </a:solidFill>
              <a:latin typeface="Arial" charset="0"/>
              <a:ea typeface="Arial" charset="0"/>
              <a:cs typeface="Arial" charset="0"/>
            </a:endParaRPr>
          </a:p>
        </p:txBody>
      </p:sp>
      <p:pic>
        <p:nvPicPr>
          <p:cNvPr id="17" name="Picture 19" descr="TRIUMF_logo_white.png"/>
          <p:cNvPicPr>
            <a:picLocks noChangeAspect="1"/>
          </p:cNvPicPr>
          <p:nvPr userDrawn="1"/>
        </p:nvPicPr>
        <p:blipFill>
          <a:blip r:embed="rId2"/>
          <a:srcRect/>
          <a:stretch>
            <a:fillRect/>
          </a:stretch>
        </p:blipFill>
        <p:spPr bwMode="auto">
          <a:xfrm>
            <a:off x="190500" y="203200"/>
            <a:ext cx="2424113" cy="665163"/>
          </a:xfrm>
          <a:prstGeom prst="rect">
            <a:avLst/>
          </a:prstGeom>
          <a:noFill/>
          <a:ln w="9525">
            <a:noFill/>
            <a:miter lim="800000"/>
            <a:headEnd/>
            <a:tailEnd/>
          </a:ln>
        </p:spPr>
      </p:pic>
      <p:sp>
        <p:nvSpPr>
          <p:cNvPr id="18" name="TextBox 17"/>
          <p:cNvSpPr txBox="1"/>
          <p:nvPr userDrawn="1"/>
        </p:nvSpPr>
        <p:spPr>
          <a:xfrm>
            <a:off x="-571" y="1985126"/>
            <a:ext cx="6818884" cy="3349657"/>
          </a:xfrm>
          <a:prstGeom prst="rect">
            <a:avLst/>
          </a:prstGeom>
          <a:noFill/>
        </p:spPr>
        <p:txBody>
          <a:bodyPr wrap="square">
            <a:normAutofit/>
          </a:bodyPr>
          <a:lstStyle/>
          <a:p>
            <a:pPr algn="ctr">
              <a:defRPr/>
            </a:pPr>
            <a:r>
              <a:rPr lang="en-US" sz="7000" dirty="0">
                <a:solidFill>
                  <a:srgbClr val="113F7C"/>
                </a:solidFill>
                <a:latin typeface="Myriad Pro"/>
                <a:ea typeface="ヒラギノ角ゴ Pro W3" charset="-128"/>
                <a:cs typeface="Myriad Pro"/>
              </a:rPr>
              <a:t>Thank</a:t>
            </a:r>
            <a:r>
              <a:rPr lang="en-US" sz="7000" baseline="0" dirty="0">
                <a:solidFill>
                  <a:srgbClr val="113F7C"/>
                </a:solidFill>
                <a:latin typeface="Myriad Pro"/>
                <a:ea typeface="ヒラギノ角ゴ Pro W3" charset="-128"/>
                <a:cs typeface="Myriad Pro"/>
              </a:rPr>
              <a:t> </a:t>
            </a:r>
            <a:r>
              <a:rPr lang="en-US" sz="7000" dirty="0">
                <a:solidFill>
                  <a:srgbClr val="113F7C"/>
                </a:solidFill>
                <a:latin typeface="Myriad Pro"/>
                <a:ea typeface="ヒラギノ角ゴ Pro W3" charset="-128"/>
                <a:cs typeface="Myriad Pro"/>
              </a:rPr>
              <a:t>you!</a:t>
            </a:r>
          </a:p>
          <a:p>
            <a:pPr algn="ctr">
              <a:defRPr/>
            </a:pPr>
            <a:r>
              <a:rPr lang="en-US" sz="7000" dirty="0" smtClean="0">
                <a:solidFill>
                  <a:srgbClr val="113F7C"/>
                </a:solidFill>
                <a:latin typeface="Myriad Pro"/>
                <a:ea typeface="ヒラギノ角ゴ Pro W3" charset="-128"/>
                <a:cs typeface="Myriad Pro"/>
              </a:rPr>
              <a:t>Merci</a:t>
            </a:r>
          </a:p>
        </p:txBody>
      </p:sp>
      <p:sp>
        <p:nvSpPr>
          <p:cNvPr id="35" name="Rectangle 34"/>
          <p:cNvSpPr/>
          <p:nvPr userDrawn="1"/>
        </p:nvSpPr>
        <p:spPr>
          <a:xfrm>
            <a:off x="6976324" y="2997200"/>
            <a:ext cx="2010775" cy="21364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6" name="Picture 49"/>
          <p:cNvPicPr>
            <a:picLocks noChangeAspect="1" noChangeArrowheads="1"/>
          </p:cNvPicPr>
          <p:nvPr userDrawn="1"/>
        </p:nvPicPr>
        <p:blipFill>
          <a:blip r:embed="rId3">
            <a:clrChange>
              <a:clrFrom>
                <a:srgbClr val="6E615D"/>
              </a:clrFrom>
              <a:clrTo>
                <a:srgbClr val="6E615D">
                  <a:alpha val="0"/>
                </a:srgbClr>
              </a:clrTo>
            </a:clrChange>
          </a:blip>
          <a:srcRect/>
          <a:stretch>
            <a:fillRect/>
          </a:stretch>
        </p:blipFill>
        <p:spPr bwMode="auto">
          <a:xfrm>
            <a:off x="8186911" y="3414268"/>
            <a:ext cx="800188" cy="535612"/>
          </a:xfrm>
          <a:prstGeom prst="rect">
            <a:avLst/>
          </a:prstGeom>
          <a:noFill/>
          <a:ln w="9525">
            <a:noFill/>
            <a:miter lim="800000"/>
            <a:headEnd/>
            <a:tailEnd/>
          </a:ln>
        </p:spPr>
      </p:pic>
      <p:pic>
        <p:nvPicPr>
          <p:cNvPr id="37" name="Picture 2"/>
          <p:cNvPicPr>
            <a:picLocks noChangeAspect="1" noChangeArrowheads="1"/>
          </p:cNvPicPr>
          <p:nvPr userDrawn="1"/>
        </p:nvPicPr>
        <p:blipFill>
          <a:blip r:embed="rId4">
            <a:clrChange>
              <a:clrFrom>
                <a:srgbClr val="6E615D"/>
              </a:clrFrom>
              <a:clrTo>
                <a:srgbClr val="6E615D">
                  <a:alpha val="0"/>
                </a:srgbClr>
              </a:clrTo>
            </a:clrChange>
          </a:blip>
          <a:srcRect/>
          <a:stretch>
            <a:fillRect/>
          </a:stretch>
        </p:blipFill>
        <p:spPr bwMode="auto">
          <a:xfrm>
            <a:off x="6991995" y="3060404"/>
            <a:ext cx="1179248" cy="303513"/>
          </a:xfrm>
          <a:prstGeom prst="rect">
            <a:avLst/>
          </a:prstGeom>
          <a:noFill/>
          <a:ln w="9525">
            <a:noFill/>
            <a:miter lim="800000"/>
            <a:headEnd/>
            <a:tailEnd/>
          </a:ln>
        </p:spPr>
      </p:pic>
      <p:pic>
        <p:nvPicPr>
          <p:cNvPr id="38" name="Picture 48"/>
          <p:cNvPicPr>
            <a:picLocks noChangeAspect="1" noChangeArrowheads="1"/>
          </p:cNvPicPr>
          <p:nvPr userDrawn="1"/>
        </p:nvPicPr>
        <p:blipFill>
          <a:blip r:embed="rId5">
            <a:clrChange>
              <a:clrFrom>
                <a:srgbClr val="6E615D"/>
              </a:clrFrom>
              <a:clrTo>
                <a:srgbClr val="6E615D">
                  <a:alpha val="0"/>
                </a:srgbClr>
              </a:clrTo>
            </a:clrChange>
          </a:blip>
          <a:srcRect/>
          <a:stretch>
            <a:fillRect/>
          </a:stretch>
        </p:blipFill>
        <p:spPr bwMode="auto">
          <a:xfrm>
            <a:off x="7861001" y="4025521"/>
            <a:ext cx="1126098" cy="535612"/>
          </a:xfrm>
          <a:prstGeom prst="rect">
            <a:avLst/>
          </a:prstGeom>
          <a:noFill/>
          <a:ln w="9525">
            <a:noFill/>
            <a:miter lim="800000"/>
            <a:headEnd/>
            <a:tailEnd/>
          </a:ln>
        </p:spPr>
      </p:pic>
      <p:pic>
        <p:nvPicPr>
          <p:cNvPr id="39" name="Picture 3"/>
          <p:cNvPicPr>
            <a:picLocks noChangeAspect="1" noChangeArrowheads="1"/>
          </p:cNvPicPr>
          <p:nvPr userDrawn="1"/>
        </p:nvPicPr>
        <p:blipFill>
          <a:blip r:embed="rId6">
            <a:clrChange>
              <a:clrFrom>
                <a:srgbClr val="6E615D"/>
              </a:clrFrom>
              <a:clrTo>
                <a:srgbClr val="6E615D">
                  <a:alpha val="0"/>
                </a:srgbClr>
              </a:clrTo>
            </a:clrChange>
          </a:blip>
          <a:srcRect/>
          <a:stretch>
            <a:fillRect/>
          </a:stretch>
        </p:blipFill>
        <p:spPr bwMode="auto">
          <a:xfrm>
            <a:off x="6991995" y="4025521"/>
            <a:ext cx="815838" cy="535612"/>
          </a:xfrm>
          <a:prstGeom prst="rect">
            <a:avLst/>
          </a:prstGeom>
          <a:noFill/>
          <a:ln w="9525">
            <a:noFill/>
            <a:miter lim="800000"/>
            <a:headEnd/>
            <a:tailEnd/>
          </a:ln>
        </p:spPr>
      </p:pic>
      <p:pic>
        <p:nvPicPr>
          <p:cNvPr id="40" name="Picture 4"/>
          <p:cNvPicPr>
            <a:picLocks noChangeAspect="1" noChangeArrowheads="1"/>
          </p:cNvPicPr>
          <p:nvPr userDrawn="1"/>
        </p:nvPicPr>
        <p:blipFill>
          <a:blip r:embed="rId7">
            <a:clrChange>
              <a:clrFrom>
                <a:srgbClr val="6E615D"/>
              </a:clrFrom>
              <a:clrTo>
                <a:srgbClr val="6E615D">
                  <a:alpha val="0"/>
                </a:srgbClr>
              </a:clrTo>
            </a:clrChange>
          </a:blip>
          <a:srcRect/>
          <a:stretch>
            <a:fillRect/>
          </a:stretch>
        </p:blipFill>
        <p:spPr bwMode="auto">
          <a:xfrm>
            <a:off x="8213591" y="3106107"/>
            <a:ext cx="724535" cy="257810"/>
          </a:xfrm>
          <a:prstGeom prst="rect">
            <a:avLst/>
          </a:prstGeom>
          <a:noFill/>
          <a:ln w="9525">
            <a:noFill/>
            <a:miter lim="800000"/>
            <a:headEnd/>
            <a:tailEnd/>
          </a:ln>
        </p:spPr>
      </p:pic>
      <p:pic>
        <p:nvPicPr>
          <p:cNvPr id="41" name="Picture 40" descr="NRCan-Canada_E.jpg"/>
          <p:cNvPicPr>
            <a:picLocks noChangeAspect="1"/>
          </p:cNvPicPr>
          <p:nvPr userDrawn="1"/>
        </p:nvPicPr>
        <p:blipFill>
          <a:blip r:embed="rId8">
            <a:clrChange>
              <a:clrFrom>
                <a:srgbClr val="6E615D"/>
              </a:clrFrom>
              <a:clrTo>
                <a:srgbClr val="6E615D">
                  <a:alpha val="0"/>
                </a:srgbClr>
              </a:clrTo>
            </a:clrChange>
          </a:blip>
          <a:srcRect b="59999"/>
          <a:stretch>
            <a:fillRect/>
          </a:stretch>
        </p:blipFill>
        <p:spPr>
          <a:xfrm>
            <a:off x="6991995" y="4880210"/>
            <a:ext cx="1997786" cy="234405"/>
          </a:xfrm>
          <a:prstGeom prst="rect">
            <a:avLst/>
          </a:prstGeom>
        </p:spPr>
      </p:pic>
      <p:pic>
        <p:nvPicPr>
          <p:cNvPr id="42" name="Picture 6"/>
          <p:cNvPicPr>
            <a:picLocks noChangeAspect="1" noChangeArrowheads="1"/>
          </p:cNvPicPr>
          <p:nvPr userDrawn="1"/>
        </p:nvPicPr>
        <p:blipFill>
          <a:blip r:embed="rId9">
            <a:clrChange>
              <a:clrFrom>
                <a:srgbClr val="6E615D"/>
              </a:clrFrom>
              <a:clrTo>
                <a:srgbClr val="6E615D">
                  <a:alpha val="0"/>
                </a:srgbClr>
              </a:clrTo>
            </a:clrChange>
          </a:blip>
          <a:srcRect/>
          <a:stretch>
            <a:fillRect/>
          </a:stretch>
        </p:blipFill>
        <p:spPr bwMode="auto">
          <a:xfrm>
            <a:off x="6991995" y="4615946"/>
            <a:ext cx="1997786" cy="207769"/>
          </a:xfrm>
          <a:prstGeom prst="rect">
            <a:avLst/>
          </a:prstGeom>
          <a:noFill/>
          <a:ln w="9525">
            <a:noFill/>
            <a:miter lim="800000"/>
            <a:headEnd/>
            <a:tailEnd/>
          </a:ln>
        </p:spPr>
      </p:pic>
      <p:pic>
        <p:nvPicPr>
          <p:cNvPr id="43" name="Picture 7"/>
          <p:cNvPicPr>
            <a:picLocks noChangeAspect="1" noChangeArrowheads="1"/>
          </p:cNvPicPr>
          <p:nvPr userDrawn="1"/>
        </p:nvPicPr>
        <p:blipFill>
          <a:blip r:embed="rId10">
            <a:clrChange>
              <a:clrFrom>
                <a:srgbClr val="6E615D"/>
              </a:clrFrom>
              <a:clrTo>
                <a:srgbClr val="6E615D">
                  <a:alpha val="0"/>
                </a:srgbClr>
              </a:clrTo>
            </a:clrChange>
          </a:blip>
          <a:srcRect/>
          <a:stretch>
            <a:fillRect/>
          </a:stretch>
        </p:blipFill>
        <p:spPr bwMode="auto">
          <a:xfrm>
            <a:off x="6991995" y="3414268"/>
            <a:ext cx="1064038" cy="535612"/>
          </a:xfrm>
          <a:prstGeom prst="rect">
            <a:avLst/>
          </a:prstGeom>
          <a:noFill/>
          <a:ln w="9525">
            <a:noFill/>
            <a:miter lim="800000"/>
            <a:headEnd/>
            <a:tailEnd/>
          </a:ln>
        </p:spPr>
      </p:pic>
      <p:grpSp>
        <p:nvGrpSpPr>
          <p:cNvPr id="67" name="Group 66"/>
          <p:cNvGrpSpPr/>
          <p:nvPr userDrawn="1"/>
        </p:nvGrpSpPr>
        <p:grpSpPr>
          <a:xfrm>
            <a:off x="6976324" y="5283983"/>
            <a:ext cx="2010775" cy="1243817"/>
            <a:chOff x="6976324" y="5353833"/>
            <a:chExt cx="2010775" cy="1243817"/>
          </a:xfrm>
        </p:grpSpPr>
        <p:sp>
          <p:nvSpPr>
            <p:cNvPr id="68" name="Rectangle 67"/>
            <p:cNvSpPr/>
            <p:nvPr userDrawn="1"/>
          </p:nvSpPr>
          <p:spPr>
            <a:xfrm>
              <a:off x="6976324" y="5353833"/>
              <a:ext cx="2010775" cy="12438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69" name="Group 34"/>
            <p:cNvGrpSpPr/>
            <p:nvPr userDrawn="1"/>
          </p:nvGrpSpPr>
          <p:grpSpPr>
            <a:xfrm>
              <a:off x="6976324" y="5404633"/>
              <a:ext cx="2005502" cy="1134579"/>
              <a:chOff x="6976324" y="5449083"/>
              <a:chExt cx="2005502" cy="1134579"/>
            </a:xfrm>
          </p:grpSpPr>
          <p:pic>
            <p:nvPicPr>
              <p:cNvPr id="70" name="Picture 69"/>
              <p:cNvPicPr>
                <a:picLocks noChangeAspect="1" noChangeArrowheads="1"/>
              </p:cNvPicPr>
              <p:nvPr/>
            </p:nvPicPr>
            <p:blipFill>
              <a:blip r:embed="rId11">
                <a:clrChange>
                  <a:clrFrom>
                    <a:srgbClr val="6E615D"/>
                  </a:clrFrom>
                  <a:clrTo>
                    <a:srgbClr val="6E615D">
                      <a:alpha val="0"/>
                    </a:srgbClr>
                  </a:clrTo>
                </a:clrChange>
              </a:blip>
              <a:srcRect b="23074"/>
              <a:stretch>
                <a:fillRect/>
              </a:stretch>
            </p:blipFill>
            <p:spPr bwMode="auto">
              <a:xfrm>
                <a:off x="8510703" y="6040902"/>
                <a:ext cx="471122" cy="249952"/>
              </a:xfrm>
              <a:prstGeom prst="rect">
                <a:avLst/>
              </a:prstGeom>
              <a:noFill/>
              <a:ln w="9525">
                <a:noFill/>
                <a:miter lim="800000"/>
                <a:headEnd/>
                <a:tailEnd/>
              </a:ln>
            </p:spPr>
          </p:pic>
          <p:pic>
            <p:nvPicPr>
              <p:cNvPr id="71" name="Picture 11"/>
              <p:cNvPicPr>
                <a:picLocks noChangeAspect="1" noChangeArrowheads="1"/>
              </p:cNvPicPr>
              <p:nvPr/>
            </p:nvPicPr>
            <p:blipFill>
              <a:blip r:embed="rId12">
                <a:clrChange>
                  <a:clrFrom>
                    <a:srgbClr val="6E615D"/>
                  </a:clrFrom>
                  <a:clrTo>
                    <a:srgbClr val="6E615D">
                      <a:alpha val="0"/>
                    </a:srgbClr>
                  </a:clrTo>
                </a:clrChange>
              </a:blip>
              <a:srcRect/>
              <a:stretch>
                <a:fillRect/>
              </a:stretch>
            </p:blipFill>
            <p:spPr bwMode="auto">
              <a:xfrm>
                <a:off x="6976324" y="5449083"/>
                <a:ext cx="647359" cy="249952"/>
              </a:xfrm>
              <a:prstGeom prst="rect">
                <a:avLst/>
              </a:prstGeom>
              <a:noFill/>
              <a:ln w="9525">
                <a:noFill/>
                <a:miter lim="800000"/>
                <a:headEnd/>
                <a:tailEnd/>
              </a:ln>
            </p:spPr>
          </p:pic>
          <p:pic>
            <p:nvPicPr>
              <p:cNvPr id="72" name="Picture 19"/>
              <p:cNvPicPr>
                <a:picLocks noChangeAspect="1" noChangeArrowheads="1"/>
              </p:cNvPicPr>
              <p:nvPr/>
            </p:nvPicPr>
            <p:blipFill>
              <a:blip r:embed="rId13">
                <a:clrChange>
                  <a:clrFrom>
                    <a:srgbClr val="6E615D"/>
                  </a:clrFrom>
                  <a:clrTo>
                    <a:srgbClr val="6E615D">
                      <a:alpha val="0"/>
                    </a:srgbClr>
                  </a:clrTo>
                </a:clrChange>
              </a:blip>
              <a:srcRect l="18657" r="20706"/>
              <a:stretch>
                <a:fillRect/>
              </a:stretch>
            </p:blipFill>
            <p:spPr bwMode="auto">
              <a:xfrm>
                <a:off x="6976324" y="5749671"/>
                <a:ext cx="338855" cy="249952"/>
              </a:xfrm>
              <a:prstGeom prst="rect">
                <a:avLst/>
              </a:prstGeom>
              <a:noFill/>
              <a:ln w="9525">
                <a:noFill/>
                <a:miter lim="800000"/>
                <a:headEnd/>
                <a:tailEnd/>
              </a:ln>
            </p:spPr>
          </p:pic>
          <p:pic>
            <p:nvPicPr>
              <p:cNvPr id="73" name="Picture 2"/>
              <p:cNvPicPr>
                <a:picLocks noChangeAspect="1" noChangeArrowheads="1"/>
              </p:cNvPicPr>
              <p:nvPr/>
            </p:nvPicPr>
            <p:blipFill>
              <a:blip r:embed="rId14">
                <a:clrChange>
                  <a:clrFrom>
                    <a:srgbClr val="6E615D"/>
                  </a:clrFrom>
                  <a:clrTo>
                    <a:srgbClr val="6E615D">
                      <a:alpha val="0"/>
                    </a:srgbClr>
                  </a:clrTo>
                </a:clrChange>
              </a:blip>
              <a:srcRect/>
              <a:stretch>
                <a:fillRect/>
              </a:stretch>
            </p:blipFill>
            <p:spPr bwMode="auto">
              <a:xfrm>
                <a:off x="8173383" y="6040902"/>
                <a:ext cx="329937" cy="249952"/>
              </a:xfrm>
              <a:prstGeom prst="rect">
                <a:avLst/>
              </a:prstGeom>
              <a:noFill/>
              <a:ln w="9525">
                <a:noFill/>
                <a:miter lim="800000"/>
                <a:headEnd/>
                <a:tailEnd/>
              </a:ln>
              <a:effectLst/>
            </p:spPr>
          </p:pic>
          <p:pic>
            <p:nvPicPr>
              <p:cNvPr id="74" name="Picture 5"/>
              <p:cNvPicPr>
                <a:picLocks noChangeAspect="1" noChangeArrowheads="1"/>
              </p:cNvPicPr>
              <p:nvPr/>
            </p:nvPicPr>
            <p:blipFill>
              <a:blip r:embed="rId15">
                <a:clrChange>
                  <a:clrFrom>
                    <a:srgbClr val="6E615D"/>
                  </a:clrFrom>
                  <a:clrTo>
                    <a:srgbClr val="6E615D">
                      <a:alpha val="0"/>
                    </a:srgbClr>
                  </a:clrTo>
                </a:clrChange>
              </a:blip>
              <a:srcRect/>
              <a:stretch>
                <a:fillRect/>
              </a:stretch>
            </p:blipFill>
            <p:spPr bwMode="auto">
              <a:xfrm>
                <a:off x="8421335" y="6333710"/>
                <a:ext cx="560490" cy="249952"/>
              </a:xfrm>
              <a:prstGeom prst="rect">
                <a:avLst/>
              </a:prstGeom>
              <a:noFill/>
              <a:ln w="9525">
                <a:noFill/>
                <a:miter lim="800000"/>
                <a:headEnd/>
                <a:tailEnd/>
              </a:ln>
            </p:spPr>
          </p:pic>
          <p:pic>
            <p:nvPicPr>
              <p:cNvPr id="75" name="Picture 2"/>
              <p:cNvPicPr>
                <a:picLocks noChangeAspect="1" noChangeArrowheads="1"/>
              </p:cNvPicPr>
              <p:nvPr/>
            </p:nvPicPr>
            <p:blipFill>
              <a:blip r:embed="rId16">
                <a:clrChange>
                  <a:clrFrom>
                    <a:srgbClr val="6E615D"/>
                  </a:clrFrom>
                  <a:clrTo>
                    <a:srgbClr val="6E615D">
                      <a:alpha val="0"/>
                    </a:srgbClr>
                  </a:clrTo>
                </a:clrChange>
              </a:blip>
              <a:srcRect/>
              <a:stretch>
                <a:fillRect/>
              </a:stretch>
            </p:blipFill>
            <p:spPr bwMode="auto">
              <a:xfrm>
                <a:off x="7642080" y="5449083"/>
                <a:ext cx="512253" cy="249952"/>
              </a:xfrm>
              <a:prstGeom prst="rect">
                <a:avLst/>
              </a:prstGeom>
              <a:noFill/>
              <a:ln w="9525">
                <a:noFill/>
                <a:miter lim="800000"/>
                <a:headEnd/>
                <a:tailEnd/>
              </a:ln>
            </p:spPr>
          </p:pic>
          <p:pic>
            <p:nvPicPr>
              <p:cNvPr id="76" name="Picture 75" descr="Nordion_tag_colour.jpg"/>
              <p:cNvPicPr>
                <a:picLocks noChangeAspect="1"/>
              </p:cNvPicPr>
              <p:nvPr/>
            </p:nvPicPr>
            <p:blipFill>
              <a:blip r:embed="rId17">
                <a:clrChange>
                  <a:clrFrom>
                    <a:srgbClr val="6E615D"/>
                  </a:clrFrom>
                  <a:clrTo>
                    <a:srgbClr val="6E615D">
                      <a:alpha val="0"/>
                    </a:srgbClr>
                  </a:clrTo>
                </a:clrChange>
              </a:blip>
              <a:stretch>
                <a:fillRect/>
              </a:stretch>
            </p:blipFill>
            <p:spPr>
              <a:xfrm>
                <a:off x="8287754" y="5749671"/>
                <a:ext cx="485573" cy="249952"/>
              </a:xfrm>
              <a:prstGeom prst="rect">
                <a:avLst/>
              </a:prstGeom>
            </p:spPr>
          </p:pic>
          <p:pic>
            <p:nvPicPr>
              <p:cNvPr id="77" name="Picture 2"/>
              <p:cNvPicPr>
                <a:picLocks noChangeAspect="1" noChangeArrowheads="1"/>
              </p:cNvPicPr>
              <p:nvPr/>
            </p:nvPicPr>
            <p:blipFill>
              <a:blip r:embed="rId18">
                <a:clrChange>
                  <a:clrFrom>
                    <a:srgbClr val="6E615D"/>
                  </a:clrFrom>
                  <a:clrTo>
                    <a:srgbClr val="6E615D">
                      <a:alpha val="0"/>
                    </a:srgbClr>
                  </a:clrTo>
                </a:clrChange>
              </a:blip>
              <a:srcRect l="2269" r="6447"/>
              <a:stretch>
                <a:fillRect/>
              </a:stretch>
            </p:blipFill>
            <p:spPr bwMode="auto">
              <a:xfrm>
                <a:off x="6976324" y="6333710"/>
                <a:ext cx="1420611" cy="249952"/>
              </a:xfrm>
              <a:prstGeom prst="rect">
                <a:avLst/>
              </a:prstGeom>
              <a:noFill/>
              <a:ln w="9525">
                <a:noFill/>
                <a:miter lim="800000"/>
                <a:headEnd/>
                <a:tailEnd/>
              </a:ln>
            </p:spPr>
          </p:pic>
          <p:pic>
            <p:nvPicPr>
              <p:cNvPr id="78" name="Picture 2"/>
              <p:cNvPicPr>
                <a:picLocks noChangeAspect="1" noChangeArrowheads="1"/>
              </p:cNvPicPr>
              <p:nvPr/>
            </p:nvPicPr>
            <p:blipFill>
              <a:blip r:embed="rId19">
                <a:clrChange>
                  <a:clrFrom>
                    <a:srgbClr val="6E615D"/>
                  </a:clrFrom>
                  <a:clrTo>
                    <a:srgbClr val="6E615D">
                      <a:alpha val="0"/>
                    </a:srgbClr>
                  </a:clrTo>
                </a:clrChange>
              </a:blip>
              <a:srcRect/>
              <a:stretch>
                <a:fillRect/>
              </a:stretch>
            </p:blipFill>
            <p:spPr bwMode="auto">
              <a:xfrm>
                <a:off x="6976324" y="6040902"/>
                <a:ext cx="1175926" cy="249952"/>
              </a:xfrm>
              <a:prstGeom prst="rect">
                <a:avLst/>
              </a:prstGeom>
              <a:noFill/>
              <a:ln w="9525">
                <a:noFill/>
                <a:miter lim="800000"/>
                <a:headEnd/>
                <a:tailEnd/>
              </a:ln>
              <a:effectLst/>
            </p:spPr>
          </p:pic>
          <p:pic>
            <p:nvPicPr>
              <p:cNvPr id="79" name="Picture 3"/>
              <p:cNvPicPr>
                <a:picLocks noChangeAspect="1" noChangeArrowheads="1"/>
              </p:cNvPicPr>
              <p:nvPr/>
            </p:nvPicPr>
            <p:blipFill>
              <a:blip r:embed="rId20">
                <a:clrChange>
                  <a:clrFrom>
                    <a:srgbClr val="6E615D"/>
                  </a:clrFrom>
                  <a:clrTo>
                    <a:srgbClr val="6E615D">
                      <a:alpha val="0"/>
                    </a:srgbClr>
                  </a:clrTo>
                </a:clrChange>
              </a:blip>
              <a:srcRect/>
              <a:stretch>
                <a:fillRect/>
              </a:stretch>
            </p:blipFill>
            <p:spPr bwMode="auto">
              <a:xfrm>
                <a:off x="7369118" y="5749671"/>
                <a:ext cx="869871" cy="249952"/>
              </a:xfrm>
              <a:prstGeom prst="rect">
                <a:avLst/>
              </a:prstGeom>
              <a:noFill/>
              <a:ln w="9525">
                <a:noFill/>
                <a:miter lim="800000"/>
                <a:headEnd/>
                <a:tailEnd/>
              </a:ln>
            </p:spPr>
          </p:pic>
          <p:pic>
            <p:nvPicPr>
              <p:cNvPr id="80" name="Picture 4"/>
              <p:cNvPicPr>
                <a:picLocks noChangeAspect="1" noChangeArrowheads="1"/>
              </p:cNvPicPr>
              <p:nvPr/>
            </p:nvPicPr>
            <p:blipFill>
              <a:blip r:embed="rId21">
                <a:clrChange>
                  <a:clrFrom>
                    <a:srgbClr val="6E615D"/>
                  </a:clrFrom>
                  <a:clrTo>
                    <a:srgbClr val="6E615D">
                      <a:alpha val="0"/>
                    </a:srgbClr>
                  </a:clrTo>
                </a:clrChange>
              </a:blip>
              <a:srcRect/>
              <a:stretch>
                <a:fillRect/>
              </a:stretch>
            </p:blipFill>
            <p:spPr bwMode="auto">
              <a:xfrm>
                <a:off x="8805077" y="5749671"/>
                <a:ext cx="176749" cy="249952"/>
              </a:xfrm>
              <a:prstGeom prst="rect">
                <a:avLst/>
              </a:prstGeom>
              <a:noFill/>
              <a:ln w="9525">
                <a:noFill/>
                <a:miter lim="800000"/>
                <a:headEnd/>
                <a:tailEnd/>
              </a:ln>
            </p:spPr>
          </p:pic>
          <p:pic>
            <p:nvPicPr>
              <p:cNvPr id="81" name="Picture 5"/>
              <p:cNvPicPr>
                <a:picLocks noChangeAspect="1" noChangeArrowheads="1"/>
              </p:cNvPicPr>
              <p:nvPr/>
            </p:nvPicPr>
            <p:blipFill>
              <a:blip r:embed="rId22">
                <a:clrChange>
                  <a:clrFrom>
                    <a:srgbClr val="6E615D"/>
                  </a:clrFrom>
                  <a:clrTo>
                    <a:srgbClr val="6E615D">
                      <a:alpha val="0"/>
                    </a:srgbClr>
                  </a:clrTo>
                </a:clrChange>
              </a:blip>
              <a:srcRect/>
              <a:stretch>
                <a:fillRect/>
              </a:stretch>
            </p:blipFill>
            <p:spPr bwMode="auto">
              <a:xfrm>
                <a:off x="8193375" y="5449083"/>
                <a:ext cx="247418" cy="249952"/>
              </a:xfrm>
              <a:prstGeom prst="rect">
                <a:avLst/>
              </a:prstGeom>
              <a:noFill/>
              <a:ln w="9525">
                <a:noFill/>
                <a:miter lim="800000"/>
                <a:headEnd/>
                <a:tailEnd/>
              </a:ln>
            </p:spPr>
          </p:pic>
          <p:pic>
            <p:nvPicPr>
              <p:cNvPr id="82" name="Picture 6"/>
              <p:cNvPicPr>
                <a:picLocks noChangeAspect="1" noChangeArrowheads="1"/>
              </p:cNvPicPr>
              <p:nvPr/>
            </p:nvPicPr>
            <p:blipFill>
              <a:blip r:embed="rId23">
                <a:clrChange>
                  <a:clrFrom>
                    <a:srgbClr val="6E615D"/>
                  </a:clrFrom>
                  <a:clrTo>
                    <a:srgbClr val="6E615D">
                      <a:alpha val="0"/>
                    </a:srgbClr>
                  </a:clrTo>
                </a:clrChange>
              </a:blip>
              <a:srcRect l="3258" t="17670" r="90616" b="75131"/>
              <a:stretch>
                <a:fillRect/>
              </a:stretch>
            </p:blipFill>
            <p:spPr bwMode="auto">
              <a:xfrm>
                <a:off x="8473059" y="5449083"/>
                <a:ext cx="502416" cy="249952"/>
              </a:xfrm>
              <a:prstGeom prst="rect">
                <a:avLst/>
              </a:prstGeom>
              <a:noFill/>
              <a:ln w="9525">
                <a:noFill/>
                <a:miter lim="800000"/>
                <a:headEnd/>
                <a:tailEnd/>
              </a:ln>
            </p:spPr>
          </p:pic>
        </p:grpSp>
      </p:grpSp>
      <p:sp>
        <p:nvSpPr>
          <p:cNvPr id="83" name="TextBox 82"/>
          <p:cNvSpPr txBox="1"/>
          <p:nvPr userDrawn="1"/>
        </p:nvSpPr>
        <p:spPr>
          <a:xfrm>
            <a:off x="6948166" y="1798767"/>
            <a:ext cx="2113284" cy="935726"/>
          </a:xfrm>
          <a:prstGeom prst="rect">
            <a:avLst/>
          </a:prstGeom>
          <a:noFill/>
        </p:spPr>
        <p:txBody>
          <a:bodyPr wrap="square" lIns="72000" rtlCol="0">
            <a:spAutoFit/>
          </a:bodyPr>
          <a:lstStyle/>
          <a:p>
            <a:pPr>
              <a:lnSpc>
                <a:spcPts val="1130"/>
              </a:lnSpc>
              <a:spcAft>
                <a:spcPts val="600"/>
              </a:spcAft>
            </a:pPr>
            <a:r>
              <a:rPr lang="en-US" sz="800" b="0" dirty="0" smtClean="0">
                <a:solidFill>
                  <a:schemeClr val="bg1"/>
                </a:solidFill>
              </a:rPr>
              <a:t>TRIUMF: Alberta | British Columbia | Calgary  Carleton | Guelph | Manitoba | McMaster  Montréal | Northern British Columbia </a:t>
            </a:r>
            <a:r>
              <a:rPr lang="en-US" sz="800" b="0" baseline="0" dirty="0" smtClean="0">
                <a:solidFill>
                  <a:schemeClr val="bg1"/>
                </a:solidFill>
              </a:rPr>
              <a:t>| </a:t>
            </a:r>
            <a:r>
              <a:rPr lang="en-US" sz="800" b="0" dirty="0" smtClean="0">
                <a:solidFill>
                  <a:schemeClr val="bg1"/>
                </a:solidFill>
              </a:rPr>
              <a:t>Queen’s Regina | Saint Mary’s | Simon Fraser | Toronto Victoria | Winnipeg | York</a:t>
            </a:r>
            <a:endParaRPr lang="en-US" sz="800" b="0" dirty="0">
              <a:solidFill>
                <a:schemeClr val="bg1"/>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hank You Slide (1)">
    <p:spTree>
      <p:nvGrpSpPr>
        <p:cNvPr id="1" name=""/>
        <p:cNvGrpSpPr/>
        <p:nvPr/>
      </p:nvGrpSpPr>
      <p:grpSpPr>
        <a:xfrm>
          <a:off x="0" y="0"/>
          <a:ext cx="0" cy="0"/>
          <a:chOff x="0" y="0"/>
          <a:chExt cx="0" cy="0"/>
        </a:xfrm>
      </p:grpSpPr>
      <p:sp>
        <p:nvSpPr>
          <p:cNvPr id="9" name="TextBox 17"/>
          <p:cNvSpPr txBox="1">
            <a:spLocks noChangeArrowheads="1"/>
          </p:cNvSpPr>
          <p:nvPr userDrawn="1"/>
        </p:nvSpPr>
        <p:spPr bwMode="auto">
          <a:xfrm>
            <a:off x="6818313" y="990600"/>
            <a:ext cx="2325687" cy="5867400"/>
          </a:xfrm>
          <a:prstGeom prst="rect">
            <a:avLst/>
          </a:prstGeom>
          <a:solidFill>
            <a:schemeClr val="tx2"/>
          </a:solidFill>
          <a:ln w="9525">
            <a:noFill/>
            <a:miter lim="800000"/>
            <a:headEnd/>
            <a:tailEnd/>
          </a:ln>
        </p:spPr>
        <p:txBody>
          <a:bodyPr>
            <a:prstTxWarp prst="textNoShape">
              <a:avLst/>
            </a:prstTxWarp>
            <a:spAutoFit/>
          </a:bodyPr>
          <a:lstStyle/>
          <a:p>
            <a:pPr>
              <a:defRPr/>
            </a:pPr>
            <a:endParaRPr lang="en-US" sz="1800" dirty="0">
              <a:latin typeface="Arial" charset="0"/>
              <a:ea typeface="ヒラギノ角ゴ Pro W3" charset="-128"/>
              <a:cs typeface="ヒラギノ角ゴ Pro W3" charset="-128"/>
            </a:endParaRPr>
          </a:p>
        </p:txBody>
      </p:sp>
      <p:sp>
        <p:nvSpPr>
          <p:cNvPr id="10" name="TextBox 9"/>
          <p:cNvSpPr txBox="1">
            <a:spLocks noChangeArrowheads="1"/>
          </p:cNvSpPr>
          <p:nvPr userDrawn="1"/>
        </p:nvSpPr>
        <p:spPr bwMode="auto">
          <a:xfrm>
            <a:off x="0" y="0"/>
            <a:ext cx="9144000" cy="1096963"/>
          </a:xfrm>
          <a:prstGeom prst="rect">
            <a:avLst/>
          </a:prstGeom>
          <a:solidFill>
            <a:srgbClr val="74241F"/>
          </a:solidFill>
          <a:ln w="9525">
            <a:noFill/>
            <a:miter lim="800000"/>
            <a:headEnd/>
            <a:tailEnd/>
          </a:ln>
        </p:spPr>
        <p:txBody>
          <a:bodyPr>
            <a:prstTxWarp prst="textNoShape">
              <a:avLst/>
            </a:prstTxWarp>
            <a:spAutoFit/>
          </a:bodyPr>
          <a:lstStyle/>
          <a:p>
            <a:pPr>
              <a:defRPr/>
            </a:pPr>
            <a:endParaRPr lang="en-US" sz="1800" dirty="0">
              <a:latin typeface="Arial" charset="0"/>
              <a:ea typeface="ヒラギノ角ゴ Pro W3" charset="-128"/>
              <a:cs typeface="ヒラギノ角ゴ Pro W3" charset="-128"/>
            </a:endParaRPr>
          </a:p>
        </p:txBody>
      </p:sp>
      <p:sp>
        <p:nvSpPr>
          <p:cNvPr id="12" name="Text Box 6"/>
          <p:cNvSpPr txBox="1">
            <a:spLocks noChangeArrowheads="1"/>
          </p:cNvSpPr>
          <p:nvPr userDrawn="1"/>
        </p:nvSpPr>
        <p:spPr bwMode="auto">
          <a:xfrm>
            <a:off x="533400" y="6392863"/>
            <a:ext cx="5791200" cy="323850"/>
          </a:xfrm>
          <a:prstGeom prst="rect">
            <a:avLst/>
          </a:prstGeom>
          <a:noFill/>
          <a:ln w="9525">
            <a:noFill/>
            <a:miter lim="800000"/>
            <a:headEnd/>
            <a:tailEnd/>
          </a:ln>
        </p:spPr>
        <p:txBody>
          <a:bodyPr>
            <a:prstTxWarp prst="textNoShape">
              <a:avLst/>
            </a:prstTxWarp>
            <a:spAutoFit/>
          </a:bodyPr>
          <a:lstStyle/>
          <a:p>
            <a:pPr algn="l">
              <a:spcBef>
                <a:spcPct val="50000"/>
              </a:spcBef>
              <a:defRPr/>
            </a:pPr>
            <a:r>
              <a:rPr lang="en-US" sz="600" dirty="0">
                <a:solidFill>
                  <a:srgbClr val="95938E"/>
                </a:solidFill>
                <a:latin typeface="Arial" charset="0"/>
                <a:ea typeface="Arial" charset="0"/>
                <a:cs typeface="Arial" charset="0"/>
              </a:rPr>
              <a:t>Owned and operated as a joint venture by a consortium of Canadian universities via a contribution through the National Research Council Canada </a:t>
            </a:r>
          </a:p>
          <a:p>
            <a:pPr algn="l">
              <a:spcBef>
                <a:spcPct val="50000"/>
              </a:spcBef>
              <a:defRPr/>
            </a:pPr>
            <a:r>
              <a:rPr lang="en-US" sz="600" dirty="0">
                <a:solidFill>
                  <a:srgbClr val="95938E"/>
                </a:solidFill>
                <a:latin typeface="Arial" charset="0"/>
                <a:ea typeface="Arial" charset="0"/>
                <a:cs typeface="Arial" charset="0"/>
              </a:rPr>
              <a:t>Propriété d’un consortium d’universités canadiennes, géré en co-entreprise à partir d’une contribution administrée par le Conseil national de recherches Canada</a:t>
            </a:r>
            <a:endParaRPr lang="en-US" sz="600" i="1" dirty="0">
              <a:solidFill>
                <a:srgbClr val="95938E"/>
              </a:solidFill>
              <a:latin typeface="Arial Black" charset="0"/>
              <a:ea typeface="ヒラギノ角ゴ Pro W3" charset="-128"/>
              <a:cs typeface="ヒラギノ角ゴ Pro W3" charset="-128"/>
            </a:endParaRPr>
          </a:p>
        </p:txBody>
      </p:sp>
      <p:sp>
        <p:nvSpPr>
          <p:cNvPr id="14" name="Rectangle 12"/>
          <p:cNvSpPr>
            <a:spLocks noChangeArrowheads="1"/>
          </p:cNvSpPr>
          <p:nvPr userDrawn="1"/>
        </p:nvSpPr>
        <p:spPr bwMode="auto">
          <a:xfrm>
            <a:off x="0" y="2239963"/>
            <a:ext cx="9144000" cy="0"/>
          </a:xfrm>
          <a:prstGeom prst="rect">
            <a:avLst/>
          </a:prstGeom>
          <a:noFill/>
          <a:ln w="9525">
            <a:noFill/>
            <a:miter lim="800000"/>
            <a:headEnd/>
            <a:tailEnd/>
          </a:ln>
        </p:spPr>
        <p:txBody>
          <a:bodyPr wrap="none" anchor="ctr">
            <a:prstTxWarp prst="textNoShape">
              <a:avLst/>
            </a:prstTxWarp>
            <a:spAutoFit/>
          </a:bodyPr>
          <a:lstStyle/>
          <a:p>
            <a:pPr>
              <a:defRPr/>
            </a:pPr>
            <a:endParaRPr lang="en-US" sz="1800" dirty="0">
              <a:latin typeface="Arial" charset="0"/>
              <a:ea typeface="ヒラギノ角ゴ Pro W3" charset="-128"/>
              <a:cs typeface="ヒラギノ角ゴ Pro W3" charset="-128"/>
            </a:endParaRPr>
          </a:p>
        </p:txBody>
      </p:sp>
      <p:sp>
        <p:nvSpPr>
          <p:cNvPr id="16" name="Text Box 5"/>
          <p:cNvSpPr txBox="1">
            <a:spLocks noChangeArrowheads="1"/>
          </p:cNvSpPr>
          <p:nvPr userDrawn="1"/>
        </p:nvSpPr>
        <p:spPr bwMode="auto">
          <a:xfrm>
            <a:off x="6019800" y="411163"/>
            <a:ext cx="2971800" cy="363537"/>
          </a:xfrm>
          <a:prstGeom prst="rect">
            <a:avLst/>
          </a:prstGeom>
          <a:noFill/>
          <a:ln w="9525">
            <a:noFill/>
            <a:miter lim="800000"/>
            <a:headEnd/>
            <a:tailEnd/>
          </a:ln>
        </p:spPr>
        <p:txBody>
          <a:bodyPr>
            <a:prstTxWarp prst="textNoShape">
              <a:avLst/>
            </a:prstTxWarp>
            <a:spAutoFit/>
          </a:bodyPr>
          <a:lstStyle/>
          <a:p>
            <a:pPr algn="r">
              <a:lnSpc>
                <a:spcPts val="400"/>
              </a:lnSpc>
              <a:spcBef>
                <a:spcPct val="50000"/>
              </a:spcBef>
              <a:defRPr/>
            </a:pPr>
            <a:r>
              <a:rPr lang="en-US" sz="700" dirty="0">
                <a:solidFill>
                  <a:schemeClr val="bg1"/>
                </a:solidFill>
                <a:latin typeface="Arial" charset="0"/>
                <a:ea typeface="Arial" charset="0"/>
                <a:cs typeface="Arial" charset="0"/>
              </a:rPr>
              <a:t>Canada’s national laboratory for particle and nuclear physics </a:t>
            </a:r>
          </a:p>
          <a:p>
            <a:pPr algn="r">
              <a:lnSpc>
                <a:spcPts val="400"/>
              </a:lnSpc>
              <a:spcBef>
                <a:spcPct val="50000"/>
              </a:spcBef>
              <a:defRPr/>
            </a:pPr>
            <a:r>
              <a:rPr lang="en-US" sz="700" dirty="0">
                <a:solidFill>
                  <a:schemeClr val="bg1"/>
                </a:solidFill>
                <a:latin typeface="Arial" charset="0"/>
                <a:ea typeface="Arial Black" charset="0"/>
                <a:cs typeface="Arial Black" charset="0"/>
              </a:rPr>
              <a:t>Laboratoire national canadien pour la recherche en physique nucléaire </a:t>
            </a:r>
          </a:p>
          <a:p>
            <a:pPr algn="r">
              <a:lnSpc>
                <a:spcPts val="400"/>
              </a:lnSpc>
              <a:spcBef>
                <a:spcPct val="50000"/>
              </a:spcBef>
              <a:defRPr/>
            </a:pPr>
            <a:r>
              <a:rPr lang="en-US" sz="700" dirty="0">
                <a:solidFill>
                  <a:schemeClr val="bg1"/>
                </a:solidFill>
                <a:latin typeface="Arial" charset="0"/>
                <a:ea typeface="Arial Black" charset="0"/>
                <a:cs typeface="Arial Black" charset="0"/>
              </a:rPr>
              <a:t>et en physique des particules</a:t>
            </a:r>
            <a:endParaRPr lang="en-US" sz="700" dirty="0">
              <a:solidFill>
                <a:schemeClr val="bg1"/>
              </a:solidFill>
              <a:latin typeface="Arial" charset="0"/>
              <a:ea typeface="Arial" charset="0"/>
              <a:cs typeface="Arial" charset="0"/>
            </a:endParaRPr>
          </a:p>
        </p:txBody>
      </p:sp>
      <p:pic>
        <p:nvPicPr>
          <p:cNvPr id="17" name="Picture 19" descr="TRIUMF_logo_white.png"/>
          <p:cNvPicPr>
            <a:picLocks noChangeAspect="1"/>
          </p:cNvPicPr>
          <p:nvPr userDrawn="1"/>
        </p:nvPicPr>
        <p:blipFill>
          <a:blip r:embed="rId2"/>
          <a:srcRect/>
          <a:stretch>
            <a:fillRect/>
          </a:stretch>
        </p:blipFill>
        <p:spPr bwMode="auto">
          <a:xfrm>
            <a:off x="190500" y="203200"/>
            <a:ext cx="2424113" cy="665163"/>
          </a:xfrm>
          <a:prstGeom prst="rect">
            <a:avLst/>
          </a:prstGeom>
          <a:noFill/>
          <a:ln w="9525">
            <a:noFill/>
            <a:miter lim="800000"/>
            <a:headEnd/>
            <a:tailEnd/>
          </a:ln>
        </p:spPr>
      </p:pic>
      <p:sp>
        <p:nvSpPr>
          <p:cNvPr id="18" name="TextBox 17"/>
          <p:cNvSpPr txBox="1"/>
          <p:nvPr userDrawn="1"/>
        </p:nvSpPr>
        <p:spPr>
          <a:xfrm>
            <a:off x="-571" y="2235078"/>
            <a:ext cx="6818884" cy="2349500"/>
          </a:xfrm>
          <a:prstGeom prst="rect">
            <a:avLst/>
          </a:prstGeom>
          <a:noFill/>
        </p:spPr>
        <p:txBody>
          <a:bodyPr wrap="square">
            <a:normAutofit/>
          </a:bodyPr>
          <a:lstStyle/>
          <a:p>
            <a:pPr algn="ctr">
              <a:defRPr/>
            </a:pPr>
            <a:r>
              <a:rPr lang="en-US" sz="6200" dirty="0">
                <a:solidFill>
                  <a:srgbClr val="113F7C"/>
                </a:solidFill>
                <a:latin typeface="Myriad Pro"/>
                <a:ea typeface="ヒラギノ角ゴ Pro W3" charset="-128"/>
                <a:cs typeface="Myriad Pro"/>
              </a:rPr>
              <a:t>Thank</a:t>
            </a:r>
            <a:r>
              <a:rPr lang="en-US" sz="6200" baseline="0" dirty="0">
                <a:solidFill>
                  <a:srgbClr val="113F7C"/>
                </a:solidFill>
                <a:latin typeface="Myriad Pro"/>
                <a:ea typeface="ヒラギノ角ゴ Pro W3" charset="-128"/>
                <a:cs typeface="Myriad Pro"/>
              </a:rPr>
              <a:t> </a:t>
            </a:r>
            <a:r>
              <a:rPr lang="en-US" sz="6200" dirty="0">
                <a:solidFill>
                  <a:srgbClr val="113F7C"/>
                </a:solidFill>
                <a:latin typeface="Myriad Pro"/>
                <a:ea typeface="ヒラギノ角ゴ Pro W3" charset="-128"/>
                <a:cs typeface="Myriad Pro"/>
              </a:rPr>
              <a:t>you!</a:t>
            </a:r>
          </a:p>
          <a:p>
            <a:pPr algn="ctr">
              <a:defRPr/>
            </a:pPr>
            <a:r>
              <a:rPr lang="en-US" sz="6200" dirty="0">
                <a:solidFill>
                  <a:srgbClr val="113F7C"/>
                </a:solidFill>
                <a:latin typeface="Myriad Pro"/>
                <a:ea typeface="ヒラギノ角ゴ Pro W3" charset="-128"/>
                <a:cs typeface="Myriad Pro"/>
              </a:rPr>
              <a:t>Merci!</a:t>
            </a:r>
          </a:p>
        </p:txBody>
      </p:sp>
      <p:sp>
        <p:nvSpPr>
          <p:cNvPr id="33" name="Rectangle 32"/>
          <p:cNvSpPr/>
          <p:nvPr userDrawn="1"/>
        </p:nvSpPr>
        <p:spPr>
          <a:xfrm>
            <a:off x="6976324" y="2997200"/>
            <a:ext cx="2010775" cy="21364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5" name="Picture 49"/>
          <p:cNvPicPr>
            <a:picLocks noChangeAspect="1" noChangeArrowheads="1"/>
          </p:cNvPicPr>
          <p:nvPr/>
        </p:nvPicPr>
        <p:blipFill>
          <a:blip r:embed="rId3">
            <a:clrChange>
              <a:clrFrom>
                <a:srgbClr val="6E615D"/>
              </a:clrFrom>
              <a:clrTo>
                <a:srgbClr val="6E615D">
                  <a:alpha val="0"/>
                </a:srgbClr>
              </a:clrTo>
            </a:clrChange>
          </a:blip>
          <a:srcRect/>
          <a:stretch>
            <a:fillRect/>
          </a:stretch>
        </p:blipFill>
        <p:spPr bwMode="auto">
          <a:xfrm>
            <a:off x="8186911" y="3414268"/>
            <a:ext cx="800188" cy="535612"/>
          </a:xfrm>
          <a:prstGeom prst="rect">
            <a:avLst/>
          </a:prstGeom>
          <a:noFill/>
          <a:ln w="9525">
            <a:noFill/>
            <a:miter lim="800000"/>
            <a:headEnd/>
            <a:tailEnd/>
          </a:ln>
        </p:spPr>
      </p:pic>
      <p:pic>
        <p:nvPicPr>
          <p:cNvPr id="46" name="Picture 2"/>
          <p:cNvPicPr>
            <a:picLocks noChangeAspect="1" noChangeArrowheads="1"/>
          </p:cNvPicPr>
          <p:nvPr/>
        </p:nvPicPr>
        <p:blipFill>
          <a:blip r:embed="rId4">
            <a:clrChange>
              <a:clrFrom>
                <a:srgbClr val="6E615D"/>
              </a:clrFrom>
              <a:clrTo>
                <a:srgbClr val="6E615D">
                  <a:alpha val="0"/>
                </a:srgbClr>
              </a:clrTo>
            </a:clrChange>
          </a:blip>
          <a:srcRect/>
          <a:stretch>
            <a:fillRect/>
          </a:stretch>
        </p:blipFill>
        <p:spPr bwMode="auto">
          <a:xfrm>
            <a:off x="6991995" y="3060404"/>
            <a:ext cx="1179248" cy="303513"/>
          </a:xfrm>
          <a:prstGeom prst="rect">
            <a:avLst/>
          </a:prstGeom>
          <a:noFill/>
          <a:ln w="9525">
            <a:noFill/>
            <a:miter lim="800000"/>
            <a:headEnd/>
            <a:tailEnd/>
          </a:ln>
        </p:spPr>
      </p:pic>
      <p:pic>
        <p:nvPicPr>
          <p:cNvPr id="47" name="Picture 48"/>
          <p:cNvPicPr>
            <a:picLocks noChangeAspect="1" noChangeArrowheads="1"/>
          </p:cNvPicPr>
          <p:nvPr/>
        </p:nvPicPr>
        <p:blipFill>
          <a:blip r:embed="rId5">
            <a:clrChange>
              <a:clrFrom>
                <a:srgbClr val="6E615D"/>
              </a:clrFrom>
              <a:clrTo>
                <a:srgbClr val="6E615D">
                  <a:alpha val="0"/>
                </a:srgbClr>
              </a:clrTo>
            </a:clrChange>
          </a:blip>
          <a:srcRect/>
          <a:stretch>
            <a:fillRect/>
          </a:stretch>
        </p:blipFill>
        <p:spPr bwMode="auto">
          <a:xfrm>
            <a:off x="7861001" y="4025521"/>
            <a:ext cx="1126098" cy="535612"/>
          </a:xfrm>
          <a:prstGeom prst="rect">
            <a:avLst/>
          </a:prstGeom>
          <a:noFill/>
          <a:ln w="9525">
            <a:noFill/>
            <a:miter lim="800000"/>
            <a:headEnd/>
            <a:tailEnd/>
          </a:ln>
        </p:spPr>
      </p:pic>
      <p:pic>
        <p:nvPicPr>
          <p:cNvPr id="48" name="Picture 3"/>
          <p:cNvPicPr>
            <a:picLocks noChangeAspect="1" noChangeArrowheads="1"/>
          </p:cNvPicPr>
          <p:nvPr/>
        </p:nvPicPr>
        <p:blipFill>
          <a:blip r:embed="rId6">
            <a:clrChange>
              <a:clrFrom>
                <a:srgbClr val="6E615D"/>
              </a:clrFrom>
              <a:clrTo>
                <a:srgbClr val="6E615D">
                  <a:alpha val="0"/>
                </a:srgbClr>
              </a:clrTo>
            </a:clrChange>
          </a:blip>
          <a:srcRect/>
          <a:stretch>
            <a:fillRect/>
          </a:stretch>
        </p:blipFill>
        <p:spPr bwMode="auto">
          <a:xfrm>
            <a:off x="6991995" y="4025521"/>
            <a:ext cx="815838" cy="535612"/>
          </a:xfrm>
          <a:prstGeom prst="rect">
            <a:avLst/>
          </a:prstGeom>
          <a:noFill/>
          <a:ln w="9525">
            <a:noFill/>
            <a:miter lim="800000"/>
            <a:headEnd/>
            <a:tailEnd/>
          </a:ln>
        </p:spPr>
      </p:pic>
      <p:pic>
        <p:nvPicPr>
          <p:cNvPr id="49" name="Picture 4"/>
          <p:cNvPicPr>
            <a:picLocks noChangeAspect="1" noChangeArrowheads="1"/>
          </p:cNvPicPr>
          <p:nvPr/>
        </p:nvPicPr>
        <p:blipFill>
          <a:blip r:embed="rId7">
            <a:clrChange>
              <a:clrFrom>
                <a:srgbClr val="6E615D"/>
              </a:clrFrom>
              <a:clrTo>
                <a:srgbClr val="6E615D">
                  <a:alpha val="0"/>
                </a:srgbClr>
              </a:clrTo>
            </a:clrChange>
          </a:blip>
          <a:srcRect/>
          <a:stretch>
            <a:fillRect/>
          </a:stretch>
        </p:blipFill>
        <p:spPr bwMode="auto">
          <a:xfrm>
            <a:off x="8213591" y="3106107"/>
            <a:ext cx="724535" cy="257810"/>
          </a:xfrm>
          <a:prstGeom prst="rect">
            <a:avLst/>
          </a:prstGeom>
          <a:noFill/>
          <a:ln w="9525">
            <a:noFill/>
            <a:miter lim="800000"/>
            <a:headEnd/>
            <a:tailEnd/>
          </a:ln>
        </p:spPr>
      </p:pic>
      <p:pic>
        <p:nvPicPr>
          <p:cNvPr id="50" name="Picture 49" descr="NRCan-Canada_E.jpg"/>
          <p:cNvPicPr>
            <a:picLocks noChangeAspect="1"/>
          </p:cNvPicPr>
          <p:nvPr/>
        </p:nvPicPr>
        <p:blipFill>
          <a:blip r:embed="rId8">
            <a:clrChange>
              <a:clrFrom>
                <a:srgbClr val="6E615D"/>
              </a:clrFrom>
              <a:clrTo>
                <a:srgbClr val="6E615D">
                  <a:alpha val="0"/>
                </a:srgbClr>
              </a:clrTo>
            </a:clrChange>
          </a:blip>
          <a:srcRect b="59999"/>
          <a:stretch>
            <a:fillRect/>
          </a:stretch>
        </p:blipFill>
        <p:spPr>
          <a:xfrm>
            <a:off x="6991995" y="4880210"/>
            <a:ext cx="1997786" cy="234405"/>
          </a:xfrm>
          <a:prstGeom prst="rect">
            <a:avLst/>
          </a:prstGeom>
        </p:spPr>
      </p:pic>
      <p:pic>
        <p:nvPicPr>
          <p:cNvPr id="51" name="Picture 6"/>
          <p:cNvPicPr>
            <a:picLocks noChangeAspect="1" noChangeArrowheads="1"/>
          </p:cNvPicPr>
          <p:nvPr/>
        </p:nvPicPr>
        <p:blipFill>
          <a:blip r:embed="rId9">
            <a:clrChange>
              <a:clrFrom>
                <a:srgbClr val="6E615D"/>
              </a:clrFrom>
              <a:clrTo>
                <a:srgbClr val="6E615D">
                  <a:alpha val="0"/>
                </a:srgbClr>
              </a:clrTo>
            </a:clrChange>
          </a:blip>
          <a:srcRect/>
          <a:stretch>
            <a:fillRect/>
          </a:stretch>
        </p:blipFill>
        <p:spPr bwMode="auto">
          <a:xfrm>
            <a:off x="6991995" y="4615946"/>
            <a:ext cx="1997786" cy="207769"/>
          </a:xfrm>
          <a:prstGeom prst="rect">
            <a:avLst/>
          </a:prstGeom>
          <a:noFill/>
          <a:ln w="9525">
            <a:noFill/>
            <a:miter lim="800000"/>
            <a:headEnd/>
            <a:tailEnd/>
          </a:ln>
        </p:spPr>
      </p:pic>
      <p:pic>
        <p:nvPicPr>
          <p:cNvPr id="52" name="Picture 7"/>
          <p:cNvPicPr>
            <a:picLocks noChangeAspect="1" noChangeArrowheads="1"/>
          </p:cNvPicPr>
          <p:nvPr/>
        </p:nvPicPr>
        <p:blipFill>
          <a:blip r:embed="rId10">
            <a:clrChange>
              <a:clrFrom>
                <a:srgbClr val="6E615D"/>
              </a:clrFrom>
              <a:clrTo>
                <a:srgbClr val="6E615D">
                  <a:alpha val="0"/>
                </a:srgbClr>
              </a:clrTo>
            </a:clrChange>
          </a:blip>
          <a:srcRect/>
          <a:stretch>
            <a:fillRect/>
          </a:stretch>
        </p:blipFill>
        <p:spPr bwMode="auto">
          <a:xfrm>
            <a:off x="6991995" y="3414268"/>
            <a:ext cx="1064038" cy="535612"/>
          </a:xfrm>
          <a:prstGeom prst="rect">
            <a:avLst/>
          </a:prstGeom>
          <a:noFill/>
          <a:ln w="9525">
            <a:noFill/>
            <a:miter lim="800000"/>
            <a:headEnd/>
            <a:tailEnd/>
          </a:ln>
        </p:spPr>
      </p:pic>
      <p:grpSp>
        <p:nvGrpSpPr>
          <p:cNvPr id="36" name="Group 35"/>
          <p:cNvGrpSpPr/>
          <p:nvPr userDrawn="1"/>
        </p:nvGrpSpPr>
        <p:grpSpPr>
          <a:xfrm>
            <a:off x="6976324" y="5283983"/>
            <a:ext cx="2010775" cy="1243817"/>
            <a:chOff x="6976324" y="5353833"/>
            <a:chExt cx="2010775" cy="1243817"/>
          </a:xfrm>
        </p:grpSpPr>
        <p:sp>
          <p:nvSpPr>
            <p:cNvPr id="34" name="Rectangle 33"/>
            <p:cNvSpPr/>
            <p:nvPr userDrawn="1"/>
          </p:nvSpPr>
          <p:spPr>
            <a:xfrm>
              <a:off x="6976324" y="5353833"/>
              <a:ext cx="2010775" cy="12438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5" name="Group 34"/>
            <p:cNvGrpSpPr/>
            <p:nvPr userDrawn="1"/>
          </p:nvGrpSpPr>
          <p:grpSpPr>
            <a:xfrm>
              <a:off x="6976324" y="5404633"/>
              <a:ext cx="2005502" cy="1134579"/>
              <a:chOff x="6976324" y="5449083"/>
              <a:chExt cx="2005502" cy="1134579"/>
            </a:xfrm>
          </p:grpSpPr>
          <p:pic>
            <p:nvPicPr>
              <p:cNvPr id="53" name="Picture 52"/>
              <p:cNvPicPr>
                <a:picLocks noChangeAspect="1" noChangeArrowheads="1"/>
              </p:cNvPicPr>
              <p:nvPr/>
            </p:nvPicPr>
            <p:blipFill>
              <a:blip r:embed="rId11">
                <a:clrChange>
                  <a:clrFrom>
                    <a:srgbClr val="6E615D"/>
                  </a:clrFrom>
                  <a:clrTo>
                    <a:srgbClr val="6E615D">
                      <a:alpha val="0"/>
                    </a:srgbClr>
                  </a:clrTo>
                </a:clrChange>
              </a:blip>
              <a:srcRect b="23074"/>
              <a:stretch>
                <a:fillRect/>
              </a:stretch>
            </p:blipFill>
            <p:spPr bwMode="auto">
              <a:xfrm>
                <a:off x="8510703" y="6040902"/>
                <a:ext cx="471122" cy="249952"/>
              </a:xfrm>
              <a:prstGeom prst="rect">
                <a:avLst/>
              </a:prstGeom>
              <a:noFill/>
              <a:ln w="9525">
                <a:noFill/>
                <a:miter lim="800000"/>
                <a:headEnd/>
                <a:tailEnd/>
              </a:ln>
            </p:spPr>
          </p:pic>
          <p:pic>
            <p:nvPicPr>
              <p:cNvPr id="54" name="Picture 11"/>
              <p:cNvPicPr>
                <a:picLocks noChangeAspect="1" noChangeArrowheads="1"/>
              </p:cNvPicPr>
              <p:nvPr/>
            </p:nvPicPr>
            <p:blipFill>
              <a:blip r:embed="rId12">
                <a:clrChange>
                  <a:clrFrom>
                    <a:srgbClr val="6E615D"/>
                  </a:clrFrom>
                  <a:clrTo>
                    <a:srgbClr val="6E615D">
                      <a:alpha val="0"/>
                    </a:srgbClr>
                  </a:clrTo>
                </a:clrChange>
              </a:blip>
              <a:srcRect/>
              <a:stretch>
                <a:fillRect/>
              </a:stretch>
            </p:blipFill>
            <p:spPr bwMode="auto">
              <a:xfrm>
                <a:off x="6976324" y="5449083"/>
                <a:ext cx="647359" cy="249952"/>
              </a:xfrm>
              <a:prstGeom prst="rect">
                <a:avLst/>
              </a:prstGeom>
              <a:noFill/>
              <a:ln w="9525">
                <a:noFill/>
                <a:miter lim="800000"/>
                <a:headEnd/>
                <a:tailEnd/>
              </a:ln>
            </p:spPr>
          </p:pic>
          <p:pic>
            <p:nvPicPr>
              <p:cNvPr id="55" name="Picture 19"/>
              <p:cNvPicPr>
                <a:picLocks noChangeAspect="1" noChangeArrowheads="1"/>
              </p:cNvPicPr>
              <p:nvPr/>
            </p:nvPicPr>
            <p:blipFill>
              <a:blip r:embed="rId13">
                <a:clrChange>
                  <a:clrFrom>
                    <a:srgbClr val="6E615D"/>
                  </a:clrFrom>
                  <a:clrTo>
                    <a:srgbClr val="6E615D">
                      <a:alpha val="0"/>
                    </a:srgbClr>
                  </a:clrTo>
                </a:clrChange>
              </a:blip>
              <a:srcRect l="18657" r="20706"/>
              <a:stretch>
                <a:fillRect/>
              </a:stretch>
            </p:blipFill>
            <p:spPr bwMode="auto">
              <a:xfrm>
                <a:off x="6976324" y="5749671"/>
                <a:ext cx="338855" cy="249952"/>
              </a:xfrm>
              <a:prstGeom prst="rect">
                <a:avLst/>
              </a:prstGeom>
              <a:noFill/>
              <a:ln w="9525">
                <a:noFill/>
                <a:miter lim="800000"/>
                <a:headEnd/>
                <a:tailEnd/>
              </a:ln>
            </p:spPr>
          </p:pic>
          <p:pic>
            <p:nvPicPr>
              <p:cNvPr id="56" name="Picture 2"/>
              <p:cNvPicPr>
                <a:picLocks noChangeAspect="1" noChangeArrowheads="1"/>
              </p:cNvPicPr>
              <p:nvPr/>
            </p:nvPicPr>
            <p:blipFill>
              <a:blip r:embed="rId14">
                <a:clrChange>
                  <a:clrFrom>
                    <a:srgbClr val="6E615D"/>
                  </a:clrFrom>
                  <a:clrTo>
                    <a:srgbClr val="6E615D">
                      <a:alpha val="0"/>
                    </a:srgbClr>
                  </a:clrTo>
                </a:clrChange>
              </a:blip>
              <a:srcRect/>
              <a:stretch>
                <a:fillRect/>
              </a:stretch>
            </p:blipFill>
            <p:spPr bwMode="auto">
              <a:xfrm>
                <a:off x="8173383" y="6040902"/>
                <a:ext cx="329937" cy="249952"/>
              </a:xfrm>
              <a:prstGeom prst="rect">
                <a:avLst/>
              </a:prstGeom>
              <a:noFill/>
              <a:ln w="9525">
                <a:noFill/>
                <a:miter lim="800000"/>
                <a:headEnd/>
                <a:tailEnd/>
              </a:ln>
              <a:effectLst/>
            </p:spPr>
          </p:pic>
          <p:pic>
            <p:nvPicPr>
              <p:cNvPr id="57" name="Picture 5"/>
              <p:cNvPicPr>
                <a:picLocks noChangeAspect="1" noChangeArrowheads="1"/>
              </p:cNvPicPr>
              <p:nvPr/>
            </p:nvPicPr>
            <p:blipFill>
              <a:blip r:embed="rId15">
                <a:clrChange>
                  <a:clrFrom>
                    <a:srgbClr val="6E615D"/>
                  </a:clrFrom>
                  <a:clrTo>
                    <a:srgbClr val="6E615D">
                      <a:alpha val="0"/>
                    </a:srgbClr>
                  </a:clrTo>
                </a:clrChange>
              </a:blip>
              <a:srcRect/>
              <a:stretch>
                <a:fillRect/>
              </a:stretch>
            </p:blipFill>
            <p:spPr bwMode="auto">
              <a:xfrm>
                <a:off x="8421335" y="6333710"/>
                <a:ext cx="560490" cy="249952"/>
              </a:xfrm>
              <a:prstGeom prst="rect">
                <a:avLst/>
              </a:prstGeom>
              <a:noFill/>
              <a:ln w="9525">
                <a:noFill/>
                <a:miter lim="800000"/>
                <a:headEnd/>
                <a:tailEnd/>
              </a:ln>
            </p:spPr>
          </p:pic>
          <p:pic>
            <p:nvPicPr>
              <p:cNvPr id="58" name="Picture 2"/>
              <p:cNvPicPr>
                <a:picLocks noChangeAspect="1" noChangeArrowheads="1"/>
              </p:cNvPicPr>
              <p:nvPr/>
            </p:nvPicPr>
            <p:blipFill>
              <a:blip r:embed="rId16">
                <a:clrChange>
                  <a:clrFrom>
                    <a:srgbClr val="6E615D"/>
                  </a:clrFrom>
                  <a:clrTo>
                    <a:srgbClr val="6E615D">
                      <a:alpha val="0"/>
                    </a:srgbClr>
                  </a:clrTo>
                </a:clrChange>
              </a:blip>
              <a:srcRect/>
              <a:stretch>
                <a:fillRect/>
              </a:stretch>
            </p:blipFill>
            <p:spPr bwMode="auto">
              <a:xfrm>
                <a:off x="7642080" y="5449083"/>
                <a:ext cx="512253" cy="249952"/>
              </a:xfrm>
              <a:prstGeom prst="rect">
                <a:avLst/>
              </a:prstGeom>
              <a:noFill/>
              <a:ln w="9525">
                <a:noFill/>
                <a:miter lim="800000"/>
                <a:headEnd/>
                <a:tailEnd/>
              </a:ln>
            </p:spPr>
          </p:pic>
          <p:pic>
            <p:nvPicPr>
              <p:cNvPr id="59" name="Picture 58" descr="Nordion_tag_colour.jpg"/>
              <p:cNvPicPr>
                <a:picLocks noChangeAspect="1"/>
              </p:cNvPicPr>
              <p:nvPr/>
            </p:nvPicPr>
            <p:blipFill>
              <a:blip r:embed="rId17">
                <a:clrChange>
                  <a:clrFrom>
                    <a:srgbClr val="6E615D"/>
                  </a:clrFrom>
                  <a:clrTo>
                    <a:srgbClr val="6E615D">
                      <a:alpha val="0"/>
                    </a:srgbClr>
                  </a:clrTo>
                </a:clrChange>
              </a:blip>
              <a:stretch>
                <a:fillRect/>
              </a:stretch>
            </p:blipFill>
            <p:spPr>
              <a:xfrm>
                <a:off x="8287754" y="5749671"/>
                <a:ext cx="485573" cy="249952"/>
              </a:xfrm>
              <a:prstGeom prst="rect">
                <a:avLst/>
              </a:prstGeom>
            </p:spPr>
          </p:pic>
          <p:pic>
            <p:nvPicPr>
              <p:cNvPr id="60" name="Picture 2"/>
              <p:cNvPicPr>
                <a:picLocks noChangeAspect="1" noChangeArrowheads="1"/>
              </p:cNvPicPr>
              <p:nvPr/>
            </p:nvPicPr>
            <p:blipFill>
              <a:blip r:embed="rId18">
                <a:clrChange>
                  <a:clrFrom>
                    <a:srgbClr val="6E615D"/>
                  </a:clrFrom>
                  <a:clrTo>
                    <a:srgbClr val="6E615D">
                      <a:alpha val="0"/>
                    </a:srgbClr>
                  </a:clrTo>
                </a:clrChange>
              </a:blip>
              <a:srcRect l="2269" r="6447"/>
              <a:stretch>
                <a:fillRect/>
              </a:stretch>
            </p:blipFill>
            <p:spPr bwMode="auto">
              <a:xfrm>
                <a:off x="6976324" y="6333710"/>
                <a:ext cx="1420611" cy="249952"/>
              </a:xfrm>
              <a:prstGeom prst="rect">
                <a:avLst/>
              </a:prstGeom>
              <a:noFill/>
              <a:ln w="9525">
                <a:noFill/>
                <a:miter lim="800000"/>
                <a:headEnd/>
                <a:tailEnd/>
              </a:ln>
            </p:spPr>
          </p:pic>
          <p:pic>
            <p:nvPicPr>
              <p:cNvPr id="61" name="Picture 2"/>
              <p:cNvPicPr>
                <a:picLocks noChangeAspect="1" noChangeArrowheads="1"/>
              </p:cNvPicPr>
              <p:nvPr/>
            </p:nvPicPr>
            <p:blipFill>
              <a:blip r:embed="rId19">
                <a:clrChange>
                  <a:clrFrom>
                    <a:srgbClr val="6E615D"/>
                  </a:clrFrom>
                  <a:clrTo>
                    <a:srgbClr val="6E615D">
                      <a:alpha val="0"/>
                    </a:srgbClr>
                  </a:clrTo>
                </a:clrChange>
              </a:blip>
              <a:srcRect/>
              <a:stretch>
                <a:fillRect/>
              </a:stretch>
            </p:blipFill>
            <p:spPr bwMode="auto">
              <a:xfrm>
                <a:off x="6976324" y="6040902"/>
                <a:ext cx="1175926" cy="249952"/>
              </a:xfrm>
              <a:prstGeom prst="rect">
                <a:avLst/>
              </a:prstGeom>
              <a:noFill/>
              <a:ln w="9525">
                <a:noFill/>
                <a:miter lim="800000"/>
                <a:headEnd/>
                <a:tailEnd/>
              </a:ln>
              <a:effectLst/>
            </p:spPr>
          </p:pic>
          <p:pic>
            <p:nvPicPr>
              <p:cNvPr id="62" name="Picture 3"/>
              <p:cNvPicPr>
                <a:picLocks noChangeAspect="1" noChangeArrowheads="1"/>
              </p:cNvPicPr>
              <p:nvPr/>
            </p:nvPicPr>
            <p:blipFill>
              <a:blip r:embed="rId20">
                <a:clrChange>
                  <a:clrFrom>
                    <a:srgbClr val="6E615D"/>
                  </a:clrFrom>
                  <a:clrTo>
                    <a:srgbClr val="6E615D">
                      <a:alpha val="0"/>
                    </a:srgbClr>
                  </a:clrTo>
                </a:clrChange>
              </a:blip>
              <a:srcRect/>
              <a:stretch>
                <a:fillRect/>
              </a:stretch>
            </p:blipFill>
            <p:spPr bwMode="auto">
              <a:xfrm>
                <a:off x="7369118" y="5749671"/>
                <a:ext cx="869871" cy="249952"/>
              </a:xfrm>
              <a:prstGeom prst="rect">
                <a:avLst/>
              </a:prstGeom>
              <a:noFill/>
              <a:ln w="9525">
                <a:noFill/>
                <a:miter lim="800000"/>
                <a:headEnd/>
                <a:tailEnd/>
              </a:ln>
            </p:spPr>
          </p:pic>
          <p:pic>
            <p:nvPicPr>
              <p:cNvPr id="63" name="Picture 4"/>
              <p:cNvPicPr>
                <a:picLocks noChangeAspect="1" noChangeArrowheads="1"/>
              </p:cNvPicPr>
              <p:nvPr/>
            </p:nvPicPr>
            <p:blipFill>
              <a:blip r:embed="rId21">
                <a:clrChange>
                  <a:clrFrom>
                    <a:srgbClr val="6E615D"/>
                  </a:clrFrom>
                  <a:clrTo>
                    <a:srgbClr val="6E615D">
                      <a:alpha val="0"/>
                    </a:srgbClr>
                  </a:clrTo>
                </a:clrChange>
              </a:blip>
              <a:srcRect/>
              <a:stretch>
                <a:fillRect/>
              </a:stretch>
            </p:blipFill>
            <p:spPr bwMode="auto">
              <a:xfrm>
                <a:off x="8805077" y="5749671"/>
                <a:ext cx="176749" cy="249952"/>
              </a:xfrm>
              <a:prstGeom prst="rect">
                <a:avLst/>
              </a:prstGeom>
              <a:noFill/>
              <a:ln w="9525">
                <a:noFill/>
                <a:miter lim="800000"/>
                <a:headEnd/>
                <a:tailEnd/>
              </a:ln>
            </p:spPr>
          </p:pic>
          <p:pic>
            <p:nvPicPr>
              <p:cNvPr id="64" name="Picture 5"/>
              <p:cNvPicPr>
                <a:picLocks noChangeAspect="1" noChangeArrowheads="1"/>
              </p:cNvPicPr>
              <p:nvPr/>
            </p:nvPicPr>
            <p:blipFill>
              <a:blip r:embed="rId22">
                <a:clrChange>
                  <a:clrFrom>
                    <a:srgbClr val="6E615D"/>
                  </a:clrFrom>
                  <a:clrTo>
                    <a:srgbClr val="6E615D">
                      <a:alpha val="0"/>
                    </a:srgbClr>
                  </a:clrTo>
                </a:clrChange>
              </a:blip>
              <a:srcRect/>
              <a:stretch>
                <a:fillRect/>
              </a:stretch>
            </p:blipFill>
            <p:spPr bwMode="auto">
              <a:xfrm>
                <a:off x="8193375" y="5449083"/>
                <a:ext cx="247418" cy="249952"/>
              </a:xfrm>
              <a:prstGeom prst="rect">
                <a:avLst/>
              </a:prstGeom>
              <a:noFill/>
              <a:ln w="9525">
                <a:noFill/>
                <a:miter lim="800000"/>
                <a:headEnd/>
                <a:tailEnd/>
              </a:ln>
            </p:spPr>
          </p:pic>
          <p:pic>
            <p:nvPicPr>
              <p:cNvPr id="65" name="Picture 6"/>
              <p:cNvPicPr>
                <a:picLocks noChangeAspect="1" noChangeArrowheads="1"/>
              </p:cNvPicPr>
              <p:nvPr/>
            </p:nvPicPr>
            <p:blipFill>
              <a:blip r:embed="rId23">
                <a:clrChange>
                  <a:clrFrom>
                    <a:srgbClr val="6E615D"/>
                  </a:clrFrom>
                  <a:clrTo>
                    <a:srgbClr val="6E615D">
                      <a:alpha val="0"/>
                    </a:srgbClr>
                  </a:clrTo>
                </a:clrChange>
              </a:blip>
              <a:srcRect l="3258" t="17670" r="90616" b="75131"/>
              <a:stretch>
                <a:fillRect/>
              </a:stretch>
            </p:blipFill>
            <p:spPr bwMode="auto">
              <a:xfrm>
                <a:off x="8473059" y="5449083"/>
                <a:ext cx="502416" cy="249952"/>
              </a:xfrm>
              <a:prstGeom prst="rect">
                <a:avLst/>
              </a:prstGeom>
              <a:noFill/>
              <a:ln w="9525">
                <a:noFill/>
                <a:miter lim="800000"/>
                <a:headEnd/>
                <a:tailEnd/>
              </a:ln>
            </p:spPr>
          </p:pic>
        </p:grpSp>
      </p:grpSp>
      <p:sp>
        <p:nvSpPr>
          <p:cNvPr id="66" name="TextBox 65"/>
          <p:cNvSpPr txBox="1"/>
          <p:nvPr/>
        </p:nvSpPr>
        <p:spPr>
          <a:xfrm>
            <a:off x="6948166" y="1798767"/>
            <a:ext cx="2113284" cy="935726"/>
          </a:xfrm>
          <a:prstGeom prst="rect">
            <a:avLst/>
          </a:prstGeom>
          <a:noFill/>
        </p:spPr>
        <p:txBody>
          <a:bodyPr wrap="square" lIns="72000" rtlCol="0">
            <a:spAutoFit/>
          </a:bodyPr>
          <a:lstStyle/>
          <a:p>
            <a:pPr>
              <a:lnSpc>
                <a:spcPts val="1130"/>
              </a:lnSpc>
              <a:spcAft>
                <a:spcPts val="600"/>
              </a:spcAft>
            </a:pPr>
            <a:r>
              <a:rPr lang="en-US" sz="800" b="0" dirty="0" smtClean="0">
                <a:solidFill>
                  <a:schemeClr val="bg1"/>
                </a:solidFill>
              </a:rPr>
              <a:t>TRIUMF: Alberta | British Columbia | Calgary  Carleton | Guelph | Manitoba | McMaster  Montréal | Northern British Columbia </a:t>
            </a:r>
            <a:r>
              <a:rPr lang="en-US" sz="800" b="0" baseline="0" dirty="0" smtClean="0">
                <a:solidFill>
                  <a:schemeClr val="bg1"/>
                </a:solidFill>
              </a:rPr>
              <a:t>| </a:t>
            </a:r>
            <a:r>
              <a:rPr lang="en-US" sz="800" b="0" dirty="0" smtClean="0">
                <a:solidFill>
                  <a:schemeClr val="bg1"/>
                </a:solidFill>
              </a:rPr>
              <a:t>Queen’s Regina | Saint Mary’s | Simon Fraser | Toronto Victoria | Winnipeg | York</a:t>
            </a:r>
            <a:endParaRPr lang="en-US" sz="800" b="0" dirty="0">
              <a:solidFill>
                <a:schemeClr val="bg1"/>
              </a:solidFill>
            </a:endParaRPr>
          </a:p>
        </p:txBody>
      </p:sp>
      <p:sp>
        <p:nvSpPr>
          <p:cNvPr id="38" name="TextBox 37"/>
          <p:cNvSpPr txBox="1"/>
          <p:nvPr userDrawn="1"/>
        </p:nvSpPr>
        <p:spPr>
          <a:xfrm>
            <a:off x="-1" y="4810499"/>
            <a:ext cx="6818313" cy="646331"/>
          </a:xfrm>
          <a:prstGeom prst="rect">
            <a:avLst/>
          </a:prstGeom>
          <a:noFill/>
        </p:spPr>
        <p:txBody>
          <a:bodyPr wrap="square" rtlCol="0">
            <a:spAutoFit/>
          </a:bodyPr>
          <a:lstStyle/>
          <a:p>
            <a:pPr algn="ctr"/>
            <a:r>
              <a:rPr lang="en-US" sz="3600" dirty="0" smtClean="0">
                <a:solidFill>
                  <a:srgbClr val="113F7C"/>
                </a:solidFill>
                <a:latin typeface="Myriad Pro"/>
                <a:cs typeface="Myriad Pro"/>
              </a:rPr>
              <a:t>Questions?</a:t>
            </a:r>
            <a:endParaRPr lang="en-US" sz="3600" dirty="0">
              <a:solidFill>
                <a:srgbClr val="113F7C"/>
              </a:solidFill>
              <a:latin typeface="Myriad Pro"/>
              <a:cs typeface="Myriad Pro"/>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nvPr>
        </p:nvSpPr>
        <p:spPr/>
        <p:txBody>
          <a:bodyPr/>
          <a:lstStyle/>
          <a:p>
            <a:r>
              <a:rPr lang="en-US" smtClean="0"/>
              <a:t>Click to edit Master title style</a:t>
            </a:r>
            <a:endParaRPr lang="en-US" dirty="0"/>
          </a:p>
        </p:txBody>
      </p:sp>
      <p:sp>
        <p:nvSpPr>
          <p:cNvPr id="4" name="Rectangle 3"/>
          <p:cNvSpPr>
            <a:spLocks noGrp="1" noChangeArrowheads="1"/>
          </p:cNvSpPr>
          <p:nvPr>
            <p:ph type="dt" sz="half" idx="10"/>
          </p:nvPr>
        </p:nvSpPr>
        <p:spPr/>
        <p:txBody>
          <a:bodyPr/>
          <a:lstStyle>
            <a:lvl1pPr>
              <a:defRPr/>
            </a:lvl1pPr>
          </a:lstStyle>
          <a:p>
            <a:pPr>
              <a:defRPr/>
            </a:pPr>
            <a:fld id="{2B1463BB-7169-5C46-B554-EA0DC9EE8189}" type="datetime4">
              <a:rPr lang="en-US"/>
              <a:pPr>
                <a:defRPr/>
              </a:pPr>
              <a:t>July 28, 2012</a:t>
            </a:fld>
            <a:endParaRPr lang="en-US" dirty="0"/>
          </a:p>
        </p:txBody>
      </p:sp>
      <p:sp>
        <p:nvSpPr>
          <p:cNvPr id="5" name="Rectangle 4"/>
          <p:cNvSpPr>
            <a:spLocks noGrp="1" noChangeArrowheads="1"/>
          </p:cNvSpPr>
          <p:nvPr>
            <p:ph type="ftr" sz="quarter" idx="11"/>
          </p:nvPr>
        </p:nvSpPr>
        <p:spPr/>
        <p:txBody>
          <a:bodyPr/>
          <a:lstStyle>
            <a:lvl1pPr>
              <a:defRPr/>
            </a:lvl1pPr>
          </a:lstStyle>
          <a:p>
            <a:pPr>
              <a:defRPr/>
            </a:pPr>
            <a:r>
              <a:rPr lang="en-US" dirty="0"/>
              <a:t>Presentation Title</a:t>
            </a:r>
          </a:p>
        </p:txBody>
      </p:sp>
      <p:sp>
        <p:nvSpPr>
          <p:cNvPr id="6" name="Rectangle 5"/>
          <p:cNvSpPr>
            <a:spLocks noGrp="1" noChangeArrowheads="1"/>
          </p:cNvSpPr>
          <p:nvPr>
            <p:ph type="sldNum" sz="quarter" idx="12"/>
          </p:nvPr>
        </p:nvSpPr>
        <p:spPr/>
        <p:txBody>
          <a:bodyPr/>
          <a:lstStyle>
            <a:lvl1pPr>
              <a:defRPr/>
            </a:lvl1pPr>
          </a:lstStyle>
          <a:p>
            <a:pPr>
              <a:defRPr/>
            </a:pPr>
            <a:fld id="{46A7D6E3-EA9D-E741-9881-B35FD4502932}"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lain">
    <p:spTree>
      <p:nvGrpSpPr>
        <p:cNvPr id="1" name=""/>
        <p:cNvGrpSpPr/>
        <p:nvPr/>
      </p:nvGrpSpPr>
      <p:grpSpPr>
        <a:xfrm>
          <a:off x="0" y="0"/>
          <a:ext cx="0" cy="0"/>
          <a:chOff x="0" y="0"/>
          <a:chExt cx="0" cy="0"/>
        </a:xfrm>
      </p:grpSpPr>
      <p:sp>
        <p:nvSpPr>
          <p:cNvPr id="10" name="Rectangle 9"/>
          <p:cNvSpPr/>
          <p:nvPr userDrawn="1"/>
        </p:nvSpPr>
        <p:spPr>
          <a:xfrm>
            <a:off x="0" y="0"/>
            <a:ext cx="9144000" cy="115247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TRIUMF_logo_grey.pdf"/>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91099" y="67606"/>
            <a:ext cx="1102360" cy="302260"/>
          </a:xfrm>
          <a:prstGeom prst="rect">
            <a:avLst/>
          </a:prstGeom>
        </p:spPr>
      </p:pic>
      <p:sp>
        <p:nvSpPr>
          <p:cNvPr id="12" name="Rectangle 11"/>
          <p:cNvSpPr/>
          <p:nvPr userDrawn="1"/>
        </p:nvSpPr>
        <p:spPr>
          <a:xfrm>
            <a:off x="0" y="6209244"/>
            <a:ext cx="9144000" cy="64875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Content Placeholder 5"/>
          <p:cNvSpPr>
            <a:spLocks noGrp="1"/>
          </p:cNvSpPr>
          <p:nvPr>
            <p:ph sz="quarter" idx="10"/>
          </p:nvPr>
        </p:nvSpPr>
        <p:spPr>
          <a:xfrm>
            <a:off x="654051" y="603778"/>
            <a:ext cx="7835899" cy="56504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o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Rectangle 5"/>
          <p:cNvSpPr/>
          <p:nvPr userDrawn="1"/>
        </p:nvSpPr>
        <p:spPr>
          <a:xfrm>
            <a:off x="0" y="6209244"/>
            <a:ext cx="9144000" cy="64875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Content Placeholder 2"/>
          <p:cNvSpPr>
            <a:spLocks noGrp="1"/>
          </p:cNvSpPr>
          <p:nvPr>
            <p:ph idx="1"/>
          </p:nvPr>
        </p:nvSpPr>
        <p:spPr>
          <a:xfrm>
            <a:off x="457200" y="1295400"/>
            <a:ext cx="8229600" cy="52070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371600"/>
            <a:ext cx="4038600" cy="4754563"/>
          </a:xfrm>
        </p:spPr>
        <p:txBody>
          <a:bodyPr/>
          <a:lstStyle>
            <a:lvl1pPr>
              <a:defRPr sz="2800"/>
            </a:lvl1pPr>
            <a:lvl2pPr>
              <a:defRPr sz="24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371600"/>
            <a:ext cx="4038600" cy="4754563"/>
          </a:xfrm>
        </p:spPr>
        <p:txBody>
          <a:bodyPr/>
          <a:lstStyle>
            <a:lvl1pPr>
              <a:defRPr sz="2800"/>
            </a:lvl1pPr>
            <a:lvl2pPr>
              <a:defRPr sz="24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Title 15"/>
          <p:cNvSpPr>
            <a:spLocks noGrp="1"/>
          </p:cNvSpPr>
          <p:nvPr>
            <p:ph type="title"/>
          </p:nvPr>
        </p:nvSpPr>
        <p:spPr/>
        <p:txBody>
          <a:bodyPr/>
          <a:lstStyle/>
          <a:p>
            <a:r>
              <a:rPr lang="en-US" smtClean="0"/>
              <a:t>Click to edit Master title style</a:t>
            </a:r>
            <a:endParaRPr lang="en-US"/>
          </a:p>
        </p:txBody>
      </p:sp>
      <p:sp>
        <p:nvSpPr>
          <p:cNvPr id="5" name="Rectangle 4"/>
          <p:cNvSpPr>
            <a:spLocks noGrp="1" noChangeArrowheads="1"/>
          </p:cNvSpPr>
          <p:nvPr>
            <p:ph type="dt" sz="half" idx="10"/>
          </p:nvPr>
        </p:nvSpPr>
        <p:spPr/>
        <p:txBody>
          <a:bodyPr/>
          <a:lstStyle>
            <a:lvl1pPr>
              <a:defRPr/>
            </a:lvl1pPr>
          </a:lstStyle>
          <a:p>
            <a:pPr>
              <a:defRPr/>
            </a:pPr>
            <a:fld id="{27504FE8-1FA8-0141-B6D2-8685819FCF52}" type="datetime4">
              <a:rPr lang="en-US"/>
              <a:pPr>
                <a:defRPr/>
              </a:pPr>
              <a:t>July 28, 2012</a:t>
            </a:fld>
            <a:endParaRPr lang="en-US" dirty="0"/>
          </a:p>
        </p:txBody>
      </p:sp>
      <p:sp>
        <p:nvSpPr>
          <p:cNvPr id="6" name="Rectangle 5"/>
          <p:cNvSpPr>
            <a:spLocks noGrp="1" noChangeArrowheads="1"/>
          </p:cNvSpPr>
          <p:nvPr>
            <p:ph type="ftr" sz="quarter" idx="11"/>
          </p:nvPr>
        </p:nvSpPr>
        <p:spPr/>
        <p:txBody>
          <a:bodyPr/>
          <a:lstStyle>
            <a:lvl1pPr>
              <a:defRPr/>
            </a:lvl1pPr>
          </a:lstStyle>
          <a:p>
            <a:pPr>
              <a:defRPr/>
            </a:pPr>
            <a:r>
              <a:rPr lang="en-US" dirty="0"/>
              <a:t>Presentation Title</a:t>
            </a:r>
          </a:p>
        </p:txBody>
      </p:sp>
      <p:sp>
        <p:nvSpPr>
          <p:cNvPr id="7" name="Rectangle 6"/>
          <p:cNvSpPr>
            <a:spLocks noGrp="1" noChangeArrowheads="1"/>
          </p:cNvSpPr>
          <p:nvPr>
            <p:ph type="sldNum" sz="quarter" idx="12"/>
          </p:nvPr>
        </p:nvSpPr>
        <p:spPr/>
        <p:txBody>
          <a:bodyPr/>
          <a:lstStyle>
            <a:lvl1pPr>
              <a:defRPr/>
            </a:lvl1pPr>
          </a:lstStyle>
          <a:p>
            <a:pPr>
              <a:defRPr/>
            </a:pPr>
            <a:fld id="{EC32C25A-5506-FD4F-B37D-9145376A3A20}"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itle 17"/>
          <p:cNvSpPr>
            <a:spLocks noGrp="1"/>
          </p:cNvSpPr>
          <p:nvPr>
            <p:ph type="title"/>
          </p:nvPr>
        </p:nvSpPr>
        <p:spPr/>
        <p:txBody>
          <a:bodyPr/>
          <a:lstStyle/>
          <a:p>
            <a:r>
              <a:rPr lang="en-US" smtClean="0"/>
              <a:t>Click to edit Master title style</a:t>
            </a:r>
            <a:endParaRPr lang="en-US"/>
          </a:p>
        </p:txBody>
      </p:sp>
      <p:sp>
        <p:nvSpPr>
          <p:cNvPr id="7" name="Rectangle 4"/>
          <p:cNvSpPr>
            <a:spLocks noGrp="1" noChangeArrowheads="1"/>
          </p:cNvSpPr>
          <p:nvPr>
            <p:ph type="dt" sz="half" idx="10"/>
          </p:nvPr>
        </p:nvSpPr>
        <p:spPr/>
        <p:txBody>
          <a:bodyPr/>
          <a:lstStyle>
            <a:lvl1pPr>
              <a:defRPr/>
            </a:lvl1pPr>
          </a:lstStyle>
          <a:p>
            <a:pPr>
              <a:defRPr/>
            </a:pPr>
            <a:fld id="{E1DAB638-52DC-8846-BB7C-C7AAF38781E6}" type="datetime4">
              <a:rPr lang="en-US"/>
              <a:pPr>
                <a:defRPr/>
              </a:pPr>
              <a:t>July 28, 2012</a:t>
            </a:fld>
            <a:endParaRPr lang="en-US" dirty="0"/>
          </a:p>
        </p:txBody>
      </p:sp>
      <p:sp>
        <p:nvSpPr>
          <p:cNvPr id="8" name="Rectangle 5"/>
          <p:cNvSpPr>
            <a:spLocks noGrp="1" noChangeArrowheads="1"/>
          </p:cNvSpPr>
          <p:nvPr>
            <p:ph type="ftr" sz="quarter" idx="11"/>
          </p:nvPr>
        </p:nvSpPr>
        <p:spPr/>
        <p:txBody>
          <a:bodyPr/>
          <a:lstStyle>
            <a:lvl1pPr>
              <a:defRPr/>
            </a:lvl1pPr>
          </a:lstStyle>
          <a:p>
            <a:pPr>
              <a:defRPr/>
            </a:pPr>
            <a:r>
              <a:rPr lang="en-US" dirty="0"/>
              <a:t>Presentation Title</a:t>
            </a:r>
          </a:p>
        </p:txBody>
      </p:sp>
      <p:sp>
        <p:nvSpPr>
          <p:cNvPr id="9" name="Rectangle 6"/>
          <p:cNvSpPr>
            <a:spLocks noGrp="1" noChangeArrowheads="1"/>
          </p:cNvSpPr>
          <p:nvPr>
            <p:ph type="sldNum" sz="quarter" idx="12"/>
          </p:nvPr>
        </p:nvSpPr>
        <p:spPr/>
        <p:txBody>
          <a:bodyPr/>
          <a:lstStyle>
            <a:lvl1pPr>
              <a:defRPr/>
            </a:lvl1pPr>
          </a:lstStyle>
          <a:p>
            <a:pPr>
              <a:defRPr/>
            </a:pPr>
            <a:fld id="{61544D01-0053-A943-B22B-53B005C72D92}"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fld id="{BF64E74B-82C6-BA4C-B70D-055F6875A289}" type="datetime4">
              <a:rPr lang="en-US"/>
              <a:pPr>
                <a:defRPr/>
              </a:pPr>
              <a:t>July 28, 2012</a:t>
            </a:fld>
            <a:endParaRPr lang="en-US" dirty="0"/>
          </a:p>
        </p:txBody>
      </p:sp>
      <p:sp>
        <p:nvSpPr>
          <p:cNvPr id="4" name="Rectangle 5"/>
          <p:cNvSpPr>
            <a:spLocks noGrp="1" noChangeArrowheads="1"/>
          </p:cNvSpPr>
          <p:nvPr>
            <p:ph type="ftr" sz="quarter" idx="11"/>
          </p:nvPr>
        </p:nvSpPr>
        <p:spPr/>
        <p:txBody>
          <a:bodyPr/>
          <a:lstStyle>
            <a:lvl1pPr>
              <a:defRPr/>
            </a:lvl1pPr>
          </a:lstStyle>
          <a:p>
            <a:pPr>
              <a:defRPr/>
            </a:pPr>
            <a:r>
              <a:rPr lang="en-US" dirty="0"/>
              <a:t>Presentation Title</a:t>
            </a:r>
          </a:p>
        </p:txBody>
      </p:sp>
      <p:sp>
        <p:nvSpPr>
          <p:cNvPr id="5" name="Rectangle 6"/>
          <p:cNvSpPr>
            <a:spLocks noGrp="1" noChangeArrowheads="1"/>
          </p:cNvSpPr>
          <p:nvPr>
            <p:ph type="sldNum" sz="quarter" idx="12"/>
          </p:nvPr>
        </p:nvSpPr>
        <p:spPr/>
        <p:txBody>
          <a:bodyPr/>
          <a:lstStyle>
            <a:lvl1pPr>
              <a:defRPr/>
            </a:lvl1pPr>
          </a:lstStyle>
          <a:p>
            <a:pPr>
              <a:defRPr/>
            </a:pPr>
            <a:fld id="{03512733-F38B-6A49-BC10-73E8D4B90B73}"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186354"/>
            <a:ext cx="5111750" cy="4939809"/>
          </a:xfrm>
        </p:spPr>
        <p:txBody>
          <a:bodyPr>
            <a:normAutofit/>
          </a:bodyPr>
          <a:lstStyle>
            <a:lvl1pPr>
              <a:defRPr sz="2800"/>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348404"/>
            <a:ext cx="3008313" cy="377775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7" name="Title 16"/>
          <p:cNvSpPr>
            <a:spLocks noGrp="1"/>
          </p:cNvSpPr>
          <p:nvPr>
            <p:ph type="title"/>
          </p:nvPr>
        </p:nvSpPr>
        <p:spPr/>
        <p:txBody>
          <a:bodyPr/>
          <a:lstStyle/>
          <a:p>
            <a:r>
              <a:rPr lang="en-US" smtClean="0"/>
              <a:t>Click to edit Master title style</a:t>
            </a:r>
            <a:endParaRPr lang="en-US"/>
          </a:p>
        </p:txBody>
      </p:sp>
      <p:sp>
        <p:nvSpPr>
          <p:cNvPr id="5" name="Rectangle 4"/>
          <p:cNvSpPr>
            <a:spLocks noGrp="1" noChangeArrowheads="1"/>
          </p:cNvSpPr>
          <p:nvPr>
            <p:ph type="dt" sz="half" idx="10"/>
          </p:nvPr>
        </p:nvSpPr>
        <p:spPr/>
        <p:txBody>
          <a:bodyPr/>
          <a:lstStyle>
            <a:lvl1pPr>
              <a:defRPr/>
            </a:lvl1pPr>
          </a:lstStyle>
          <a:p>
            <a:pPr>
              <a:defRPr/>
            </a:pPr>
            <a:fld id="{05172DAB-22F3-C448-951C-B4E95EA294C7}" type="datetime4">
              <a:rPr lang="en-US"/>
              <a:pPr>
                <a:defRPr/>
              </a:pPr>
              <a:t>July 28, 2012</a:t>
            </a:fld>
            <a:endParaRPr lang="en-US" dirty="0"/>
          </a:p>
        </p:txBody>
      </p:sp>
      <p:sp>
        <p:nvSpPr>
          <p:cNvPr id="6" name="Rectangle 5"/>
          <p:cNvSpPr>
            <a:spLocks noGrp="1" noChangeArrowheads="1"/>
          </p:cNvSpPr>
          <p:nvPr>
            <p:ph type="ftr" sz="quarter" idx="11"/>
          </p:nvPr>
        </p:nvSpPr>
        <p:spPr/>
        <p:txBody>
          <a:bodyPr/>
          <a:lstStyle>
            <a:lvl1pPr>
              <a:defRPr/>
            </a:lvl1pPr>
          </a:lstStyle>
          <a:p>
            <a:pPr>
              <a:defRPr/>
            </a:pPr>
            <a:r>
              <a:rPr lang="en-US" dirty="0"/>
              <a:t>Presentation Title</a:t>
            </a:r>
          </a:p>
        </p:txBody>
      </p:sp>
      <p:sp>
        <p:nvSpPr>
          <p:cNvPr id="7" name="Rectangle 6"/>
          <p:cNvSpPr>
            <a:spLocks noGrp="1" noChangeArrowheads="1"/>
          </p:cNvSpPr>
          <p:nvPr>
            <p:ph type="sldNum" sz="quarter" idx="12"/>
          </p:nvPr>
        </p:nvSpPr>
        <p:spPr/>
        <p:txBody>
          <a:bodyPr/>
          <a:lstStyle>
            <a:lvl1pPr>
              <a:defRPr/>
            </a:lvl1pPr>
          </a:lstStyle>
          <a:p>
            <a:pPr>
              <a:defRPr/>
            </a:pPr>
            <a:fld id="{F5371CA4-6432-C847-B056-BB428797EB35}"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689413"/>
            <a:ext cx="5486400" cy="303816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6" name="Title 15"/>
          <p:cNvSpPr>
            <a:spLocks noGrp="1"/>
          </p:cNvSpPr>
          <p:nvPr>
            <p:ph type="title"/>
          </p:nvPr>
        </p:nvSpPr>
        <p:spPr/>
        <p:txBody>
          <a:bodyPr/>
          <a:lstStyle/>
          <a:p>
            <a:r>
              <a:rPr lang="en-US" smtClean="0"/>
              <a:t>Click to edit Master title style</a:t>
            </a:r>
            <a:endParaRPr lang="en-US" dirty="0"/>
          </a:p>
        </p:txBody>
      </p:sp>
      <p:sp>
        <p:nvSpPr>
          <p:cNvPr id="5" name="Rectangle 4"/>
          <p:cNvSpPr>
            <a:spLocks noGrp="1" noChangeArrowheads="1"/>
          </p:cNvSpPr>
          <p:nvPr>
            <p:ph type="dt" sz="half" idx="10"/>
          </p:nvPr>
        </p:nvSpPr>
        <p:spPr/>
        <p:txBody>
          <a:bodyPr/>
          <a:lstStyle>
            <a:lvl1pPr>
              <a:defRPr/>
            </a:lvl1pPr>
          </a:lstStyle>
          <a:p>
            <a:pPr>
              <a:defRPr/>
            </a:pPr>
            <a:fld id="{05765B64-7E10-554C-94F0-793D4BAC00EE}" type="datetime4">
              <a:rPr lang="en-US"/>
              <a:pPr>
                <a:defRPr/>
              </a:pPr>
              <a:t>July 28, 2012</a:t>
            </a:fld>
            <a:endParaRPr lang="en-US" dirty="0"/>
          </a:p>
        </p:txBody>
      </p:sp>
      <p:sp>
        <p:nvSpPr>
          <p:cNvPr id="6" name="Rectangle 5"/>
          <p:cNvSpPr>
            <a:spLocks noGrp="1" noChangeArrowheads="1"/>
          </p:cNvSpPr>
          <p:nvPr>
            <p:ph type="ftr" sz="quarter" idx="11"/>
          </p:nvPr>
        </p:nvSpPr>
        <p:spPr/>
        <p:txBody>
          <a:bodyPr/>
          <a:lstStyle>
            <a:lvl1pPr>
              <a:defRPr/>
            </a:lvl1pPr>
          </a:lstStyle>
          <a:p>
            <a:pPr>
              <a:defRPr/>
            </a:pPr>
            <a:r>
              <a:rPr lang="en-US" dirty="0"/>
              <a:t>Presentation Title</a:t>
            </a:r>
          </a:p>
        </p:txBody>
      </p:sp>
      <p:sp>
        <p:nvSpPr>
          <p:cNvPr id="7" name="Rectangle 6"/>
          <p:cNvSpPr>
            <a:spLocks noGrp="1" noChangeArrowheads="1"/>
          </p:cNvSpPr>
          <p:nvPr>
            <p:ph type="sldNum" sz="quarter" idx="12"/>
          </p:nvPr>
        </p:nvSpPr>
        <p:spPr/>
        <p:txBody>
          <a:bodyPr/>
          <a:lstStyle>
            <a:lvl1pPr>
              <a:defRPr/>
            </a:lvl1pPr>
          </a:lstStyle>
          <a:p>
            <a:pPr>
              <a:defRPr/>
            </a:pPr>
            <a:fld id="{C720DE00-3A65-8A49-9448-F7694395675A}"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AE6E3"/>
        </a:solidFill>
        <a:effectLst/>
      </p:bgPr>
    </p:bg>
    <p:spTree>
      <p:nvGrpSpPr>
        <p:cNvPr id="1" name=""/>
        <p:cNvGrpSpPr/>
        <p:nvPr/>
      </p:nvGrpSpPr>
      <p:grpSpPr>
        <a:xfrm>
          <a:off x="0" y="0"/>
          <a:ext cx="0" cy="0"/>
          <a:chOff x="0" y="0"/>
          <a:chExt cx="0" cy="0"/>
        </a:xfrm>
      </p:grpSpPr>
      <p:sp>
        <p:nvSpPr>
          <p:cNvPr id="16" name="TextBox 14"/>
          <p:cNvSpPr txBox="1">
            <a:spLocks noChangeArrowheads="1"/>
          </p:cNvSpPr>
          <p:nvPr/>
        </p:nvSpPr>
        <p:spPr bwMode="auto">
          <a:xfrm>
            <a:off x="0" y="0"/>
            <a:ext cx="9144000" cy="1096963"/>
          </a:xfrm>
          <a:prstGeom prst="rect">
            <a:avLst/>
          </a:prstGeom>
          <a:solidFill>
            <a:srgbClr val="74241F"/>
          </a:solidFill>
          <a:ln w="9525">
            <a:noFill/>
            <a:miter lim="800000"/>
            <a:headEnd/>
            <a:tailEnd/>
          </a:ln>
        </p:spPr>
        <p:txBody>
          <a:bodyPr>
            <a:prstTxWarp prst="textNoShape">
              <a:avLst/>
            </a:prstTxWarp>
            <a:spAutoFit/>
          </a:bodyPr>
          <a:lstStyle/>
          <a:p>
            <a:pPr>
              <a:defRPr/>
            </a:pPr>
            <a:endParaRPr lang="en-US" sz="1800" dirty="0">
              <a:latin typeface="Arial" charset="0"/>
              <a:ea typeface="ヒラギノ角ゴ Pro W3" charset="-128"/>
              <a:cs typeface="ヒラギノ角ゴ Pro W3" charset="-128"/>
            </a:endParaRPr>
          </a:p>
        </p:txBody>
      </p:sp>
      <p:sp>
        <p:nvSpPr>
          <p:cNvPr id="1027" name="Rectangle 2"/>
          <p:cNvSpPr>
            <a:spLocks noGrp="1" noChangeArrowheads="1"/>
          </p:cNvSpPr>
          <p:nvPr>
            <p:ph type="title"/>
          </p:nvPr>
        </p:nvSpPr>
        <p:spPr bwMode="auto">
          <a:xfrm>
            <a:off x="457200" y="376999"/>
            <a:ext cx="8229600" cy="60597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US" dirty="0"/>
          </a:p>
        </p:txBody>
      </p:sp>
      <p:sp>
        <p:nvSpPr>
          <p:cNvPr id="1028" name="Rectangle 3"/>
          <p:cNvSpPr>
            <a:spLocks noGrp="1" noChangeArrowheads="1"/>
          </p:cNvSpPr>
          <p:nvPr>
            <p:ph type="body" idx="1"/>
          </p:nvPr>
        </p:nvSpPr>
        <p:spPr bwMode="auto">
          <a:xfrm>
            <a:off x="457200" y="1295400"/>
            <a:ext cx="82296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172" name="Rectangle 4"/>
          <p:cNvSpPr>
            <a:spLocks noGrp="1" noChangeArrowheads="1"/>
          </p:cNvSpPr>
          <p:nvPr>
            <p:ph type="dt" sz="half" idx="2"/>
          </p:nvPr>
        </p:nvSpPr>
        <p:spPr bwMode="auto">
          <a:xfrm>
            <a:off x="496888" y="6396038"/>
            <a:ext cx="141605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113F7C"/>
                </a:solidFill>
                <a:latin typeface="Arial" charset="0"/>
                <a:ea typeface="ヒラギノ角ゴ Pro W3" charset="-128"/>
                <a:cs typeface="ヒラギノ角ゴ Pro W3" charset="-128"/>
              </a:defRPr>
            </a:lvl1pPr>
          </a:lstStyle>
          <a:p>
            <a:pPr>
              <a:defRPr/>
            </a:pPr>
            <a:fld id="{E10A4C9F-E961-C24B-B755-5429889F987D}" type="datetime4">
              <a:rPr lang="en-US"/>
              <a:pPr>
                <a:defRPr/>
              </a:pPr>
              <a:t>July 28, 2012</a:t>
            </a:fld>
            <a:endParaRPr lang="en-US" dirty="0"/>
          </a:p>
        </p:txBody>
      </p:sp>
      <p:sp>
        <p:nvSpPr>
          <p:cNvPr id="7173" name="Rectangle 5"/>
          <p:cNvSpPr>
            <a:spLocks noGrp="1" noChangeArrowheads="1"/>
          </p:cNvSpPr>
          <p:nvPr>
            <p:ph type="ftr" sz="quarter" idx="3"/>
          </p:nvPr>
        </p:nvSpPr>
        <p:spPr bwMode="auto">
          <a:xfrm>
            <a:off x="2057400" y="6400800"/>
            <a:ext cx="5029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113F7C"/>
                </a:solidFill>
                <a:latin typeface="Arial" charset="0"/>
                <a:ea typeface="ヒラギノ角ゴ Pro W3" charset="-128"/>
                <a:cs typeface="ヒラギノ角ゴ Pro W3" charset="-128"/>
              </a:defRPr>
            </a:lvl1pPr>
          </a:lstStyle>
          <a:p>
            <a:pPr>
              <a:defRPr/>
            </a:pPr>
            <a:r>
              <a:rPr lang="en-US" dirty="0"/>
              <a:t>Presentation Title</a:t>
            </a:r>
          </a:p>
        </p:txBody>
      </p:sp>
      <p:sp>
        <p:nvSpPr>
          <p:cNvPr id="7174" name="Rectangle 6"/>
          <p:cNvSpPr>
            <a:spLocks noGrp="1" noChangeArrowheads="1"/>
          </p:cNvSpPr>
          <p:nvPr>
            <p:ph type="sldNum" sz="quarter" idx="4"/>
          </p:nvPr>
        </p:nvSpPr>
        <p:spPr bwMode="auto">
          <a:xfrm>
            <a:off x="7207250" y="6400800"/>
            <a:ext cx="1439863"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113F7C"/>
                </a:solidFill>
                <a:latin typeface="Arial" charset="0"/>
                <a:ea typeface="ヒラギノ角ゴ Pro W3" charset="-128"/>
                <a:cs typeface="ヒラギノ角ゴ Pro W3" charset="-128"/>
              </a:defRPr>
            </a:lvl1pPr>
          </a:lstStyle>
          <a:p>
            <a:pPr>
              <a:defRPr/>
            </a:pPr>
            <a:fld id="{6A860FD2-16CC-AD45-96AE-CBD078A1C92F}" type="slidenum">
              <a:rPr lang="en-US"/>
              <a:pPr>
                <a:defRPr/>
              </a:pPr>
              <a:t>‹#›</a:t>
            </a:fld>
            <a:endParaRPr lang="en-US" dirty="0"/>
          </a:p>
        </p:txBody>
      </p:sp>
      <p:sp>
        <p:nvSpPr>
          <p:cNvPr id="13" name="TextBox 12"/>
          <p:cNvSpPr txBox="1"/>
          <p:nvPr/>
        </p:nvSpPr>
        <p:spPr>
          <a:xfrm>
            <a:off x="457200" y="6400800"/>
            <a:ext cx="39688" cy="317500"/>
          </a:xfrm>
          <a:prstGeom prst="rect">
            <a:avLst/>
          </a:prstGeom>
          <a:solidFill>
            <a:srgbClr val="95938E"/>
          </a:solidFill>
        </p:spPr>
        <p:txBody>
          <a:bodyPr>
            <a:prstTxWarp prst="textNoShape">
              <a:avLst/>
            </a:prstTxWarp>
            <a:spAutoFit/>
          </a:bodyPr>
          <a:lstStyle/>
          <a:p>
            <a:pPr>
              <a:defRPr/>
            </a:pPr>
            <a:endParaRPr lang="en-US" sz="1800" dirty="0">
              <a:latin typeface="Arial" charset="0"/>
              <a:ea typeface="ヒラギノ角ゴ Pro W3" charset="-128"/>
              <a:cs typeface="ヒラギノ角ゴ Pro W3" charset="-128"/>
            </a:endParaRPr>
          </a:p>
        </p:txBody>
      </p:sp>
      <p:sp>
        <p:nvSpPr>
          <p:cNvPr id="14" name="TextBox 13"/>
          <p:cNvSpPr txBox="1"/>
          <p:nvPr/>
        </p:nvSpPr>
        <p:spPr>
          <a:xfrm>
            <a:off x="8647113" y="6400800"/>
            <a:ext cx="39687" cy="317500"/>
          </a:xfrm>
          <a:prstGeom prst="rect">
            <a:avLst/>
          </a:prstGeom>
          <a:solidFill>
            <a:srgbClr val="95938E"/>
          </a:solidFill>
        </p:spPr>
        <p:txBody>
          <a:bodyPr>
            <a:prstTxWarp prst="textNoShape">
              <a:avLst/>
            </a:prstTxWarp>
            <a:spAutoFit/>
          </a:bodyPr>
          <a:lstStyle/>
          <a:p>
            <a:pPr>
              <a:defRPr/>
            </a:pPr>
            <a:endParaRPr lang="en-US" sz="1800" dirty="0">
              <a:latin typeface="Arial" charset="0"/>
              <a:ea typeface="ヒラギノ角ゴ Pro W3" charset="-128"/>
              <a:cs typeface="ヒラギノ角ゴ Pro W3" charset="-128"/>
            </a:endParaRPr>
          </a:p>
        </p:txBody>
      </p:sp>
      <p:pic>
        <p:nvPicPr>
          <p:cNvPr id="1034" name="Picture 10" descr="TRIUMF_logo_white.png"/>
          <p:cNvPicPr>
            <a:picLocks noChangeAspect="1"/>
          </p:cNvPicPr>
          <p:nvPr/>
        </p:nvPicPr>
        <p:blipFill>
          <a:blip r:embed="rId16"/>
          <a:srcRect/>
          <a:stretch>
            <a:fillRect/>
          </a:stretch>
        </p:blipFill>
        <p:spPr bwMode="auto">
          <a:xfrm>
            <a:off x="93663" y="68263"/>
            <a:ext cx="1092200" cy="30003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29" r:id="rId1"/>
    <p:sldLayoutId id="2147483930" r:id="rId2"/>
    <p:sldLayoutId id="2147483932" r:id="rId3"/>
    <p:sldLayoutId id="2147483943" r:id="rId4"/>
    <p:sldLayoutId id="2147483933" r:id="rId5"/>
    <p:sldLayoutId id="2147483934" r:id="rId6"/>
    <p:sldLayoutId id="2147483935" r:id="rId7"/>
    <p:sldLayoutId id="2147483936" r:id="rId8"/>
    <p:sldLayoutId id="2147483937" r:id="rId9"/>
    <p:sldLayoutId id="2147483938" r:id="rId10"/>
    <p:sldLayoutId id="2147483939" r:id="rId11"/>
    <p:sldLayoutId id="2147483940" r:id="rId12"/>
    <p:sldLayoutId id="2147483945" r:id="rId13"/>
    <p:sldLayoutId id="2147483946" r:id="rId14"/>
  </p:sldLayoutIdLst>
  <p:hf hdr="0"/>
  <p:txStyles>
    <p:titleStyle>
      <a:lvl1pPr algn="r" rtl="0" eaLnBrk="1" fontAlgn="base" hangingPunct="1">
        <a:lnSpc>
          <a:spcPts val="3040"/>
        </a:lnSpc>
        <a:spcBef>
          <a:spcPct val="0"/>
        </a:spcBef>
        <a:spcAft>
          <a:spcPct val="0"/>
        </a:spcAft>
        <a:defRPr sz="3200" b="1" kern="0" spc="0">
          <a:solidFill>
            <a:schemeClr val="bg1"/>
          </a:solidFill>
          <a:latin typeface="Myriad Pro"/>
          <a:ea typeface="ＭＳ Ｐゴシック" pitchFamily="-109" charset="-128"/>
          <a:cs typeface="Myriad Pro"/>
        </a:defRPr>
      </a:lvl1pPr>
      <a:lvl2pPr algn="r" rtl="0" eaLnBrk="1" fontAlgn="base" hangingPunct="1">
        <a:spcBef>
          <a:spcPct val="0"/>
        </a:spcBef>
        <a:spcAft>
          <a:spcPct val="0"/>
        </a:spcAft>
        <a:defRPr sz="4400" b="1">
          <a:solidFill>
            <a:schemeClr val="bg1"/>
          </a:solidFill>
          <a:latin typeface="Myriad Pro" pitchFamily="-106" charset="0"/>
          <a:ea typeface="ＭＳ Ｐゴシック" pitchFamily="-109" charset="-128"/>
          <a:cs typeface="Myriad Pro" pitchFamily="-106" charset="0"/>
        </a:defRPr>
      </a:lvl2pPr>
      <a:lvl3pPr algn="r" rtl="0" eaLnBrk="1" fontAlgn="base" hangingPunct="1">
        <a:spcBef>
          <a:spcPct val="0"/>
        </a:spcBef>
        <a:spcAft>
          <a:spcPct val="0"/>
        </a:spcAft>
        <a:defRPr sz="4400" b="1">
          <a:solidFill>
            <a:schemeClr val="bg1"/>
          </a:solidFill>
          <a:latin typeface="Myriad Pro" pitchFamily="-106" charset="0"/>
          <a:ea typeface="ＭＳ Ｐゴシック" pitchFamily="-109" charset="-128"/>
          <a:cs typeface="Myriad Pro" pitchFamily="-106" charset="0"/>
        </a:defRPr>
      </a:lvl3pPr>
      <a:lvl4pPr algn="r" rtl="0" eaLnBrk="1" fontAlgn="base" hangingPunct="1">
        <a:spcBef>
          <a:spcPct val="0"/>
        </a:spcBef>
        <a:spcAft>
          <a:spcPct val="0"/>
        </a:spcAft>
        <a:defRPr sz="4400" b="1">
          <a:solidFill>
            <a:schemeClr val="bg1"/>
          </a:solidFill>
          <a:latin typeface="Myriad Pro" pitchFamily="-106" charset="0"/>
          <a:ea typeface="ＭＳ Ｐゴシック" pitchFamily="-109" charset="-128"/>
          <a:cs typeface="Myriad Pro" pitchFamily="-106" charset="0"/>
        </a:defRPr>
      </a:lvl4pPr>
      <a:lvl5pPr algn="r" rtl="0" eaLnBrk="1" fontAlgn="base" hangingPunct="1">
        <a:spcBef>
          <a:spcPct val="0"/>
        </a:spcBef>
        <a:spcAft>
          <a:spcPct val="0"/>
        </a:spcAft>
        <a:defRPr sz="4400" b="1">
          <a:solidFill>
            <a:schemeClr val="bg1"/>
          </a:solidFill>
          <a:latin typeface="Myriad Pro" pitchFamily="-106" charset="0"/>
          <a:ea typeface="ＭＳ Ｐゴシック" pitchFamily="-109" charset="-128"/>
          <a:cs typeface="Myriad Pro" pitchFamily="-106" charset="0"/>
        </a:defRPr>
      </a:lvl5pPr>
      <a:lvl6pPr marL="457200" algn="ctr" rtl="0" eaLnBrk="1" fontAlgn="base" hangingPunct="1">
        <a:spcBef>
          <a:spcPct val="0"/>
        </a:spcBef>
        <a:spcAft>
          <a:spcPct val="0"/>
        </a:spcAft>
        <a:defRPr sz="3600">
          <a:solidFill>
            <a:srgbClr val="256EB1"/>
          </a:solidFill>
          <a:latin typeface="Arial Black" pitchFamily="-109" charset="0"/>
        </a:defRPr>
      </a:lvl6pPr>
      <a:lvl7pPr marL="914400" algn="ctr" rtl="0" eaLnBrk="1" fontAlgn="base" hangingPunct="1">
        <a:spcBef>
          <a:spcPct val="0"/>
        </a:spcBef>
        <a:spcAft>
          <a:spcPct val="0"/>
        </a:spcAft>
        <a:defRPr sz="3600">
          <a:solidFill>
            <a:srgbClr val="256EB1"/>
          </a:solidFill>
          <a:latin typeface="Arial Black" pitchFamily="-109" charset="0"/>
        </a:defRPr>
      </a:lvl7pPr>
      <a:lvl8pPr marL="1371600" algn="ctr" rtl="0" eaLnBrk="1" fontAlgn="base" hangingPunct="1">
        <a:spcBef>
          <a:spcPct val="0"/>
        </a:spcBef>
        <a:spcAft>
          <a:spcPct val="0"/>
        </a:spcAft>
        <a:defRPr sz="3600">
          <a:solidFill>
            <a:srgbClr val="256EB1"/>
          </a:solidFill>
          <a:latin typeface="Arial Black" pitchFamily="-109" charset="0"/>
        </a:defRPr>
      </a:lvl8pPr>
      <a:lvl9pPr marL="1828800" algn="ctr" rtl="0" eaLnBrk="1" fontAlgn="base" hangingPunct="1">
        <a:spcBef>
          <a:spcPct val="0"/>
        </a:spcBef>
        <a:spcAft>
          <a:spcPct val="0"/>
        </a:spcAft>
        <a:defRPr sz="3600">
          <a:solidFill>
            <a:srgbClr val="256EB1"/>
          </a:solidFill>
          <a:latin typeface="Arial Black" pitchFamily="-109" charset="0"/>
        </a:defRPr>
      </a:lvl9pPr>
    </p:titleStyle>
    <p:bodyStyle>
      <a:lvl1pPr marL="342900" indent="-342900" algn="l" rtl="0" eaLnBrk="1" fontAlgn="base" hangingPunct="1">
        <a:spcBef>
          <a:spcPct val="20000"/>
        </a:spcBef>
        <a:spcAft>
          <a:spcPct val="0"/>
        </a:spcAft>
        <a:buChar char="•"/>
        <a:defRPr sz="2800">
          <a:solidFill>
            <a:srgbClr val="113F7C"/>
          </a:solidFill>
          <a:latin typeface="Myriad Pro"/>
          <a:ea typeface="ＭＳ Ｐゴシック" pitchFamily="-109" charset="-128"/>
          <a:cs typeface="Myriad Pro"/>
        </a:defRPr>
      </a:lvl1pPr>
      <a:lvl2pPr marL="742950" indent="-285750" algn="l" rtl="0" eaLnBrk="1" fontAlgn="base" hangingPunct="1">
        <a:spcBef>
          <a:spcPct val="20000"/>
        </a:spcBef>
        <a:spcAft>
          <a:spcPct val="0"/>
        </a:spcAft>
        <a:buFont typeface="Arial"/>
        <a:buChar char="•"/>
        <a:defRPr sz="2400">
          <a:solidFill>
            <a:srgbClr val="4F4946"/>
          </a:solidFill>
          <a:latin typeface="Myriad Pro"/>
          <a:ea typeface="ＭＳ Ｐゴシック" pitchFamily="-109" charset="-128"/>
          <a:cs typeface="Myriad Pro"/>
        </a:defRPr>
      </a:lvl2pPr>
      <a:lvl3pPr marL="1143000" indent="-228600" algn="l" rtl="0" eaLnBrk="1" fontAlgn="base" hangingPunct="1">
        <a:spcBef>
          <a:spcPct val="20000"/>
        </a:spcBef>
        <a:spcAft>
          <a:spcPct val="0"/>
        </a:spcAft>
        <a:buChar char="•"/>
        <a:defRPr sz="2000">
          <a:solidFill>
            <a:srgbClr val="4F4946"/>
          </a:solidFill>
          <a:latin typeface="Myriad Pro"/>
          <a:ea typeface="ＭＳ Ｐゴシック" pitchFamily="-109" charset="-128"/>
          <a:cs typeface="Myriad Pro"/>
        </a:defRPr>
      </a:lvl3pPr>
      <a:lvl4pPr marL="1600200" indent="-228600" algn="l" rtl="0" eaLnBrk="1" fontAlgn="base" hangingPunct="1">
        <a:spcBef>
          <a:spcPct val="20000"/>
        </a:spcBef>
        <a:spcAft>
          <a:spcPct val="0"/>
        </a:spcAft>
        <a:buFont typeface="Arial"/>
        <a:buChar char="•"/>
        <a:defRPr sz="1800">
          <a:solidFill>
            <a:srgbClr val="4F4946"/>
          </a:solidFill>
          <a:latin typeface="+mj-lt"/>
          <a:ea typeface="ＭＳ Ｐゴシック" pitchFamily="-109" charset="-128"/>
        </a:defRPr>
      </a:lvl4pPr>
      <a:lvl5pPr marL="2057400" indent="-228600" algn="l" rtl="0" eaLnBrk="1" fontAlgn="base" hangingPunct="1">
        <a:spcBef>
          <a:spcPct val="20000"/>
        </a:spcBef>
        <a:spcAft>
          <a:spcPct val="0"/>
        </a:spcAft>
        <a:buFont typeface="Arial"/>
        <a:buChar char="•"/>
        <a:defRPr sz="1600">
          <a:solidFill>
            <a:srgbClr val="4F4946"/>
          </a:solidFill>
          <a:latin typeface="+mj-lt"/>
          <a:ea typeface="ＭＳ Ｐゴシック" pitchFamily="-109" charset="-128"/>
        </a:defRPr>
      </a:lvl5pPr>
      <a:lvl6pPr marL="2514600" indent="-228600" algn="l" rtl="0" eaLnBrk="1" fontAlgn="base" hangingPunct="1">
        <a:spcBef>
          <a:spcPct val="20000"/>
        </a:spcBef>
        <a:spcAft>
          <a:spcPct val="0"/>
        </a:spcAft>
        <a:buChar char="»"/>
        <a:defRPr sz="2000">
          <a:solidFill>
            <a:srgbClr val="800000"/>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rgbClr val="800000"/>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rgbClr val="800000"/>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rgbClr val="800000"/>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6.jpeg"/><Relationship Id="rId1" Type="http://schemas.openxmlformats.org/officeDocument/2006/relationships/slideLayout" Target="../slideLayouts/slideLayout14.xml"/><Relationship Id="rId4" Type="http://schemas.openxmlformats.org/officeDocument/2006/relationships/image" Target="../media/image24.jpe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47650" y="1295399"/>
            <a:ext cx="6076950" cy="2391077"/>
          </a:xfrm>
        </p:spPr>
        <p:txBody>
          <a:bodyPr/>
          <a:lstStyle/>
          <a:p>
            <a:pPr algn="ctr"/>
            <a:r>
              <a:rPr lang="en-CA" sz="3200" dirty="0" smtClean="0"/>
              <a:t>ISAC Target </a:t>
            </a:r>
            <a:r>
              <a:rPr lang="en-CA" sz="3200" dirty="0"/>
              <a:t>Reliability from Design to Implementation to Long Term Service</a:t>
            </a:r>
            <a:endParaRPr lang="en-US" sz="3200" dirty="0"/>
          </a:p>
        </p:txBody>
      </p:sp>
      <p:sp>
        <p:nvSpPr>
          <p:cNvPr id="5" name="Text Placeholder 4"/>
          <p:cNvSpPr>
            <a:spLocks noGrp="1"/>
          </p:cNvSpPr>
          <p:nvPr>
            <p:ph type="body" sz="quarter" idx="13"/>
          </p:nvPr>
        </p:nvSpPr>
        <p:spPr/>
        <p:txBody>
          <a:bodyPr/>
          <a:lstStyle/>
          <a:p>
            <a:r>
              <a:rPr lang="en-US" dirty="0" smtClean="0"/>
              <a:t>Violeta Toma</a:t>
            </a:r>
          </a:p>
          <a:p>
            <a:r>
              <a:rPr lang="en-US" dirty="0" smtClean="0"/>
              <a:t> WAO 2012</a:t>
            </a:r>
            <a:endParaRPr lang="en-US" dirty="0"/>
          </a:p>
        </p:txBody>
      </p:sp>
      <p:pic>
        <p:nvPicPr>
          <p:cNvPr id="11" name="Picture Placeholder 10"/>
          <p:cNvPicPr>
            <a:picLocks noGrp="1" noChangeAspect="1"/>
          </p:cNvPicPr>
          <p:nvPr>
            <p:ph type="pic" sz="quarter" idx="16"/>
          </p:nvPr>
        </p:nvPicPr>
        <p:blipFill>
          <a:blip r:embed="rId2">
            <a:extLst>
              <a:ext uri="{28A0092B-C50C-407E-A947-70E740481C1C}">
                <a14:useLocalDpi xmlns="" xmlns:a14="http://schemas.microsoft.com/office/drawing/2010/main" val="0"/>
              </a:ext>
            </a:extLst>
          </a:blip>
          <a:srcRect l="12121" r="12121"/>
          <a:stretch>
            <a:fillRect/>
          </a:stretch>
        </p:blipFill>
        <p:spPr/>
      </p:pic>
      <p:pic>
        <p:nvPicPr>
          <p:cNvPr id="17" name="Picture Placeholder 16"/>
          <p:cNvPicPr>
            <a:picLocks noGrp="1" noChangeAspect="1"/>
          </p:cNvPicPr>
          <p:nvPr>
            <p:ph type="pic" sz="quarter" idx="18"/>
          </p:nvPr>
        </p:nvPicPr>
        <p:blipFill>
          <a:blip r:embed="rId3">
            <a:extLst>
              <a:ext uri="{28A0092B-C50C-407E-A947-70E740481C1C}">
                <a14:useLocalDpi xmlns="" xmlns:a14="http://schemas.microsoft.com/office/drawing/2010/main" val="0"/>
              </a:ext>
            </a:extLst>
          </a:blip>
          <a:srcRect l="27309" r="27309"/>
          <a:stretch>
            <a:fillRect/>
          </a:stretch>
        </p:blipFill>
        <p:spPr/>
      </p:pic>
      <p:pic>
        <p:nvPicPr>
          <p:cNvPr id="19" name="Picture Placeholder 18"/>
          <p:cNvPicPr>
            <a:picLocks noGrp="1" noChangeAspect="1"/>
          </p:cNvPicPr>
          <p:nvPr>
            <p:ph type="pic" sz="quarter" idx="17"/>
          </p:nvPr>
        </p:nvPicPr>
        <p:blipFill>
          <a:blip r:embed="rId4">
            <a:extLst>
              <a:ext uri="{28A0092B-C50C-407E-A947-70E740481C1C}">
                <a14:useLocalDpi xmlns="" xmlns:a14="http://schemas.microsoft.com/office/drawing/2010/main" val="0"/>
              </a:ext>
            </a:extLst>
          </a:blip>
          <a:srcRect t="838" b="838"/>
          <a:stretch>
            <a:fillRect/>
          </a:stretch>
        </p:blip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nvPr>
        </p:nvGraphicFramePr>
        <p:xfrm>
          <a:off x="457200" y="1295400"/>
          <a:ext cx="82296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CA" dirty="0" smtClean="0"/>
              <a:t>ISAC Target Life Cycle  </a:t>
            </a:r>
            <a:endParaRPr lang="en-CA" dirty="0"/>
          </a:p>
        </p:txBody>
      </p:sp>
      <p:sp>
        <p:nvSpPr>
          <p:cNvPr id="4" name="Date Placeholder 3"/>
          <p:cNvSpPr>
            <a:spLocks noGrp="1"/>
          </p:cNvSpPr>
          <p:nvPr>
            <p:ph type="dt" sz="half" idx="10"/>
          </p:nvPr>
        </p:nvSpPr>
        <p:spPr/>
        <p:txBody>
          <a:bodyPr/>
          <a:lstStyle/>
          <a:p>
            <a:pPr>
              <a:defRPr/>
            </a:pPr>
            <a:r>
              <a:rPr lang="en-US" dirty="0" smtClean="0"/>
              <a:t>August 2012</a:t>
            </a:r>
            <a:endParaRPr lang="en-US" dirty="0"/>
          </a:p>
        </p:txBody>
      </p:sp>
      <p:sp>
        <p:nvSpPr>
          <p:cNvPr id="5" name="Footer Placeholder 4"/>
          <p:cNvSpPr>
            <a:spLocks noGrp="1"/>
          </p:cNvSpPr>
          <p:nvPr>
            <p:ph type="ftr" sz="quarter" idx="11"/>
          </p:nvPr>
        </p:nvSpPr>
        <p:spPr/>
        <p:txBody>
          <a:bodyPr/>
          <a:lstStyle/>
          <a:p>
            <a:pPr algn="r">
              <a:defRPr/>
            </a:pPr>
            <a:r>
              <a:rPr lang="en-US" dirty="0" smtClean="0"/>
              <a:t>Violeta Toma</a:t>
            </a:r>
          </a:p>
          <a:p>
            <a:pPr algn="r">
              <a:defRPr/>
            </a:pPr>
            <a:r>
              <a:rPr lang="en-US" dirty="0" smtClean="0"/>
              <a:t>WAO 2012</a:t>
            </a:r>
            <a:endParaRPr lang="en-US" dirty="0"/>
          </a:p>
        </p:txBody>
      </p:sp>
      <p:sp>
        <p:nvSpPr>
          <p:cNvPr id="6" name="Slide Number Placeholder 5"/>
          <p:cNvSpPr>
            <a:spLocks noGrp="1"/>
          </p:cNvSpPr>
          <p:nvPr>
            <p:ph type="sldNum" sz="quarter" idx="12"/>
          </p:nvPr>
        </p:nvSpPr>
        <p:spPr/>
        <p:txBody>
          <a:bodyPr/>
          <a:lstStyle/>
          <a:p>
            <a:pPr>
              <a:defRPr/>
            </a:pPr>
            <a:fld id="{46A7D6E3-EA9D-E741-9881-B35FD4502932}" type="slidenum">
              <a:rPr lang="en-US" smtClean="0"/>
              <a:pPr>
                <a:defRPr/>
              </a:pPr>
              <a:t>10</a:t>
            </a:fld>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smtClean="0"/>
              <a:t>ISAC Target</a:t>
            </a:r>
            <a:endParaRPr lang="en-CA" dirty="0"/>
          </a:p>
        </p:txBody>
      </p:sp>
      <p:sp>
        <p:nvSpPr>
          <p:cNvPr id="4" name="Date Placeholder 3"/>
          <p:cNvSpPr>
            <a:spLocks noGrp="1"/>
          </p:cNvSpPr>
          <p:nvPr>
            <p:ph type="dt" sz="half" idx="10"/>
          </p:nvPr>
        </p:nvSpPr>
        <p:spPr/>
        <p:txBody>
          <a:bodyPr/>
          <a:lstStyle/>
          <a:p>
            <a:pPr>
              <a:defRPr/>
            </a:pPr>
            <a:r>
              <a:rPr lang="en-US" dirty="0" smtClean="0"/>
              <a:t>August 2012</a:t>
            </a:r>
            <a:endParaRPr lang="en-US" dirty="0"/>
          </a:p>
        </p:txBody>
      </p:sp>
      <p:sp>
        <p:nvSpPr>
          <p:cNvPr id="5" name="Footer Placeholder 4"/>
          <p:cNvSpPr>
            <a:spLocks noGrp="1"/>
          </p:cNvSpPr>
          <p:nvPr>
            <p:ph type="ftr" sz="quarter" idx="11"/>
          </p:nvPr>
        </p:nvSpPr>
        <p:spPr/>
        <p:txBody>
          <a:bodyPr/>
          <a:lstStyle/>
          <a:p>
            <a:pPr algn="r">
              <a:defRPr/>
            </a:pPr>
            <a:r>
              <a:rPr lang="en-US" dirty="0" smtClean="0"/>
              <a:t>Violeta Toma</a:t>
            </a:r>
          </a:p>
          <a:p>
            <a:pPr algn="r">
              <a:defRPr/>
            </a:pPr>
            <a:r>
              <a:rPr lang="en-US" dirty="0" smtClean="0"/>
              <a:t>WAO 2012</a:t>
            </a:r>
            <a:endParaRPr lang="en-US" dirty="0"/>
          </a:p>
        </p:txBody>
      </p:sp>
      <p:sp>
        <p:nvSpPr>
          <p:cNvPr id="6" name="Slide Number Placeholder 5"/>
          <p:cNvSpPr>
            <a:spLocks noGrp="1"/>
          </p:cNvSpPr>
          <p:nvPr>
            <p:ph type="sldNum" sz="quarter" idx="12"/>
          </p:nvPr>
        </p:nvSpPr>
        <p:spPr/>
        <p:txBody>
          <a:bodyPr/>
          <a:lstStyle/>
          <a:p>
            <a:pPr>
              <a:defRPr/>
            </a:pPr>
            <a:fld id="{46A7D6E3-EA9D-E741-9881-B35FD4502932}" type="slidenum">
              <a:rPr lang="en-US" smtClean="0"/>
              <a:pPr>
                <a:defRPr/>
              </a:pPr>
              <a:t>11</a:t>
            </a:fld>
            <a:endParaRPr lang="en-US" dirty="0"/>
          </a:p>
        </p:txBody>
      </p:sp>
      <p:pic>
        <p:nvPicPr>
          <p:cNvPr id="6146" name="Picture 2"/>
          <p:cNvPicPr>
            <a:picLocks noGrp="1" noChangeAspect="1" noChangeArrowheads="1"/>
          </p:cNvPicPr>
          <p:nvPr>
            <p:ph idx="1"/>
          </p:nvPr>
        </p:nvPicPr>
        <p:blipFill>
          <a:blip r:embed="rId3">
            <a:extLst>
              <a:ext uri="{28A0092B-C50C-407E-A947-70E740481C1C}">
                <a14:useLocalDpi xmlns="" xmlns:a14="http://schemas.microsoft.com/office/drawing/2010/main" val="0"/>
              </a:ext>
            </a:extLst>
          </a:blip>
          <a:srcRect/>
          <a:stretch>
            <a:fillRect/>
          </a:stretch>
        </p:blipFill>
        <p:spPr bwMode="auto">
          <a:xfrm>
            <a:off x="2014537" y="2729741"/>
            <a:ext cx="7129463" cy="34662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1113" y="1076753"/>
            <a:ext cx="2771775" cy="18530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Bent-Up Arrow 6"/>
          <p:cNvSpPr/>
          <p:nvPr/>
        </p:nvSpPr>
        <p:spPr>
          <a:xfrm flipV="1">
            <a:off x="2782888" y="1454203"/>
            <a:ext cx="1746250" cy="1098109"/>
          </a:xfrm>
          <a:prstGeom prst="bentUpArrow">
            <a:avLst>
              <a:gd name="adj1" fmla="val 25000"/>
              <a:gd name="adj2" fmla="val 25000"/>
              <a:gd name="adj3" fmla="val 2760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sp>
        <p:nvSpPr>
          <p:cNvPr id="11" name="Bent-Up Arrow 10"/>
          <p:cNvSpPr/>
          <p:nvPr/>
        </p:nvSpPr>
        <p:spPr>
          <a:xfrm flipV="1">
            <a:off x="4371976" y="1454204"/>
            <a:ext cx="1746250" cy="1098109"/>
          </a:xfrm>
          <a:prstGeom prst="bentUpArrow">
            <a:avLst>
              <a:gd name="adj1" fmla="val 25000"/>
              <a:gd name="adj2" fmla="val 25000"/>
              <a:gd name="adj3" fmla="val 2760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spTree>
    <p:extLst>
      <p:ext uri="{BB962C8B-B14F-4D97-AF65-F5344CB8AC3E}">
        <p14:creationId xmlns="" xmlns:p14="http://schemas.microsoft.com/office/powerpoint/2010/main" val="38545567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smtClean="0"/>
              <a:t>ISAC Target Life Cycle</a:t>
            </a:r>
            <a:endParaRPr lang="en-CA" dirty="0"/>
          </a:p>
        </p:txBody>
      </p:sp>
      <p:sp>
        <p:nvSpPr>
          <p:cNvPr id="4" name="Date Placeholder 3"/>
          <p:cNvSpPr>
            <a:spLocks noGrp="1"/>
          </p:cNvSpPr>
          <p:nvPr>
            <p:ph type="dt" sz="half" idx="10"/>
          </p:nvPr>
        </p:nvSpPr>
        <p:spPr/>
        <p:txBody>
          <a:bodyPr/>
          <a:lstStyle/>
          <a:p>
            <a:pPr>
              <a:defRPr/>
            </a:pPr>
            <a:r>
              <a:rPr lang="en-US" dirty="0" smtClean="0"/>
              <a:t>August 2012</a:t>
            </a:r>
            <a:endParaRPr lang="en-US" dirty="0"/>
          </a:p>
        </p:txBody>
      </p:sp>
      <p:sp>
        <p:nvSpPr>
          <p:cNvPr id="5" name="Footer Placeholder 4"/>
          <p:cNvSpPr>
            <a:spLocks noGrp="1"/>
          </p:cNvSpPr>
          <p:nvPr>
            <p:ph type="ftr" sz="quarter" idx="11"/>
          </p:nvPr>
        </p:nvSpPr>
        <p:spPr/>
        <p:txBody>
          <a:bodyPr/>
          <a:lstStyle/>
          <a:p>
            <a:pPr algn="r">
              <a:defRPr/>
            </a:pPr>
            <a:r>
              <a:rPr lang="en-US" dirty="0" smtClean="0"/>
              <a:t>Violeta Toma</a:t>
            </a:r>
          </a:p>
          <a:p>
            <a:pPr algn="r">
              <a:defRPr/>
            </a:pPr>
            <a:r>
              <a:rPr lang="en-US" dirty="0" smtClean="0"/>
              <a:t>WAO 2012</a:t>
            </a:r>
            <a:endParaRPr lang="en-US" dirty="0"/>
          </a:p>
        </p:txBody>
      </p:sp>
      <p:sp>
        <p:nvSpPr>
          <p:cNvPr id="6" name="Slide Number Placeholder 5"/>
          <p:cNvSpPr>
            <a:spLocks noGrp="1"/>
          </p:cNvSpPr>
          <p:nvPr>
            <p:ph type="sldNum" sz="quarter" idx="12"/>
          </p:nvPr>
        </p:nvSpPr>
        <p:spPr/>
        <p:txBody>
          <a:bodyPr/>
          <a:lstStyle/>
          <a:p>
            <a:pPr>
              <a:defRPr/>
            </a:pPr>
            <a:fld id="{46A7D6E3-EA9D-E741-9881-B35FD4502932}" type="slidenum">
              <a:rPr lang="en-US" smtClean="0"/>
              <a:pPr>
                <a:defRPr/>
              </a:pPr>
              <a:t>12</a:t>
            </a:fld>
            <a:endParaRPr lang="en-US" dirty="0"/>
          </a:p>
        </p:txBody>
      </p:sp>
      <p:pic>
        <p:nvPicPr>
          <p:cNvPr id="5122" name="Picture 2"/>
          <p:cNvPicPr>
            <a:picLocks noGrp="1" noChangeAspect="1" noChangeArrowheads="1"/>
          </p:cNvPicPr>
          <p:nvPr>
            <p:ph idx="1"/>
          </p:nvPr>
        </p:nvPicPr>
        <p:blipFill>
          <a:blip r:embed="rId3">
            <a:extLst>
              <a:ext uri="{28A0092B-C50C-407E-A947-70E740481C1C}">
                <a14:useLocalDpi xmlns="" xmlns:a14="http://schemas.microsoft.com/office/drawing/2010/main" val="0"/>
              </a:ext>
            </a:extLst>
          </a:blip>
          <a:srcRect/>
          <a:stretch>
            <a:fillRect/>
          </a:stretch>
        </p:blipFill>
        <p:spPr bwMode="auto">
          <a:xfrm>
            <a:off x="1039062" y="1324150"/>
            <a:ext cx="7065876" cy="47430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6492300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312821" y="2324341"/>
            <a:ext cx="3008313" cy="3777759"/>
          </a:xfrm>
        </p:spPr>
        <p:txBody>
          <a:bodyPr/>
          <a:lstStyle/>
          <a:p>
            <a:r>
              <a:rPr lang="en-CA" dirty="0" smtClean="0"/>
              <a:t>Target assembly goes to the</a:t>
            </a:r>
          </a:p>
          <a:p>
            <a:r>
              <a:rPr lang="en-CA" dirty="0" smtClean="0"/>
              <a:t>Test stand.</a:t>
            </a:r>
            <a:endParaRPr lang="en-CA" dirty="0"/>
          </a:p>
        </p:txBody>
      </p:sp>
      <p:sp>
        <p:nvSpPr>
          <p:cNvPr id="4" name="Title 3"/>
          <p:cNvSpPr>
            <a:spLocks noGrp="1"/>
          </p:cNvSpPr>
          <p:nvPr>
            <p:ph type="title"/>
          </p:nvPr>
        </p:nvSpPr>
        <p:spPr/>
        <p:txBody>
          <a:bodyPr/>
          <a:lstStyle/>
          <a:p>
            <a:r>
              <a:rPr lang="en-CA" dirty="0" smtClean="0"/>
              <a:t>Test stand</a:t>
            </a:r>
            <a:endParaRPr lang="en-CA" dirty="0"/>
          </a:p>
        </p:txBody>
      </p:sp>
      <p:sp>
        <p:nvSpPr>
          <p:cNvPr id="5" name="Date Placeholder 4"/>
          <p:cNvSpPr>
            <a:spLocks noGrp="1"/>
          </p:cNvSpPr>
          <p:nvPr>
            <p:ph type="dt" sz="half" idx="10"/>
          </p:nvPr>
        </p:nvSpPr>
        <p:spPr/>
        <p:txBody>
          <a:bodyPr/>
          <a:lstStyle/>
          <a:p>
            <a:pPr>
              <a:defRPr/>
            </a:pPr>
            <a:r>
              <a:rPr lang="en-US" dirty="0" smtClean="0"/>
              <a:t>August 2012</a:t>
            </a:r>
            <a:endParaRPr lang="en-US" dirty="0"/>
          </a:p>
        </p:txBody>
      </p:sp>
      <p:sp>
        <p:nvSpPr>
          <p:cNvPr id="6" name="Footer Placeholder 5"/>
          <p:cNvSpPr>
            <a:spLocks noGrp="1"/>
          </p:cNvSpPr>
          <p:nvPr>
            <p:ph type="ftr" sz="quarter" idx="11"/>
          </p:nvPr>
        </p:nvSpPr>
        <p:spPr/>
        <p:txBody>
          <a:bodyPr/>
          <a:lstStyle/>
          <a:p>
            <a:pPr algn="r">
              <a:defRPr/>
            </a:pPr>
            <a:r>
              <a:rPr lang="en-US" dirty="0" smtClean="0"/>
              <a:t>Violeta Toma</a:t>
            </a:r>
          </a:p>
          <a:p>
            <a:pPr algn="r">
              <a:defRPr/>
            </a:pPr>
            <a:r>
              <a:rPr lang="en-US" dirty="0" smtClean="0"/>
              <a:t>WAO 2012</a:t>
            </a:r>
            <a:endParaRPr lang="en-US" dirty="0"/>
          </a:p>
        </p:txBody>
      </p:sp>
      <p:sp>
        <p:nvSpPr>
          <p:cNvPr id="7" name="Slide Number Placeholder 6"/>
          <p:cNvSpPr>
            <a:spLocks noGrp="1"/>
          </p:cNvSpPr>
          <p:nvPr>
            <p:ph type="sldNum" sz="quarter" idx="12"/>
          </p:nvPr>
        </p:nvSpPr>
        <p:spPr/>
        <p:txBody>
          <a:bodyPr/>
          <a:lstStyle/>
          <a:p>
            <a:pPr>
              <a:defRPr/>
            </a:pPr>
            <a:fld id="{F5371CA4-6432-C847-B056-BB428797EB35}" type="slidenum">
              <a:rPr lang="en-US" smtClean="0"/>
              <a:pPr>
                <a:defRPr/>
              </a:pPr>
              <a:t>13</a:t>
            </a:fld>
            <a:endParaRPr lang="en-US" dirty="0"/>
          </a:p>
        </p:txBody>
      </p:sp>
      <p:pic>
        <p:nvPicPr>
          <p:cNvPr id="16386" name="Picture 2"/>
          <p:cNvPicPr>
            <a:picLocks noGrp="1" noChangeAspect="1" noChangeArrowheads="1"/>
          </p:cNvPicPr>
          <p:nvPr>
            <p:ph idx="1"/>
          </p:nvPr>
        </p:nvPicPr>
        <p:blipFill>
          <a:blip r:embed="rId3">
            <a:extLst>
              <a:ext uri="{28A0092B-C50C-407E-A947-70E740481C1C}">
                <a14:useLocalDpi xmlns="" xmlns:a14="http://schemas.microsoft.com/office/drawing/2010/main" val="0"/>
              </a:ext>
            </a:extLst>
          </a:blip>
          <a:srcRect/>
          <a:stretch>
            <a:fillRect/>
          </a:stretch>
        </p:blipFill>
        <p:spPr bwMode="auto">
          <a:xfrm>
            <a:off x="2837481" y="1739055"/>
            <a:ext cx="5849319" cy="438710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57201" y="4260911"/>
            <a:ext cx="2134616" cy="14325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Right Arrow 7"/>
          <p:cNvSpPr/>
          <p:nvPr/>
        </p:nvSpPr>
        <p:spPr>
          <a:xfrm rot="18958625">
            <a:off x="2290682" y="4133200"/>
            <a:ext cx="1396856" cy="25542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spTree>
    <p:extLst>
      <p:ext uri="{BB962C8B-B14F-4D97-AF65-F5344CB8AC3E}">
        <p14:creationId xmlns="" xmlns:p14="http://schemas.microsoft.com/office/powerpoint/2010/main" val="21148134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nvPr>
        </p:nvGraphicFramePr>
        <p:xfrm>
          <a:off x="457200" y="1295400"/>
          <a:ext cx="82296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CA" dirty="0" smtClean="0"/>
              <a:t>ISAC Target Life Cycle</a:t>
            </a:r>
            <a:endParaRPr lang="en-CA" dirty="0"/>
          </a:p>
        </p:txBody>
      </p:sp>
      <p:sp>
        <p:nvSpPr>
          <p:cNvPr id="4" name="Date Placeholder 3"/>
          <p:cNvSpPr>
            <a:spLocks noGrp="1"/>
          </p:cNvSpPr>
          <p:nvPr>
            <p:ph type="dt" sz="half" idx="10"/>
          </p:nvPr>
        </p:nvSpPr>
        <p:spPr/>
        <p:txBody>
          <a:bodyPr/>
          <a:lstStyle/>
          <a:p>
            <a:pPr>
              <a:defRPr/>
            </a:pPr>
            <a:r>
              <a:rPr lang="en-US" dirty="0" smtClean="0"/>
              <a:t>August 2012</a:t>
            </a:r>
            <a:endParaRPr lang="en-US" dirty="0"/>
          </a:p>
        </p:txBody>
      </p:sp>
      <p:sp>
        <p:nvSpPr>
          <p:cNvPr id="5" name="Footer Placeholder 4"/>
          <p:cNvSpPr>
            <a:spLocks noGrp="1"/>
          </p:cNvSpPr>
          <p:nvPr>
            <p:ph type="ftr" sz="quarter" idx="11"/>
          </p:nvPr>
        </p:nvSpPr>
        <p:spPr/>
        <p:txBody>
          <a:bodyPr/>
          <a:lstStyle/>
          <a:p>
            <a:pPr algn="r">
              <a:defRPr/>
            </a:pPr>
            <a:r>
              <a:rPr lang="en-US" dirty="0" smtClean="0"/>
              <a:t>Violeta Toma</a:t>
            </a:r>
          </a:p>
          <a:p>
            <a:pPr algn="r">
              <a:defRPr/>
            </a:pPr>
            <a:r>
              <a:rPr lang="en-US" dirty="0" smtClean="0"/>
              <a:t>WAO 2012</a:t>
            </a:r>
            <a:endParaRPr lang="en-US" dirty="0"/>
          </a:p>
        </p:txBody>
      </p:sp>
      <p:sp>
        <p:nvSpPr>
          <p:cNvPr id="6" name="Slide Number Placeholder 5"/>
          <p:cNvSpPr>
            <a:spLocks noGrp="1"/>
          </p:cNvSpPr>
          <p:nvPr>
            <p:ph type="sldNum" sz="quarter" idx="12"/>
          </p:nvPr>
        </p:nvSpPr>
        <p:spPr/>
        <p:txBody>
          <a:bodyPr/>
          <a:lstStyle/>
          <a:p>
            <a:pPr>
              <a:defRPr/>
            </a:pPr>
            <a:fld id="{46A7D6E3-EA9D-E741-9881-B35FD4502932}" type="slidenum">
              <a:rPr lang="en-US" smtClean="0"/>
              <a:pPr>
                <a:defRPr/>
              </a:pPr>
              <a:t>14</a:t>
            </a:fld>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457200" y="1350498"/>
            <a:ext cx="3008313" cy="4775665"/>
          </a:xfrm>
        </p:spPr>
        <p:txBody>
          <a:bodyPr/>
          <a:lstStyle/>
          <a:p>
            <a:r>
              <a:rPr lang="en-CA" sz="1600" dirty="0" smtClean="0"/>
              <a:t>Hot </a:t>
            </a:r>
            <a:r>
              <a:rPr lang="en-CA" sz="1600" dirty="0"/>
              <a:t>Cell (HC</a:t>
            </a:r>
            <a:r>
              <a:rPr lang="en-CA" sz="1600" dirty="0" smtClean="0"/>
              <a:t>) – </a:t>
            </a:r>
            <a:r>
              <a:rPr lang="en-CA" sz="1600" dirty="0" smtClean="0"/>
              <a:t>Target </a:t>
            </a:r>
            <a:r>
              <a:rPr lang="en-CA" sz="1600" dirty="0" smtClean="0"/>
              <a:t>remote installation into the Target </a:t>
            </a:r>
            <a:r>
              <a:rPr lang="en-CA" sz="1600" dirty="0"/>
              <a:t>Module (</a:t>
            </a:r>
            <a:r>
              <a:rPr lang="en-CA" sz="1600" dirty="0" smtClean="0"/>
              <a:t>TM)</a:t>
            </a:r>
            <a:endParaRPr lang="en-CA" sz="1600" dirty="0"/>
          </a:p>
          <a:p>
            <a:endParaRPr lang="en-CA" dirty="0"/>
          </a:p>
        </p:txBody>
      </p:sp>
      <p:sp>
        <p:nvSpPr>
          <p:cNvPr id="4" name="Title 3"/>
          <p:cNvSpPr>
            <a:spLocks noGrp="1"/>
          </p:cNvSpPr>
          <p:nvPr>
            <p:ph type="title"/>
          </p:nvPr>
        </p:nvSpPr>
        <p:spPr/>
        <p:txBody>
          <a:bodyPr/>
          <a:lstStyle/>
          <a:p>
            <a:r>
              <a:rPr lang="en-CA" dirty="0"/>
              <a:t>ISAC Target</a:t>
            </a:r>
          </a:p>
        </p:txBody>
      </p:sp>
      <p:sp>
        <p:nvSpPr>
          <p:cNvPr id="5" name="Date Placeholder 4"/>
          <p:cNvSpPr>
            <a:spLocks noGrp="1"/>
          </p:cNvSpPr>
          <p:nvPr>
            <p:ph type="dt" sz="half" idx="10"/>
          </p:nvPr>
        </p:nvSpPr>
        <p:spPr/>
        <p:txBody>
          <a:bodyPr/>
          <a:lstStyle/>
          <a:p>
            <a:pPr>
              <a:defRPr/>
            </a:pPr>
            <a:r>
              <a:rPr lang="en-US" dirty="0" smtClean="0"/>
              <a:t>August 2012</a:t>
            </a:r>
            <a:endParaRPr lang="en-US" dirty="0"/>
          </a:p>
        </p:txBody>
      </p:sp>
      <p:sp>
        <p:nvSpPr>
          <p:cNvPr id="6" name="Footer Placeholder 5"/>
          <p:cNvSpPr>
            <a:spLocks noGrp="1"/>
          </p:cNvSpPr>
          <p:nvPr>
            <p:ph type="ftr" sz="quarter" idx="11"/>
          </p:nvPr>
        </p:nvSpPr>
        <p:spPr/>
        <p:txBody>
          <a:bodyPr/>
          <a:lstStyle/>
          <a:p>
            <a:pPr algn="r">
              <a:defRPr/>
            </a:pPr>
            <a:r>
              <a:rPr lang="en-US" dirty="0" smtClean="0"/>
              <a:t>Violeta Toma</a:t>
            </a:r>
          </a:p>
          <a:p>
            <a:pPr algn="r">
              <a:defRPr/>
            </a:pPr>
            <a:r>
              <a:rPr lang="en-US" dirty="0" smtClean="0"/>
              <a:t>WAO 2012</a:t>
            </a:r>
            <a:endParaRPr lang="en-US" dirty="0"/>
          </a:p>
        </p:txBody>
      </p:sp>
      <p:sp>
        <p:nvSpPr>
          <p:cNvPr id="7" name="Slide Number Placeholder 6"/>
          <p:cNvSpPr>
            <a:spLocks noGrp="1"/>
          </p:cNvSpPr>
          <p:nvPr>
            <p:ph type="sldNum" sz="quarter" idx="12"/>
          </p:nvPr>
        </p:nvSpPr>
        <p:spPr/>
        <p:txBody>
          <a:bodyPr/>
          <a:lstStyle/>
          <a:p>
            <a:pPr>
              <a:defRPr/>
            </a:pPr>
            <a:fld id="{F5371CA4-6432-C847-B056-BB428797EB35}" type="slidenum">
              <a:rPr lang="en-US" smtClean="0"/>
              <a:pPr>
                <a:defRPr/>
              </a:pPr>
              <a:t>15</a:t>
            </a:fld>
            <a:endParaRPr lang="en-US" dirty="0"/>
          </a:p>
        </p:txBody>
      </p:sp>
      <p:pic>
        <p:nvPicPr>
          <p:cNvPr id="14338" name="Picture 2"/>
          <p:cNvPicPr>
            <a:picLocks noGrp="1" noChangeAspect="1" noChangeArrowheads="1"/>
          </p:cNvPicPr>
          <p:nvPr>
            <p:ph idx="1"/>
          </p:nvPr>
        </p:nvPicPr>
        <p:blipFill>
          <a:blip r:embed="rId3">
            <a:extLst>
              <a:ext uri="{28A0092B-C50C-407E-A947-70E740481C1C}">
                <a14:useLocalDpi xmlns="" xmlns:a14="http://schemas.microsoft.com/office/drawing/2010/main" val="0"/>
              </a:ext>
            </a:extLst>
          </a:blip>
          <a:srcRect/>
          <a:stretch>
            <a:fillRect/>
          </a:stretch>
        </p:blipFill>
        <p:spPr bwMode="auto">
          <a:xfrm>
            <a:off x="4044023" y="1185863"/>
            <a:ext cx="4173804" cy="4940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37210" y="3763156"/>
            <a:ext cx="3706813" cy="2487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230683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smtClean="0"/>
              <a:t>ISAC Target Module</a:t>
            </a:r>
            <a:endParaRPr lang="en-CA" dirty="0"/>
          </a:p>
        </p:txBody>
      </p:sp>
      <p:sp>
        <p:nvSpPr>
          <p:cNvPr id="4" name="Date Placeholder 3"/>
          <p:cNvSpPr>
            <a:spLocks noGrp="1"/>
          </p:cNvSpPr>
          <p:nvPr>
            <p:ph type="dt" sz="half" idx="10"/>
          </p:nvPr>
        </p:nvSpPr>
        <p:spPr/>
        <p:txBody>
          <a:bodyPr/>
          <a:lstStyle/>
          <a:p>
            <a:pPr>
              <a:defRPr/>
            </a:pPr>
            <a:r>
              <a:rPr lang="en-US" dirty="0" smtClean="0"/>
              <a:t>August 2012</a:t>
            </a:r>
            <a:endParaRPr lang="en-US" dirty="0"/>
          </a:p>
        </p:txBody>
      </p:sp>
      <p:sp>
        <p:nvSpPr>
          <p:cNvPr id="5" name="Footer Placeholder 4"/>
          <p:cNvSpPr>
            <a:spLocks noGrp="1"/>
          </p:cNvSpPr>
          <p:nvPr>
            <p:ph type="ftr" sz="quarter" idx="11"/>
          </p:nvPr>
        </p:nvSpPr>
        <p:spPr/>
        <p:txBody>
          <a:bodyPr/>
          <a:lstStyle/>
          <a:p>
            <a:pPr algn="r">
              <a:defRPr/>
            </a:pPr>
            <a:r>
              <a:rPr lang="en-US" dirty="0" smtClean="0"/>
              <a:t>Violeta Toma</a:t>
            </a:r>
          </a:p>
          <a:p>
            <a:pPr algn="r">
              <a:defRPr/>
            </a:pPr>
            <a:r>
              <a:rPr lang="en-US" dirty="0" smtClean="0"/>
              <a:t>WAO 2012</a:t>
            </a:r>
          </a:p>
          <a:p>
            <a:pPr algn="r">
              <a:defRPr/>
            </a:pPr>
            <a:endParaRPr lang="en-US" dirty="0"/>
          </a:p>
        </p:txBody>
      </p:sp>
      <p:sp>
        <p:nvSpPr>
          <p:cNvPr id="6" name="Slide Number Placeholder 5"/>
          <p:cNvSpPr>
            <a:spLocks noGrp="1"/>
          </p:cNvSpPr>
          <p:nvPr>
            <p:ph type="sldNum" sz="quarter" idx="12"/>
          </p:nvPr>
        </p:nvSpPr>
        <p:spPr/>
        <p:txBody>
          <a:bodyPr/>
          <a:lstStyle/>
          <a:p>
            <a:pPr>
              <a:defRPr/>
            </a:pPr>
            <a:fld id="{46A7D6E3-EA9D-E741-9881-B35FD4502932}" type="slidenum">
              <a:rPr lang="en-US" smtClean="0"/>
              <a:pPr>
                <a:defRPr/>
              </a:pPr>
              <a:t>16</a:t>
            </a:fld>
            <a:endParaRPr lang="en-US" dirty="0"/>
          </a:p>
        </p:txBody>
      </p:sp>
      <p:pic>
        <p:nvPicPr>
          <p:cNvPr id="7170" name="Picture 2"/>
          <p:cNvPicPr>
            <a:picLocks noGrp="1" noChangeAspect="1" noChangeArrowheads="1"/>
          </p:cNvPicPr>
          <p:nvPr>
            <p:ph idx="1"/>
          </p:nvPr>
        </p:nvPicPr>
        <p:blipFill>
          <a:blip r:embed="rId3">
            <a:extLst>
              <a:ext uri="{28A0092B-C50C-407E-A947-70E740481C1C}">
                <a14:useLocalDpi xmlns="" xmlns:a14="http://schemas.microsoft.com/office/drawing/2010/main" val="0"/>
              </a:ext>
            </a:extLst>
          </a:blip>
          <a:srcRect/>
          <a:stretch>
            <a:fillRect/>
          </a:stretch>
        </p:blipFill>
        <p:spPr bwMode="auto">
          <a:xfrm>
            <a:off x="573467" y="1522120"/>
            <a:ext cx="3241295" cy="46072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911014" y="2372761"/>
            <a:ext cx="4940044" cy="3708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5076592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nvPr>
        </p:nvGraphicFramePr>
        <p:xfrm>
          <a:off x="457200" y="1295400"/>
          <a:ext cx="82296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CA" dirty="0" smtClean="0"/>
              <a:t>ISAC Target Life Cycle</a:t>
            </a:r>
            <a:endParaRPr lang="en-CA" dirty="0"/>
          </a:p>
        </p:txBody>
      </p:sp>
      <p:sp>
        <p:nvSpPr>
          <p:cNvPr id="4" name="Date Placeholder 3"/>
          <p:cNvSpPr>
            <a:spLocks noGrp="1"/>
          </p:cNvSpPr>
          <p:nvPr>
            <p:ph type="dt" sz="half" idx="10"/>
          </p:nvPr>
        </p:nvSpPr>
        <p:spPr/>
        <p:txBody>
          <a:bodyPr/>
          <a:lstStyle/>
          <a:p>
            <a:pPr>
              <a:defRPr/>
            </a:pPr>
            <a:r>
              <a:rPr lang="en-US" dirty="0" smtClean="0"/>
              <a:t>August 2012</a:t>
            </a:r>
            <a:endParaRPr lang="en-US" dirty="0"/>
          </a:p>
        </p:txBody>
      </p:sp>
      <p:sp>
        <p:nvSpPr>
          <p:cNvPr id="5" name="Footer Placeholder 4"/>
          <p:cNvSpPr>
            <a:spLocks noGrp="1"/>
          </p:cNvSpPr>
          <p:nvPr>
            <p:ph type="ftr" sz="quarter" idx="11"/>
          </p:nvPr>
        </p:nvSpPr>
        <p:spPr/>
        <p:txBody>
          <a:bodyPr/>
          <a:lstStyle/>
          <a:p>
            <a:pPr algn="r">
              <a:defRPr/>
            </a:pPr>
            <a:r>
              <a:rPr lang="en-US" dirty="0" smtClean="0"/>
              <a:t>Violeta Toma</a:t>
            </a:r>
          </a:p>
          <a:p>
            <a:pPr algn="r">
              <a:defRPr/>
            </a:pPr>
            <a:r>
              <a:rPr lang="en-US" dirty="0" smtClean="0"/>
              <a:t>WAO 2012</a:t>
            </a:r>
            <a:endParaRPr lang="en-US" dirty="0"/>
          </a:p>
        </p:txBody>
      </p:sp>
      <p:sp>
        <p:nvSpPr>
          <p:cNvPr id="6" name="Slide Number Placeholder 5"/>
          <p:cNvSpPr>
            <a:spLocks noGrp="1"/>
          </p:cNvSpPr>
          <p:nvPr>
            <p:ph type="sldNum" sz="quarter" idx="12"/>
          </p:nvPr>
        </p:nvSpPr>
        <p:spPr/>
        <p:txBody>
          <a:bodyPr/>
          <a:lstStyle/>
          <a:p>
            <a:pPr>
              <a:defRPr/>
            </a:pPr>
            <a:fld id="{46A7D6E3-EA9D-E741-9881-B35FD4502932}" type="slidenum">
              <a:rPr lang="en-US" smtClean="0"/>
              <a:pPr>
                <a:defRPr/>
              </a:pPr>
              <a:t>17</a:t>
            </a:fld>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smtClean="0"/>
              <a:t>Conditioning station</a:t>
            </a:r>
            <a:endParaRPr lang="en-CA" dirty="0"/>
          </a:p>
        </p:txBody>
      </p:sp>
      <p:sp>
        <p:nvSpPr>
          <p:cNvPr id="4" name="Date Placeholder 3"/>
          <p:cNvSpPr>
            <a:spLocks noGrp="1"/>
          </p:cNvSpPr>
          <p:nvPr>
            <p:ph type="dt" sz="half" idx="10"/>
          </p:nvPr>
        </p:nvSpPr>
        <p:spPr/>
        <p:txBody>
          <a:bodyPr/>
          <a:lstStyle/>
          <a:p>
            <a:pPr>
              <a:defRPr/>
            </a:pPr>
            <a:r>
              <a:rPr lang="en-US" dirty="0" smtClean="0"/>
              <a:t>August 2012</a:t>
            </a:r>
            <a:endParaRPr lang="en-US" dirty="0"/>
          </a:p>
        </p:txBody>
      </p:sp>
      <p:sp>
        <p:nvSpPr>
          <p:cNvPr id="5" name="Footer Placeholder 4"/>
          <p:cNvSpPr>
            <a:spLocks noGrp="1"/>
          </p:cNvSpPr>
          <p:nvPr>
            <p:ph type="ftr" sz="quarter" idx="11"/>
          </p:nvPr>
        </p:nvSpPr>
        <p:spPr/>
        <p:txBody>
          <a:bodyPr/>
          <a:lstStyle/>
          <a:p>
            <a:pPr algn="r">
              <a:defRPr/>
            </a:pPr>
            <a:r>
              <a:rPr lang="en-US" dirty="0" smtClean="0"/>
              <a:t>Violeta Toma</a:t>
            </a:r>
          </a:p>
          <a:p>
            <a:pPr algn="r">
              <a:defRPr/>
            </a:pPr>
            <a:r>
              <a:rPr lang="en-US" dirty="0" smtClean="0"/>
              <a:t>WAO 2012</a:t>
            </a:r>
            <a:endParaRPr lang="en-US" dirty="0"/>
          </a:p>
        </p:txBody>
      </p:sp>
      <p:sp>
        <p:nvSpPr>
          <p:cNvPr id="6" name="Slide Number Placeholder 5"/>
          <p:cNvSpPr>
            <a:spLocks noGrp="1"/>
          </p:cNvSpPr>
          <p:nvPr>
            <p:ph type="sldNum" sz="quarter" idx="12"/>
          </p:nvPr>
        </p:nvSpPr>
        <p:spPr/>
        <p:txBody>
          <a:bodyPr/>
          <a:lstStyle/>
          <a:p>
            <a:pPr>
              <a:defRPr/>
            </a:pPr>
            <a:fld id="{46A7D6E3-EA9D-E741-9881-B35FD4502932}" type="slidenum">
              <a:rPr lang="en-US" smtClean="0"/>
              <a:pPr>
                <a:defRPr/>
              </a:pPr>
              <a:t>18</a:t>
            </a:fld>
            <a:endParaRPr lang="en-US" dirty="0"/>
          </a:p>
        </p:txBody>
      </p:sp>
      <p:pic>
        <p:nvPicPr>
          <p:cNvPr id="7" name="Content Placeholder 6" descr="TM1 First Pump Down May 6 2011 001.jpg"/>
          <p:cNvPicPr>
            <a:picLocks noGrp="1"/>
          </p:cNvPicPr>
          <p:nvPr>
            <p:ph idx="1"/>
          </p:nvPr>
        </p:nvPicPr>
        <p:blipFill>
          <a:blip r:embed="rId2" cstate="print"/>
          <a:stretch>
            <a:fillRect/>
          </a:stretch>
        </p:blipFill>
        <p:spPr>
          <a:xfrm>
            <a:off x="1285875" y="1375928"/>
            <a:ext cx="6800850" cy="4796272"/>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 xmlns:p14="http://schemas.microsoft.com/office/powerpoint/2010/main" val="3644070309"/>
              </p:ext>
            </p:extLst>
          </p:nvPr>
        </p:nvGraphicFramePr>
        <p:xfrm>
          <a:off x="457200" y="1295400"/>
          <a:ext cx="82296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CA" dirty="0" smtClean="0"/>
              <a:t>ISAC Target Life Cycle</a:t>
            </a:r>
            <a:endParaRPr lang="en-CA" dirty="0"/>
          </a:p>
        </p:txBody>
      </p:sp>
      <p:sp>
        <p:nvSpPr>
          <p:cNvPr id="4" name="Date Placeholder 3"/>
          <p:cNvSpPr>
            <a:spLocks noGrp="1"/>
          </p:cNvSpPr>
          <p:nvPr>
            <p:ph type="dt" sz="half" idx="10"/>
          </p:nvPr>
        </p:nvSpPr>
        <p:spPr/>
        <p:txBody>
          <a:bodyPr/>
          <a:lstStyle/>
          <a:p>
            <a:pPr>
              <a:defRPr/>
            </a:pPr>
            <a:r>
              <a:rPr lang="en-US" dirty="0" smtClean="0"/>
              <a:t>August 2012</a:t>
            </a:r>
            <a:endParaRPr lang="en-US" dirty="0"/>
          </a:p>
        </p:txBody>
      </p:sp>
      <p:sp>
        <p:nvSpPr>
          <p:cNvPr id="5" name="Footer Placeholder 4"/>
          <p:cNvSpPr>
            <a:spLocks noGrp="1"/>
          </p:cNvSpPr>
          <p:nvPr>
            <p:ph type="ftr" sz="quarter" idx="11"/>
          </p:nvPr>
        </p:nvSpPr>
        <p:spPr/>
        <p:txBody>
          <a:bodyPr/>
          <a:lstStyle/>
          <a:p>
            <a:pPr algn="r"/>
            <a:r>
              <a:rPr lang="en-US" dirty="0" smtClean="0"/>
              <a:t>Violeta Toma</a:t>
            </a:r>
          </a:p>
          <a:p>
            <a:pPr algn="r"/>
            <a:r>
              <a:rPr lang="en-US" dirty="0" smtClean="0"/>
              <a:t> WAO 2012</a:t>
            </a:r>
          </a:p>
          <a:p>
            <a:pPr>
              <a:defRPr/>
            </a:pPr>
            <a:endParaRPr lang="en-US" dirty="0"/>
          </a:p>
        </p:txBody>
      </p:sp>
      <p:sp>
        <p:nvSpPr>
          <p:cNvPr id="6" name="Slide Number Placeholder 5"/>
          <p:cNvSpPr>
            <a:spLocks noGrp="1"/>
          </p:cNvSpPr>
          <p:nvPr>
            <p:ph type="sldNum" sz="quarter" idx="12"/>
          </p:nvPr>
        </p:nvSpPr>
        <p:spPr/>
        <p:txBody>
          <a:bodyPr/>
          <a:lstStyle/>
          <a:p>
            <a:pPr>
              <a:defRPr/>
            </a:pPr>
            <a:fld id="{46A7D6E3-EA9D-E741-9881-B35FD4502932}" type="slidenum">
              <a:rPr lang="en-US" smtClean="0"/>
              <a:pPr>
                <a:defRPr/>
              </a:pPr>
              <a:t>19</a:t>
            </a:fld>
            <a:endParaRPr lang="en-US" dirty="0"/>
          </a:p>
        </p:txBody>
      </p:sp>
    </p:spTree>
    <p:extLst>
      <p:ext uri="{BB962C8B-B14F-4D97-AF65-F5344CB8AC3E}">
        <p14:creationId xmlns="" xmlns:p14="http://schemas.microsoft.com/office/powerpoint/2010/main" val="16200433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p:txBody>
          <a:bodyPr/>
          <a:lstStyle/>
          <a:p>
            <a:r>
              <a:rPr lang="en-CA" dirty="0" smtClean="0"/>
              <a:t>Introduction to ISAC</a:t>
            </a:r>
          </a:p>
          <a:p>
            <a:r>
              <a:rPr lang="en-CA" b="1" dirty="0" smtClean="0"/>
              <a:t>Past</a:t>
            </a:r>
            <a:r>
              <a:rPr lang="en-CA" dirty="0" smtClean="0"/>
              <a:t>: Phase I – on-line testing</a:t>
            </a:r>
          </a:p>
          <a:p>
            <a:pPr lvl="1"/>
            <a:r>
              <a:rPr lang="en-CA" dirty="0" smtClean="0"/>
              <a:t>one target module</a:t>
            </a:r>
          </a:p>
          <a:p>
            <a:pPr lvl="1"/>
            <a:r>
              <a:rPr lang="en-CA" dirty="0" smtClean="0"/>
              <a:t>more target modules</a:t>
            </a:r>
          </a:p>
          <a:p>
            <a:pPr lvl="1"/>
            <a:endParaRPr lang="en-CA" dirty="0" smtClean="0"/>
          </a:p>
          <a:p>
            <a:r>
              <a:rPr lang="en-CA" b="1" dirty="0" smtClean="0"/>
              <a:t>Present</a:t>
            </a:r>
            <a:r>
              <a:rPr lang="en-CA" dirty="0" smtClean="0"/>
              <a:t>: Phase II – off line testing</a:t>
            </a:r>
          </a:p>
          <a:p>
            <a:pPr lvl="1"/>
            <a:r>
              <a:rPr lang="en-CA" dirty="0" smtClean="0"/>
              <a:t>ISAC target life cycle</a:t>
            </a:r>
          </a:p>
          <a:p>
            <a:pPr lvl="1"/>
            <a:endParaRPr lang="en-CA" dirty="0" smtClean="0"/>
          </a:p>
          <a:p>
            <a:r>
              <a:rPr lang="en-CA" b="1" dirty="0" smtClean="0"/>
              <a:t>Future</a:t>
            </a:r>
            <a:r>
              <a:rPr lang="en-CA" dirty="0" smtClean="0"/>
              <a:t>: Phase III – remote connect &amp; 						disconnect</a:t>
            </a:r>
          </a:p>
          <a:p>
            <a:endParaRPr lang="en-CA" dirty="0"/>
          </a:p>
        </p:txBody>
      </p:sp>
      <p:sp>
        <p:nvSpPr>
          <p:cNvPr id="8" name="Title 7"/>
          <p:cNvSpPr>
            <a:spLocks noGrp="1"/>
          </p:cNvSpPr>
          <p:nvPr>
            <p:ph type="title"/>
          </p:nvPr>
        </p:nvSpPr>
        <p:spPr/>
        <p:txBody>
          <a:bodyPr/>
          <a:lstStyle/>
          <a:p>
            <a:r>
              <a:rPr lang="en-CA" dirty="0" smtClean="0"/>
              <a:t>Overview</a:t>
            </a:r>
            <a:endParaRPr lang="en-CA" dirty="0"/>
          </a:p>
        </p:txBody>
      </p:sp>
      <p:sp>
        <p:nvSpPr>
          <p:cNvPr id="5" name="Date Placeholder 4"/>
          <p:cNvSpPr>
            <a:spLocks noGrp="1"/>
          </p:cNvSpPr>
          <p:nvPr>
            <p:ph type="dt" sz="half" idx="10"/>
          </p:nvPr>
        </p:nvSpPr>
        <p:spPr/>
        <p:txBody>
          <a:bodyPr/>
          <a:lstStyle/>
          <a:p>
            <a:pPr>
              <a:defRPr/>
            </a:pPr>
            <a:r>
              <a:rPr lang="en-US" dirty="0" smtClean="0"/>
              <a:t>August 2012</a:t>
            </a:r>
            <a:endParaRPr lang="en-US" dirty="0"/>
          </a:p>
        </p:txBody>
      </p:sp>
      <p:sp>
        <p:nvSpPr>
          <p:cNvPr id="6" name="Footer Placeholder 5"/>
          <p:cNvSpPr>
            <a:spLocks noGrp="1"/>
          </p:cNvSpPr>
          <p:nvPr>
            <p:ph type="ftr" sz="quarter" idx="11"/>
          </p:nvPr>
        </p:nvSpPr>
        <p:spPr/>
        <p:txBody>
          <a:bodyPr/>
          <a:lstStyle/>
          <a:p>
            <a:pPr algn="r"/>
            <a:r>
              <a:rPr lang="en-US" dirty="0" smtClean="0"/>
              <a:t>Violeta Toma</a:t>
            </a:r>
          </a:p>
          <a:p>
            <a:pPr algn="r"/>
            <a:r>
              <a:rPr lang="en-US" dirty="0" smtClean="0"/>
              <a:t> WAO 2012</a:t>
            </a:r>
          </a:p>
          <a:p>
            <a:pPr>
              <a:defRPr/>
            </a:pPr>
            <a:endParaRPr lang="en-US" dirty="0"/>
          </a:p>
        </p:txBody>
      </p:sp>
      <p:sp>
        <p:nvSpPr>
          <p:cNvPr id="7" name="Slide Number Placeholder 6"/>
          <p:cNvSpPr>
            <a:spLocks noGrp="1"/>
          </p:cNvSpPr>
          <p:nvPr>
            <p:ph type="sldNum" sz="quarter" idx="12"/>
          </p:nvPr>
        </p:nvSpPr>
        <p:spPr/>
        <p:txBody>
          <a:bodyPr/>
          <a:lstStyle/>
          <a:p>
            <a:pPr>
              <a:defRPr/>
            </a:pPr>
            <a:fld id="{F5371CA4-6432-C847-B056-BB428797EB35}" type="slidenum">
              <a:rPr lang="en-US" smtClean="0"/>
              <a:pPr>
                <a:defRPr/>
              </a:pPr>
              <a:t>2</a:t>
            </a:fld>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5678487" y="1555770"/>
            <a:ext cx="3008313" cy="4570393"/>
          </a:xfrm>
        </p:spPr>
        <p:txBody>
          <a:bodyPr>
            <a:normAutofit lnSpcReduction="10000"/>
          </a:bodyPr>
          <a:lstStyle/>
          <a:p>
            <a:endParaRPr lang="en-CA" dirty="0" smtClean="0"/>
          </a:p>
          <a:p>
            <a:r>
              <a:rPr lang="en-CA" dirty="0"/>
              <a:t> </a:t>
            </a:r>
            <a:r>
              <a:rPr lang="en-CA" dirty="0" smtClean="0"/>
              <a:t>    Target tube</a:t>
            </a:r>
          </a:p>
          <a:p>
            <a:endParaRPr lang="en-CA" dirty="0"/>
          </a:p>
          <a:p>
            <a:endParaRPr lang="en-CA" dirty="0" smtClean="0"/>
          </a:p>
          <a:p>
            <a:endParaRPr lang="en-CA" dirty="0"/>
          </a:p>
          <a:p>
            <a:r>
              <a:rPr lang="en-CA" dirty="0" smtClean="0"/>
              <a:t>       Ionizer tube</a:t>
            </a:r>
          </a:p>
          <a:p>
            <a:endParaRPr lang="en-CA" dirty="0"/>
          </a:p>
          <a:p>
            <a:endParaRPr lang="en-CA" dirty="0" smtClean="0"/>
          </a:p>
          <a:p>
            <a:endParaRPr lang="en-CA" dirty="0"/>
          </a:p>
          <a:p>
            <a:endParaRPr lang="en-CA" dirty="0" smtClean="0"/>
          </a:p>
          <a:p>
            <a:endParaRPr lang="en-CA" dirty="0"/>
          </a:p>
          <a:p>
            <a:endParaRPr lang="en-CA" dirty="0" smtClean="0"/>
          </a:p>
          <a:p>
            <a:endParaRPr lang="en-CA" dirty="0"/>
          </a:p>
          <a:p>
            <a:endParaRPr lang="en-CA" dirty="0" smtClean="0"/>
          </a:p>
          <a:p>
            <a:endParaRPr lang="en-CA" dirty="0"/>
          </a:p>
          <a:p>
            <a:r>
              <a:rPr lang="en-CA" dirty="0" smtClean="0"/>
              <a:t>     </a:t>
            </a:r>
          </a:p>
          <a:p>
            <a:r>
              <a:rPr lang="en-CA" dirty="0" smtClean="0"/>
              <a:t> </a:t>
            </a:r>
          </a:p>
          <a:p>
            <a:endParaRPr lang="en-CA" dirty="0"/>
          </a:p>
          <a:p>
            <a:r>
              <a:rPr lang="en-CA" dirty="0" smtClean="0"/>
              <a:t> Proton beam</a:t>
            </a:r>
            <a:endParaRPr lang="en-CA" dirty="0"/>
          </a:p>
        </p:txBody>
      </p:sp>
      <p:sp>
        <p:nvSpPr>
          <p:cNvPr id="4" name="Title 3"/>
          <p:cNvSpPr>
            <a:spLocks noGrp="1"/>
          </p:cNvSpPr>
          <p:nvPr>
            <p:ph type="title"/>
          </p:nvPr>
        </p:nvSpPr>
        <p:spPr/>
        <p:txBody>
          <a:bodyPr/>
          <a:lstStyle/>
          <a:p>
            <a:r>
              <a:rPr lang="en-CA" dirty="0" smtClean="0"/>
              <a:t>Beam on Target</a:t>
            </a:r>
            <a:endParaRPr lang="en-CA" dirty="0"/>
          </a:p>
        </p:txBody>
      </p:sp>
      <p:sp>
        <p:nvSpPr>
          <p:cNvPr id="5" name="Date Placeholder 4"/>
          <p:cNvSpPr>
            <a:spLocks noGrp="1"/>
          </p:cNvSpPr>
          <p:nvPr>
            <p:ph type="dt" sz="half" idx="10"/>
          </p:nvPr>
        </p:nvSpPr>
        <p:spPr/>
        <p:txBody>
          <a:bodyPr/>
          <a:lstStyle/>
          <a:p>
            <a:pPr>
              <a:defRPr/>
            </a:pPr>
            <a:r>
              <a:rPr lang="en-US" dirty="0" smtClean="0"/>
              <a:t>August 2012</a:t>
            </a:r>
            <a:endParaRPr lang="en-US" dirty="0"/>
          </a:p>
        </p:txBody>
      </p:sp>
      <p:sp>
        <p:nvSpPr>
          <p:cNvPr id="6" name="Footer Placeholder 5"/>
          <p:cNvSpPr>
            <a:spLocks noGrp="1"/>
          </p:cNvSpPr>
          <p:nvPr>
            <p:ph type="ftr" sz="quarter" idx="11"/>
          </p:nvPr>
        </p:nvSpPr>
        <p:spPr/>
        <p:txBody>
          <a:bodyPr/>
          <a:lstStyle/>
          <a:p>
            <a:pPr algn="r">
              <a:defRPr/>
            </a:pPr>
            <a:r>
              <a:rPr lang="en-US" dirty="0" smtClean="0"/>
              <a:t>Violeta Toma</a:t>
            </a:r>
          </a:p>
          <a:p>
            <a:pPr algn="r">
              <a:defRPr/>
            </a:pPr>
            <a:r>
              <a:rPr lang="en-US" dirty="0" smtClean="0"/>
              <a:t>WAO 2012</a:t>
            </a:r>
            <a:endParaRPr lang="en-US" dirty="0"/>
          </a:p>
        </p:txBody>
      </p:sp>
      <p:sp>
        <p:nvSpPr>
          <p:cNvPr id="7" name="Slide Number Placeholder 6"/>
          <p:cNvSpPr>
            <a:spLocks noGrp="1"/>
          </p:cNvSpPr>
          <p:nvPr>
            <p:ph type="sldNum" sz="quarter" idx="12"/>
          </p:nvPr>
        </p:nvSpPr>
        <p:spPr/>
        <p:txBody>
          <a:bodyPr/>
          <a:lstStyle/>
          <a:p>
            <a:pPr>
              <a:defRPr/>
            </a:pPr>
            <a:fld id="{F5371CA4-6432-C847-B056-BB428797EB35}" type="slidenum">
              <a:rPr lang="en-US" smtClean="0"/>
              <a:pPr>
                <a:defRPr/>
              </a:pPr>
              <a:t>20</a:t>
            </a:fld>
            <a:endParaRPr lang="en-US" dirty="0"/>
          </a:p>
        </p:txBody>
      </p:sp>
      <p:pic>
        <p:nvPicPr>
          <p:cNvPr id="12290" name="Picture 2"/>
          <p:cNvPicPr>
            <a:picLocks noGrp="1" noChangeAspect="1" noChangeArrowheads="1"/>
          </p:cNvPicPr>
          <p:nvPr>
            <p:ph idx="1"/>
          </p:nvPr>
        </p:nvPicPr>
        <p:blipFill>
          <a:blip r:embed="rId3">
            <a:extLst>
              <a:ext uri="{28A0092B-C50C-407E-A947-70E740481C1C}">
                <a14:useLocalDpi xmlns="" xmlns:a14="http://schemas.microsoft.com/office/drawing/2010/main" val="0"/>
              </a:ext>
            </a:extLst>
          </a:blip>
          <a:srcRect/>
          <a:stretch>
            <a:fillRect/>
          </a:stretch>
        </p:blipFill>
        <p:spPr bwMode="auto">
          <a:xfrm>
            <a:off x="339481" y="1555770"/>
            <a:ext cx="5111750" cy="40962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Right Arrow 7"/>
          <p:cNvSpPr/>
          <p:nvPr/>
        </p:nvSpPr>
        <p:spPr>
          <a:xfrm rot="10183356">
            <a:off x="2510841" y="2167164"/>
            <a:ext cx="3421844" cy="19352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sp>
        <p:nvSpPr>
          <p:cNvPr id="9" name="Right Arrow 8"/>
          <p:cNvSpPr/>
          <p:nvPr/>
        </p:nvSpPr>
        <p:spPr>
          <a:xfrm rot="10112235">
            <a:off x="2744057" y="3216953"/>
            <a:ext cx="3231220" cy="20686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sp>
        <p:nvSpPr>
          <p:cNvPr id="10" name="Right Arrow 9"/>
          <p:cNvSpPr/>
          <p:nvPr/>
        </p:nvSpPr>
        <p:spPr>
          <a:xfrm rot="13479439">
            <a:off x="3571277" y="4810957"/>
            <a:ext cx="2296035" cy="24094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spTree>
    <p:extLst>
      <p:ext uri="{BB962C8B-B14F-4D97-AF65-F5344CB8AC3E}">
        <p14:creationId xmlns="" xmlns:p14="http://schemas.microsoft.com/office/powerpoint/2010/main" val="30657737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nvPr>
        </p:nvGraphicFramePr>
        <p:xfrm>
          <a:off x="457200" y="1295400"/>
          <a:ext cx="82296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CA" dirty="0" smtClean="0"/>
              <a:t>Phase I &amp; II</a:t>
            </a:r>
            <a:endParaRPr lang="en-CA" dirty="0"/>
          </a:p>
        </p:txBody>
      </p:sp>
      <p:sp>
        <p:nvSpPr>
          <p:cNvPr id="4" name="Date Placeholder 3"/>
          <p:cNvSpPr>
            <a:spLocks noGrp="1"/>
          </p:cNvSpPr>
          <p:nvPr>
            <p:ph type="dt" sz="half" idx="10"/>
          </p:nvPr>
        </p:nvSpPr>
        <p:spPr/>
        <p:txBody>
          <a:bodyPr/>
          <a:lstStyle/>
          <a:p>
            <a:pPr>
              <a:defRPr/>
            </a:pPr>
            <a:r>
              <a:rPr lang="en-US" dirty="0" smtClean="0"/>
              <a:t>August 2012</a:t>
            </a:r>
            <a:endParaRPr lang="en-US" dirty="0"/>
          </a:p>
        </p:txBody>
      </p:sp>
      <p:sp>
        <p:nvSpPr>
          <p:cNvPr id="5" name="Footer Placeholder 4"/>
          <p:cNvSpPr>
            <a:spLocks noGrp="1"/>
          </p:cNvSpPr>
          <p:nvPr>
            <p:ph type="ftr" sz="quarter" idx="11"/>
          </p:nvPr>
        </p:nvSpPr>
        <p:spPr/>
        <p:txBody>
          <a:bodyPr/>
          <a:lstStyle/>
          <a:p>
            <a:pPr algn="r">
              <a:defRPr/>
            </a:pPr>
            <a:r>
              <a:rPr lang="en-US" dirty="0" smtClean="0"/>
              <a:t>Violeta </a:t>
            </a:r>
            <a:r>
              <a:rPr lang="en-US" dirty="0" smtClean="0"/>
              <a:t>Toma</a:t>
            </a:r>
          </a:p>
          <a:p>
            <a:pPr algn="r">
              <a:defRPr/>
            </a:pPr>
            <a:r>
              <a:rPr lang="en-US" dirty="0" smtClean="0"/>
              <a:t>WAO 2012</a:t>
            </a:r>
            <a:endParaRPr lang="en-US" dirty="0"/>
          </a:p>
        </p:txBody>
      </p:sp>
      <p:sp>
        <p:nvSpPr>
          <p:cNvPr id="6" name="Slide Number Placeholder 5"/>
          <p:cNvSpPr>
            <a:spLocks noGrp="1"/>
          </p:cNvSpPr>
          <p:nvPr>
            <p:ph type="sldNum" sz="quarter" idx="12"/>
          </p:nvPr>
        </p:nvSpPr>
        <p:spPr/>
        <p:txBody>
          <a:bodyPr/>
          <a:lstStyle/>
          <a:p>
            <a:pPr>
              <a:defRPr/>
            </a:pPr>
            <a:fld id="{46A7D6E3-EA9D-E741-9881-B35FD4502932}" type="slidenum">
              <a:rPr lang="en-US" smtClean="0"/>
              <a:pPr>
                <a:defRPr/>
              </a:pPr>
              <a:t>21</a:t>
            </a:fld>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p:txBody>
          <a:bodyPr/>
          <a:lstStyle/>
          <a:p>
            <a:r>
              <a:rPr lang="en-CA" dirty="0" smtClean="0"/>
              <a:t>Target travel document</a:t>
            </a:r>
          </a:p>
          <a:p>
            <a:pPr lvl="1"/>
            <a:r>
              <a:rPr lang="en-CA" sz="2800" dirty="0" smtClean="0"/>
              <a:t>Learn from failures</a:t>
            </a:r>
          </a:p>
          <a:p>
            <a:pPr lvl="1"/>
            <a:r>
              <a:rPr lang="en-CA" sz="2800" dirty="0" smtClean="0"/>
              <a:t>Learn from success</a:t>
            </a:r>
          </a:p>
          <a:p>
            <a:r>
              <a:rPr lang="en-CA" dirty="0" smtClean="0"/>
              <a:t>Standardized parts</a:t>
            </a:r>
          </a:p>
          <a:p>
            <a:r>
              <a:rPr lang="en-CA" dirty="0" smtClean="0"/>
              <a:t>Dedicated t</a:t>
            </a:r>
            <a:r>
              <a:rPr lang="en-CA" dirty="0" smtClean="0"/>
              <a:t>arget</a:t>
            </a:r>
            <a:r>
              <a:rPr lang="en-CA" dirty="0" smtClean="0"/>
              <a:t> </a:t>
            </a:r>
            <a:r>
              <a:rPr lang="en-CA" dirty="0" smtClean="0"/>
              <a:t>reliability engineer</a:t>
            </a:r>
            <a:endParaRPr lang="en-CA" dirty="0"/>
          </a:p>
        </p:txBody>
      </p:sp>
      <p:sp>
        <p:nvSpPr>
          <p:cNvPr id="8" name="Title 7"/>
          <p:cNvSpPr>
            <a:spLocks noGrp="1"/>
          </p:cNvSpPr>
          <p:nvPr>
            <p:ph type="title"/>
          </p:nvPr>
        </p:nvSpPr>
        <p:spPr/>
        <p:txBody>
          <a:bodyPr/>
          <a:lstStyle/>
          <a:p>
            <a:r>
              <a:rPr lang="en-CA" dirty="0" smtClean="0"/>
              <a:t>Documenting &amp; Improving</a:t>
            </a:r>
            <a:endParaRPr lang="en-CA" dirty="0"/>
          </a:p>
        </p:txBody>
      </p:sp>
      <p:sp>
        <p:nvSpPr>
          <p:cNvPr id="5" name="Date Placeholder 4"/>
          <p:cNvSpPr>
            <a:spLocks noGrp="1"/>
          </p:cNvSpPr>
          <p:nvPr>
            <p:ph type="dt" sz="half" idx="10"/>
          </p:nvPr>
        </p:nvSpPr>
        <p:spPr/>
        <p:txBody>
          <a:bodyPr/>
          <a:lstStyle/>
          <a:p>
            <a:pPr>
              <a:defRPr/>
            </a:pPr>
            <a:r>
              <a:rPr lang="en-US" dirty="0" smtClean="0"/>
              <a:t>August 2012</a:t>
            </a:r>
            <a:endParaRPr lang="en-US" dirty="0"/>
          </a:p>
        </p:txBody>
      </p:sp>
      <p:sp>
        <p:nvSpPr>
          <p:cNvPr id="6" name="Footer Placeholder 5"/>
          <p:cNvSpPr>
            <a:spLocks noGrp="1"/>
          </p:cNvSpPr>
          <p:nvPr>
            <p:ph type="ftr" sz="quarter" idx="11"/>
          </p:nvPr>
        </p:nvSpPr>
        <p:spPr/>
        <p:txBody>
          <a:bodyPr/>
          <a:lstStyle/>
          <a:p>
            <a:pPr algn="r">
              <a:defRPr/>
            </a:pPr>
            <a:r>
              <a:rPr lang="en-US" dirty="0" smtClean="0"/>
              <a:t>Violeta Toma</a:t>
            </a:r>
          </a:p>
          <a:p>
            <a:pPr algn="r">
              <a:defRPr/>
            </a:pPr>
            <a:r>
              <a:rPr lang="en-US" dirty="0" smtClean="0"/>
              <a:t>WAO 2012</a:t>
            </a:r>
            <a:endParaRPr lang="en-US" dirty="0"/>
          </a:p>
        </p:txBody>
      </p:sp>
      <p:sp>
        <p:nvSpPr>
          <p:cNvPr id="7" name="Slide Number Placeholder 6"/>
          <p:cNvSpPr>
            <a:spLocks noGrp="1"/>
          </p:cNvSpPr>
          <p:nvPr>
            <p:ph type="sldNum" sz="quarter" idx="12"/>
          </p:nvPr>
        </p:nvSpPr>
        <p:spPr/>
        <p:txBody>
          <a:bodyPr/>
          <a:lstStyle/>
          <a:p>
            <a:pPr>
              <a:defRPr/>
            </a:pPr>
            <a:fld id="{F5371CA4-6432-C847-B056-BB428797EB35}" type="slidenum">
              <a:rPr lang="en-US" smtClean="0"/>
              <a:pPr>
                <a:defRPr/>
              </a:pPr>
              <a:t>22</a:t>
            </a:fld>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CA" sz="3000" dirty="0" smtClean="0"/>
              <a:t>Present: manual connect/disconnect</a:t>
            </a:r>
          </a:p>
          <a:p>
            <a:pPr lvl="2"/>
            <a:r>
              <a:rPr lang="en-CA" sz="2600" dirty="0" smtClean="0"/>
              <a:t>Cool- down for one week after beam  off</a:t>
            </a:r>
          </a:p>
          <a:p>
            <a:pPr lvl="2"/>
            <a:r>
              <a:rPr lang="en-CA" sz="2600" dirty="0" smtClean="0"/>
              <a:t>Beam off during manual dis/re-connect</a:t>
            </a:r>
          </a:p>
          <a:p>
            <a:pPr lvl="2"/>
            <a:r>
              <a:rPr lang="en-CA" sz="2600" dirty="0" smtClean="0"/>
              <a:t>Personnel dose</a:t>
            </a:r>
          </a:p>
          <a:p>
            <a:pPr lvl="1"/>
            <a:endParaRPr lang="en-CA" dirty="0" smtClean="0"/>
          </a:p>
          <a:p>
            <a:r>
              <a:rPr lang="en-CA" sz="3000" dirty="0" smtClean="0"/>
              <a:t>Future: remote connect/disconnect</a:t>
            </a:r>
          </a:p>
          <a:p>
            <a:pPr lvl="2"/>
            <a:r>
              <a:rPr lang="en-CA" sz="2600" dirty="0" smtClean="0"/>
              <a:t>No cool-down necessary</a:t>
            </a:r>
          </a:p>
          <a:p>
            <a:pPr lvl="2"/>
            <a:r>
              <a:rPr lang="en-CA" sz="2600" dirty="0" smtClean="0"/>
              <a:t>Dis/Re-connect can be done while delivering beam from the other station</a:t>
            </a:r>
          </a:p>
          <a:p>
            <a:pPr lvl="2"/>
            <a:r>
              <a:rPr lang="en-CA" sz="2600" dirty="0" smtClean="0"/>
              <a:t>No dose to personnel</a:t>
            </a:r>
          </a:p>
          <a:p>
            <a:pPr lvl="2"/>
            <a:endParaRPr lang="en-CA" dirty="0"/>
          </a:p>
        </p:txBody>
      </p:sp>
      <p:sp>
        <p:nvSpPr>
          <p:cNvPr id="3" name="Title 2"/>
          <p:cNvSpPr>
            <a:spLocks noGrp="1"/>
          </p:cNvSpPr>
          <p:nvPr>
            <p:ph type="title"/>
          </p:nvPr>
        </p:nvSpPr>
        <p:spPr/>
        <p:txBody>
          <a:bodyPr/>
          <a:lstStyle/>
          <a:p>
            <a:r>
              <a:rPr lang="en-CA" dirty="0" smtClean="0"/>
              <a:t>Phase III </a:t>
            </a:r>
            <a:endParaRPr lang="en-CA" dirty="0"/>
          </a:p>
        </p:txBody>
      </p:sp>
      <p:sp>
        <p:nvSpPr>
          <p:cNvPr id="4" name="Date Placeholder 3"/>
          <p:cNvSpPr>
            <a:spLocks noGrp="1"/>
          </p:cNvSpPr>
          <p:nvPr>
            <p:ph type="dt" sz="half" idx="10"/>
          </p:nvPr>
        </p:nvSpPr>
        <p:spPr/>
        <p:txBody>
          <a:bodyPr/>
          <a:lstStyle/>
          <a:p>
            <a:pPr>
              <a:defRPr/>
            </a:pPr>
            <a:r>
              <a:rPr lang="en-US" dirty="0" smtClean="0"/>
              <a:t>August 2012</a:t>
            </a:r>
            <a:endParaRPr lang="en-US" dirty="0"/>
          </a:p>
        </p:txBody>
      </p:sp>
      <p:sp>
        <p:nvSpPr>
          <p:cNvPr id="5" name="Footer Placeholder 4"/>
          <p:cNvSpPr>
            <a:spLocks noGrp="1"/>
          </p:cNvSpPr>
          <p:nvPr>
            <p:ph type="ftr" sz="quarter" idx="11"/>
          </p:nvPr>
        </p:nvSpPr>
        <p:spPr/>
        <p:txBody>
          <a:bodyPr/>
          <a:lstStyle/>
          <a:p>
            <a:pPr algn="r">
              <a:defRPr/>
            </a:pPr>
            <a:r>
              <a:rPr lang="en-US" dirty="0" smtClean="0"/>
              <a:t>Violeta Toma</a:t>
            </a:r>
          </a:p>
          <a:p>
            <a:pPr algn="r">
              <a:defRPr/>
            </a:pPr>
            <a:r>
              <a:rPr lang="en-US" dirty="0" smtClean="0"/>
              <a:t>WAO 2012</a:t>
            </a:r>
            <a:endParaRPr lang="en-US" dirty="0"/>
          </a:p>
        </p:txBody>
      </p:sp>
      <p:sp>
        <p:nvSpPr>
          <p:cNvPr id="6" name="Slide Number Placeholder 5"/>
          <p:cNvSpPr>
            <a:spLocks noGrp="1"/>
          </p:cNvSpPr>
          <p:nvPr>
            <p:ph type="sldNum" sz="quarter" idx="12"/>
          </p:nvPr>
        </p:nvSpPr>
        <p:spPr/>
        <p:txBody>
          <a:bodyPr/>
          <a:lstStyle/>
          <a:p>
            <a:pPr>
              <a:defRPr/>
            </a:pPr>
            <a:fld id="{46A7D6E3-EA9D-E741-9881-B35FD4502932}" type="slidenum">
              <a:rPr lang="en-US" smtClean="0"/>
              <a:pPr>
                <a:defRPr/>
              </a:pPr>
              <a:t>23</a:t>
            </a:fld>
            <a:endParaRPr lang="en-US" dirty="0"/>
          </a:p>
        </p:txBody>
      </p:sp>
    </p:spTree>
    <p:extLst>
      <p:ext uri="{BB962C8B-B14F-4D97-AF65-F5344CB8AC3E}">
        <p14:creationId xmlns="" xmlns:p14="http://schemas.microsoft.com/office/powerpoint/2010/main" val="13517434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smtClean="0"/>
              <a:t>Manual Target Disconnect/Connect</a:t>
            </a:r>
            <a:endParaRPr lang="en-CA" dirty="0"/>
          </a:p>
        </p:txBody>
      </p:sp>
      <p:sp>
        <p:nvSpPr>
          <p:cNvPr id="4" name="Date Placeholder 3"/>
          <p:cNvSpPr>
            <a:spLocks noGrp="1"/>
          </p:cNvSpPr>
          <p:nvPr>
            <p:ph type="dt" sz="half" idx="10"/>
          </p:nvPr>
        </p:nvSpPr>
        <p:spPr/>
        <p:txBody>
          <a:bodyPr/>
          <a:lstStyle/>
          <a:p>
            <a:pPr>
              <a:defRPr/>
            </a:pPr>
            <a:r>
              <a:rPr lang="en-US" dirty="0" smtClean="0"/>
              <a:t>August 2012</a:t>
            </a:r>
            <a:endParaRPr lang="en-US" dirty="0"/>
          </a:p>
        </p:txBody>
      </p:sp>
      <p:sp>
        <p:nvSpPr>
          <p:cNvPr id="5" name="Footer Placeholder 4"/>
          <p:cNvSpPr>
            <a:spLocks noGrp="1"/>
          </p:cNvSpPr>
          <p:nvPr>
            <p:ph type="ftr" sz="quarter" idx="11"/>
          </p:nvPr>
        </p:nvSpPr>
        <p:spPr/>
        <p:txBody>
          <a:bodyPr/>
          <a:lstStyle/>
          <a:p>
            <a:pPr algn="r">
              <a:defRPr/>
            </a:pPr>
            <a:r>
              <a:rPr lang="en-US" dirty="0" smtClean="0"/>
              <a:t>Violeta Toma</a:t>
            </a:r>
          </a:p>
          <a:p>
            <a:pPr algn="r">
              <a:defRPr/>
            </a:pPr>
            <a:r>
              <a:rPr lang="en-US" dirty="0" smtClean="0"/>
              <a:t>WAO 2012</a:t>
            </a:r>
            <a:endParaRPr lang="en-US" dirty="0"/>
          </a:p>
        </p:txBody>
      </p:sp>
      <p:sp>
        <p:nvSpPr>
          <p:cNvPr id="6" name="Slide Number Placeholder 5"/>
          <p:cNvSpPr>
            <a:spLocks noGrp="1"/>
          </p:cNvSpPr>
          <p:nvPr>
            <p:ph type="sldNum" sz="quarter" idx="12"/>
          </p:nvPr>
        </p:nvSpPr>
        <p:spPr/>
        <p:txBody>
          <a:bodyPr/>
          <a:lstStyle/>
          <a:p>
            <a:pPr>
              <a:defRPr/>
            </a:pPr>
            <a:fld id="{46A7D6E3-EA9D-E741-9881-B35FD4502932}" type="slidenum">
              <a:rPr lang="en-US" smtClean="0"/>
              <a:pPr>
                <a:defRPr/>
              </a:pPr>
              <a:t>24</a:t>
            </a:fld>
            <a:endParaRPr lang="en-US" dirty="0"/>
          </a:p>
        </p:txBody>
      </p:sp>
      <p:pic>
        <p:nvPicPr>
          <p:cNvPr id="1026" name="Picture 2"/>
          <p:cNvPicPr>
            <a:picLocks noGrp="1" noChangeAspect="1" noChangeArrowheads="1"/>
          </p:cNvPicPr>
          <p:nvPr>
            <p:ph idx="1"/>
          </p:nvPr>
        </p:nvPicPr>
        <p:blipFill>
          <a:blip r:embed="rId2"/>
          <a:srcRect/>
          <a:stretch>
            <a:fillRect/>
          </a:stretch>
        </p:blipFill>
        <p:spPr bwMode="auto">
          <a:xfrm>
            <a:off x="1376362" y="1300162"/>
            <a:ext cx="6391275" cy="4791075"/>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nvPr>
        </p:nvGraphicFramePr>
        <p:xfrm>
          <a:off x="457200" y="1295400"/>
          <a:ext cx="82296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CA" dirty="0" smtClean="0"/>
              <a:t>Beam Availability</a:t>
            </a:r>
            <a:endParaRPr lang="en-CA" dirty="0"/>
          </a:p>
        </p:txBody>
      </p:sp>
      <p:sp>
        <p:nvSpPr>
          <p:cNvPr id="4" name="Date Placeholder 3"/>
          <p:cNvSpPr>
            <a:spLocks noGrp="1"/>
          </p:cNvSpPr>
          <p:nvPr>
            <p:ph type="dt" sz="half" idx="10"/>
          </p:nvPr>
        </p:nvSpPr>
        <p:spPr/>
        <p:txBody>
          <a:bodyPr/>
          <a:lstStyle/>
          <a:p>
            <a:pPr>
              <a:defRPr/>
            </a:pPr>
            <a:r>
              <a:rPr lang="en-US" dirty="0" smtClean="0"/>
              <a:t>August 2012</a:t>
            </a:r>
            <a:endParaRPr lang="en-US" dirty="0"/>
          </a:p>
        </p:txBody>
      </p:sp>
      <p:sp>
        <p:nvSpPr>
          <p:cNvPr id="5" name="Footer Placeholder 4"/>
          <p:cNvSpPr>
            <a:spLocks noGrp="1"/>
          </p:cNvSpPr>
          <p:nvPr>
            <p:ph type="ftr" sz="quarter" idx="11"/>
          </p:nvPr>
        </p:nvSpPr>
        <p:spPr/>
        <p:txBody>
          <a:bodyPr/>
          <a:lstStyle/>
          <a:p>
            <a:pPr algn="r">
              <a:defRPr/>
            </a:pPr>
            <a:r>
              <a:rPr lang="en-US" dirty="0" smtClean="0"/>
              <a:t>Violeta Toma</a:t>
            </a:r>
          </a:p>
          <a:p>
            <a:pPr algn="r">
              <a:defRPr/>
            </a:pPr>
            <a:r>
              <a:rPr lang="en-US" dirty="0" smtClean="0"/>
              <a:t>WAO 2012</a:t>
            </a:r>
            <a:endParaRPr lang="en-US" dirty="0"/>
          </a:p>
        </p:txBody>
      </p:sp>
      <p:sp>
        <p:nvSpPr>
          <p:cNvPr id="6" name="Slide Number Placeholder 5"/>
          <p:cNvSpPr>
            <a:spLocks noGrp="1"/>
          </p:cNvSpPr>
          <p:nvPr>
            <p:ph type="sldNum" sz="quarter" idx="12"/>
          </p:nvPr>
        </p:nvSpPr>
        <p:spPr/>
        <p:txBody>
          <a:bodyPr/>
          <a:lstStyle/>
          <a:p>
            <a:pPr>
              <a:defRPr/>
            </a:pPr>
            <a:fld id="{46A7D6E3-EA9D-E741-9881-B35FD4502932}" type="slidenum">
              <a:rPr lang="en-US" smtClean="0"/>
              <a:pPr>
                <a:defRPr/>
              </a:pPr>
              <a:t>25</a:t>
            </a:fld>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smtClean="0"/>
              <a:t>ISAC Target</a:t>
            </a:r>
            <a:endParaRPr lang="en-CA" dirty="0"/>
          </a:p>
        </p:txBody>
      </p:sp>
      <p:sp>
        <p:nvSpPr>
          <p:cNvPr id="4" name="Date Placeholder 3"/>
          <p:cNvSpPr>
            <a:spLocks noGrp="1"/>
          </p:cNvSpPr>
          <p:nvPr>
            <p:ph type="dt" sz="half" idx="10"/>
          </p:nvPr>
        </p:nvSpPr>
        <p:spPr/>
        <p:txBody>
          <a:bodyPr/>
          <a:lstStyle/>
          <a:p>
            <a:pPr>
              <a:defRPr/>
            </a:pPr>
            <a:r>
              <a:rPr lang="en-US" dirty="0" smtClean="0"/>
              <a:t>August 2012</a:t>
            </a:r>
            <a:endParaRPr lang="en-US" dirty="0"/>
          </a:p>
        </p:txBody>
      </p:sp>
      <p:sp>
        <p:nvSpPr>
          <p:cNvPr id="5" name="Footer Placeholder 4"/>
          <p:cNvSpPr>
            <a:spLocks noGrp="1"/>
          </p:cNvSpPr>
          <p:nvPr>
            <p:ph type="ftr" sz="quarter" idx="11"/>
          </p:nvPr>
        </p:nvSpPr>
        <p:spPr/>
        <p:txBody>
          <a:bodyPr/>
          <a:lstStyle/>
          <a:p>
            <a:pPr algn="r">
              <a:defRPr/>
            </a:pPr>
            <a:r>
              <a:rPr lang="en-US" dirty="0" smtClean="0"/>
              <a:t>Violeta Toma</a:t>
            </a:r>
          </a:p>
          <a:p>
            <a:pPr algn="r">
              <a:defRPr/>
            </a:pPr>
            <a:r>
              <a:rPr lang="en-US" dirty="0" smtClean="0"/>
              <a:t>WAO 2012</a:t>
            </a:r>
            <a:endParaRPr lang="en-US" dirty="0"/>
          </a:p>
        </p:txBody>
      </p:sp>
      <p:sp>
        <p:nvSpPr>
          <p:cNvPr id="6" name="Slide Number Placeholder 5"/>
          <p:cNvSpPr>
            <a:spLocks noGrp="1"/>
          </p:cNvSpPr>
          <p:nvPr>
            <p:ph type="sldNum" sz="quarter" idx="12"/>
          </p:nvPr>
        </p:nvSpPr>
        <p:spPr/>
        <p:txBody>
          <a:bodyPr/>
          <a:lstStyle/>
          <a:p>
            <a:pPr>
              <a:defRPr/>
            </a:pPr>
            <a:fld id="{46A7D6E3-EA9D-E741-9881-B35FD4502932}" type="slidenum">
              <a:rPr lang="en-US" smtClean="0"/>
              <a:pPr>
                <a:defRPr/>
              </a:pPr>
              <a:t>26</a:t>
            </a:fld>
            <a:endParaRPr lang="en-US" dirty="0"/>
          </a:p>
        </p:txBody>
      </p:sp>
      <p:sp>
        <p:nvSpPr>
          <p:cNvPr id="7" name="Content Placeholder 6"/>
          <p:cNvSpPr>
            <a:spLocks noGrp="1"/>
          </p:cNvSpPr>
          <p:nvPr>
            <p:ph idx="1"/>
          </p:nvPr>
        </p:nvSpPr>
        <p:spPr/>
        <p:txBody>
          <a:bodyPr/>
          <a:lstStyle/>
          <a:p>
            <a:r>
              <a:rPr lang="en-CA" dirty="0" smtClean="0"/>
              <a:t>Problems:</a:t>
            </a:r>
          </a:p>
          <a:p>
            <a:pPr lvl="1"/>
            <a:r>
              <a:rPr lang="en-CA" dirty="0" smtClean="0"/>
              <a:t>Manufacturing </a:t>
            </a:r>
            <a:r>
              <a:rPr lang="en-CA" dirty="0" smtClean="0"/>
              <a:t>problems </a:t>
            </a:r>
          </a:p>
          <a:p>
            <a:pPr lvl="1"/>
            <a:r>
              <a:rPr lang="en-CA" dirty="0" smtClean="0"/>
              <a:t>During baking: </a:t>
            </a:r>
          </a:p>
          <a:p>
            <a:pPr lvl="2"/>
            <a:r>
              <a:rPr lang="en-CA" dirty="0" smtClean="0"/>
              <a:t>Target </a:t>
            </a:r>
            <a:r>
              <a:rPr lang="en-CA" dirty="0" smtClean="0"/>
              <a:t>legs warping</a:t>
            </a:r>
          </a:p>
          <a:p>
            <a:pPr lvl="2"/>
            <a:r>
              <a:rPr lang="en-CA" dirty="0" smtClean="0"/>
              <a:t>Target </a:t>
            </a:r>
            <a:r>
              <a:rPr lang="en-CA" dirty="0" smtClean="0"/>
              <a:t>tube warping</a:t>
            </a:r>
          </a:p>
          <a:p>
            <a:pPr lvl="1"/>
            <a:r>
              <a:rPr lang="en-CA" dirty="0" smtClean="0"/>
              <a:t>During conditioning</a:t>
            </a:r>
          </a:p>
          <a:p>
            <a:pPr lvl="2"/>
            <a:r>
              <a:rPr lang="en-CA" dirty="0" smtClean="0"/>
              <a:t>Electrical short</a:t>
            </a:r>
          </a:p>
          <a:p>
            <a:pPr lvl="2"/>
            <a:r>
              <a:rPr lang="en-CA" dirty="0" smtClean="0"/>
              <a:t>Vacuum leaks</a:t>
            </a:r>
          </a:p>
          <a:p>
            <a:pPr lvl="2"/>
            <a:r>
              <a:rPr lang="en-CA" dirty="0" smtClean="0"/>
              <a:t>Water leaks</a:t>
            </a:r>
            <a:endParaRPr lang="en-CA" dirty="0"/>
          </a:p>
        </p:txBody>
      </p:sp>
    </p:spTree>
    <p:extLst>
      <p:ext uri="{BB962C8B-B14F-4D97-AF65-F5344CB8AC3E}">
        <p14:creationId xmlns="" xmlns:p14="http://schemas.microsoft.com/office/powerpoint/2010/main" val="5966133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912242" y="1186354"/>
            <a:ext cx="3774558" cy="4939809"/>
          </a:xfrm>
        </p:spPr>
        <p:txBody>
          <a:bodyPr/>
          <a:lstStyle/>
          <a:p>
            <a:r>
              <a:rPr lang="en-CA" dirty="0" smtClean="0"/>
              <a:t>Phase I =&gt; II</a:t>
            </a:r>
          </a:p>
          <a:p>
            <a:pPr lvl="1"/>
            <a:r>
              <a:rPr lang="en-CA" dirty="0" smtClean="0"/>
              <a:t>Gain: ~ 9 days beam availability and improved reliability</a:t>
            </a:r>
          </a:p>
          <a:p>
            <a:pPr lvl="1"/>
            <a:endParaRPr lang="en-CA" dirty="0" smtClean="0"/>
          </a:p>
          <a:p>
            <a:r>
              <a:rPr lang="en-CA" dirty="0" smtClean="0"/>
              <a:t>Phase II =&gt; III</a:t>
            </a:r>
          </a:p>
          <a:p>
            <a:pPr lvl="1"/>
            <a:r>
              <a:rPr lang="en-CA" dirty="0" smtClean="0"/>
              <a:t>Gain: ~11 days beam availability and further improved reliability</a:t>
            </a:r>
            <a:endParaRPr lang="en-CA" dirty="0"/>
          </a:p>
        </p:txBody>
      </p:sp>
      <p:sp>
        <p:nvSpPr>
          <p:cNvPr id="8" name="Text Placeholder 7"/>
          <p:cNvSpPr>
            <a:spLocks noGrp="1"/>
          </p:cNvSpPr>
          <p:nvPr>
            <p:ph type="body" sz="half" idx="2"/>
          </p:nvPr>
        </p:nvSpPr>
        <p:spPr/>
        <p:txBody>
          <a:bodyPr/>
          <a:lstStyle/>
          <a:p>
            <a:endParaRPr lang="en-CA" dirty="0"/>
          </a:p>
        </p:txBody>
      </p:sp>
      <p:sp>
        <p:nvSpPr>
          <p:cNvPr id="3" name="Title 2"/>
          <p:cNvSpPr>
            <a:spLocks noGrp="1"/>
          </p:cNvSpPr>
          <p:nvPr>
            <p:ph type="title"/>
          </p:nvPr>
        </p:nvSpPr>
        <p:spPr/>
        <p:txBody>
          <a:bodyPr/>
          <a:lstStyle/>
          <a:p>
            <a:r>
              <a:rPr lang="en-CA" dirty="0" smtClean="0"/>
              <a:t>Summary</a:t>
            </a:r>
            <a:endParaRPr lang="en-CA" dirty="0"/>
          </a:p>
        </p:txBody>
      </p:sp>
      <p:sp>
        <p:nvSpPr>
          <p:cNvPr id="4" name="Date Placeholder 3"/>
          <p:cNvSpPr>
            <a:spLocks noGrp="1"/>
          </p:cNvSpPr>
          <p:nvPr>
            <p:ph type="dt" sz="half" idx="10"/>
          </p:nvPr>
        </p:nvSpPr>
        <p:spPr/>
        <p:txBody>
          <a:bodyPr/>
          <a:lstStyle/>
          <a:p>
            <a:pPr>
              <a:defRPr/>
            </a:pPr>
            <a:r>
              <a:rPr lang="en-US" dirty="0" smtClean="0"/>
              <a:t>August 2012</a:t>
            </a:r>
            <a:endParaRPr lang="en-US" dirty="0"/>
          </a:p>
        </p:txBody>
      </p:sp>
      <p:sp>
        <p:nvSpPr>
          <p:cNvPr id="5" name="Footer Placeholder 4"/>
          <p:cNvSpPr>
            <a:spLocks noGrp="1"/>
          </p:cNvSpPr>
          <p:nvPr>
            <p:ph type="ftr" sz="quarter" idx="11"/>
          </p:nvPr>
        </p:nvSpPr>
        <p:spPr/>
        <p:txBody>
          <a:bodyPr/>
          <a:lstStyle/>
          <a:p>
            <a:pPr algn="r">
              <a:defRPr/>
            </a:pPr>
            <a:r>
              <a:rPr lang="en-US" dirty="0" smtClean="0"/>
              <a:t>Violeta Toma</a:t>
            </a:r>
          </a:p>
          <a:p>
            <a:pPr algn="r">
              <a:defRPr/>
            </a:pPr>
            <a:r>
              <a:rPr lang="en-US" dirty="0" smtClean="0"/>
              <a:t>WAO 2012</a:t>
            </a:r>
            <a:endParaRPr lang="en-US" dirty="0"/>
          </a:p>
        </p:txBody>
      </p:sp>
      <p:sp>
        <p:nvSpPr>
          <p:cNvPr id="6" name="Slide Number Placeholder 5"/>
          <p:cNvSpPr>
            <a:spLocks noGrp="1"/>
          </p:cNvSpPr>
          <p:nvPr>
            <p:ph type="sldNum" sz="quarter" idx="12"/>
          </p:nvPr>
        </p:nvSpPr>
        <p:spPr/>
        <p:txBody>
          <a:bodyPr/>
          <a:lstStyle/>
          <a:p>
            <a:pPr>
              <a:defRPr/>
            </a:pPr>
            <a:fld id="{46A7D6E3-EA9D-E741-9881-B35FD4502932}" type="slidenum">
              <a:rPr lang="en-US" smtClean="0"/>
              <a:pPr>
                <a:defRPr/>
              </a:pPr>
              <a:t>27</a:t>
            </a:fld>
            <a:endParaRPr lang="en-US" dirty="0"/>
          </a:p>
        </p:txBody>
      </p:sp>
      <p:pic>
        <p:nvPicPr>
          <p:cNvPr id="9" name="Picture 2"/>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bwMode="auto">
          <a:xfrm>
            <a:off x="318216" y="2257519"/>
            <a:ext cx="4657821" cy="39518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8"/>
          <p:cNvPicPr>
            <a:picLocks noChangeAspect="1"/>
          </p:cNvPicPr>
          <p:nvPr/>
        </p:nvPicPr>
        <p:blipFill>
          <a:blip r:embed="rId2">
            <a:extLst>
              <a:ext uri="{28A0092B-C50C-407E-A947-70E740481C1C}">
                <a14:useLocalDpi xmlns="" xmlns:a14="http://schemas.microsoft.com/office/drawing/2010/main" val="0"/>
              </a:ext>
            </a:extLst>
          </a:blip>
          <a:srcRect t="838" b="838"/>
          <a:stretch>
            <a:fillRect/>
          </a:stretch>
        </p:blipFill>
        <p:spPr>
          <a:xfrm>
            <a:off x="6974958" y="1248146"/>
            <a:ext cx="1958698" cy="1723654"/>
          </a:xfrm>
          <a:prstGeom prst="rect">
            <a:avLst/>
          </a:prstGeom>
        </p:spPr>
      </p:pic>
      <p:pic>
        <p:nvPicPr>
          <p:cNvPr id="3" name="Picture Placeholder 16"/>
          <p:cNvPicPr>
            <a:picLocks noChangeAspect="1"/>
          </p:cNvPicPr>
          <p:nvPr/>
        </p:nvPicPr>
        <p:blipFill>
          <a:blip r:embed="rId3">
            <a:extLst>
              <a:ext uri="{28A0092B-C50C-407E-A947-70E740481C1C}">
                <a14:useLocalDpi xmlns="" xmlns:a14="http://schemas.microsoft.com/office/drawing/2010/main" val="0"/>
              </a:ext>
            </a:extLst>
          </a:blip>
          <a:srcRect l="27309" r="27309"/>
          <a:stretch>
            <a:fillRect/>
          </a:stretch>
        </p:blipFill>
        <p:spPr>
          <a:xfrm>
            <a:off x="6909846" y="3019647"/>
            <a:ext cx="2023810" cy="1780953"/>
          </a:xfrm>
          <a:prstGeom prst="rect">
            <a:avLst/>
          </a:prstGeom>
        </p:spPr>
      </p:pic>
      <p:pic>
        <p:nvPicPr>
          <p:cNvPr id="4" name="Picture Placeholder 10"/>
          <p:cNvPicPr>
            <a:picLocks noChangeAspect="1"/>
          </p:cNvPicPr>
          <p:nvPr/>
        </p:nvPicPr>
        <p:blipFill>
          <a:blip r:embed="rId4">
            <a:extLst>
              <a:ext uri="{28A0092B-C50C-407E-A947-70E740481C1C}">
                <a14:useLocalDpi xmlns="" xmlns:a14="http://schemas.microsoft.com/office/drawing/2010/main" val="0"/>
              </a:ext>
            </a:extLst>
          </a:blip>
          <a:srcRect l="12121" r="12121"/>
          <a:stretch>
            <a:fillRect/>
          </a:stretch>
        </p:blipFill>
        <p:spPr>
          <a:xfrm>
            <a:off x="6909846" y="4848447"/>
            <a:ext cx="2023810" cy="1780953"/>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CA" dirty="0"/>
          </a:p>
        </p:txBody>
      </p:sp>
      <p:sp>
        <p:nvSpPr>
          <p:cNvPr id="4" name="Date Placeholder 3"/>
          <p:cNvSpPr>
            <a:spLocks noGrp="1"/>
          </p:cNvSpPr>
          <p:nvPr>
            <p:ph type="dt" sz="half" idx="10"/>
          </p:nvPr>
        </p:nvSpPr>
        <p:spPr/>
        <p:txBody>
          <a:bodyPr/>
          <a:lstStyle/>
          <a:p>
            <a:pPr>
              <a:defRPr/>
            </a:pPr>
            <a:fld id="{2B1463BB-7169-5C46-B554-EA0DC9EE8189}" type="datetime4">
              <a:rPr lang="en-US" smtClean="0"/>
              <a:pPr>
                <a:defRPr/>
              </a:pPr>
              <a:t>July 28, 2012</a:t>
            </a:fld>
            <a:endParaRPr lang="en-US" dirty="0"/>
          </a:p>
        </p:txBody>
      </p:sp>
      <p:sp>
        <p:nvSpPr>
          <p:cNvPr id="5" name="Footer Placeholder 4"/>
          <p:cNvSpPr>
            <a:spLocks noGrp="1"/>
          </p:cNvSpPr>
          <p:nvPr>
            <p:ph type="ftr" sz="quarter" idx="11"/>
          </p:nvPr>
        </p:nvSpPr>
        <p:spPr/>
        <p:txBody>
          <a:bodyPr/>
          <a:lstStyle/>
          <a:p>
            <a:pPr>
              <a:defRPr/>
            </a:pPr>
            <a:r>
              <a:rPr lang="en-US" dirty="0" smtClean="0"/>
              <a:t>Presentation Title</a:t>
            </a:r>
            <a:endParaRPr lang="en-US" dirty="0"/>
          </a:p>
        </p:txBody>
      </p:sp>
      <p:sp>
        <p:nvSpPr>
          <p:cNvPr id="6" name="Slide Number Placeholder 5"/>
          <p:cNvSpPr>
            <a:spLocks noGrp="1"/>
          </p:cNvSpPr>
          <p:nvPr>
            <p:ph type="sldNum" sz="quarter" idx="12"/>
          </p:nvPr>
        </p:nvSpPr>
        <p:spPr/>
        <p:txBody>
          <a:bodyPr/>
          <a:lstStyle/>
          <a:p>
            <a:pPr>
              <a:defRPr/>
            </a:pPr>
            <a:fld id="{46A7D6E3-EA9D-E741-9881-B35FD4502932}" type="slidenum">
              <a:rPr lang="en-US" smtClean="0"/>
              <a:pPr>
                <a:defRPr/>
              </a:pPr>
              <a:t>29</a:t>
            </a:fld>
            <a:endParaRPr lang="en-US" dirty="0"/>
          </a:p>
        </p:txBody>
      </p:sp>
      <p:pic>
        <p:nvPicPr>
          <p:cNvPr id="8194" name="Picture 2"/>
          <p:cNvPicPr>
            <a:picLocks noGrp="1" noChangeAspect="1" noChangeArrowheads="1"/>
          </p:cNvPicPr>
          <p:nvPr>
            <p:ph idx="1"/>
          </p:nvPr>
        </p:nvPicPr>
        <p:blipFill>
          <a:blip r:embed="rId3">
            <a:extLst>
              <a:ext uri="{28A0092B-C50C-407E-A947-70E740481C1C}">
                <a14:useLocalDpi xmlns="" xmlns:a14="http://schemas.microsoft.com/office/drawing/2010/main" val="0"/>
              </a:ext>
            </a:extLst>
          </a:blip>
          <a:srcRect/>
          <a:stretch>
            <a:fillRect/>
          </a:stretch>
        </p:blipFill>
        <p:spPr bwMode="auto">
          <a:xfrm>
            <a:off x="871539" y="1295399"/>
            <a:ext cx="7515224" cy="47339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solidFill>
                  <a:schemeClr val="tx1"/>
                </a:solidFill>
                <a:prstDash val="solid"/>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3229811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half" idx="2"/>
          </p:nvPr>
        </p:nvSpPr>
        <p:spPr>
          <a:xfrm>
            <a:off x="457201" y="2348404"/>
            <a:ext cx="1329069" cy="3777759"/>
          </a:xfrm>
        </p:spPr>
        <p:txBody>
          <a:bodyPr/>
          <a:lstStyle/>
          <a:p>
            <a:r>
              <a:rPr lang="en-CA" dirty="0" smtClean="0"/>
              <a:t>ISAC = Isotope Separation and Acceleration</a:t>
            </a:r>
            <a:endParaRPr lang="en-CA" dirty="0"/>
          </a:p>
        </p:txBody>
      </p:sp>
      <p:sp>
        <p:nvSpPr>
          <p:cNvPr id="7" name="Title 6"/>
          <p:cNvSpPr>
            <a:spLocks noGrp="1"/>
          </p:cNvSpPr>
          <p:nvPr>
            <p:ph type="title"/>
          </p:nvPr>
        </p:nvSpPr>
        <p:spPr/>
        <p:txBody>
          <a:bodyPr/>
          <a:lstStyle/>
          <a:p>
            <a:r>
              <a:rPr lang="en-CA" dirty="0" smtClean="0"/>
              <a:t>ISAC</a:t>
            </a:r>
            <a:endParaRPr lang="en-CA" dirty="0"/>
          </a:p>
        </p:txBody>
      </p:sp>
      <p:sp>
        <p:nvSpPr>
          <p:cNvPr id="4" name="Date Placeholder 3"/>
          <p:cNvSpPr>
            <a:spLocks noGrp="1"/>
          </p:cNvSpPr>
          <p:nvPr>
            <p:ph type="dt" sz="half" idx="10"/>
          </p:nvPr>
        </p:nvSpPr>
        <p:spPr/>
        <p:txBody>
          <a:bodyPr/>
          <a:lstStyle/>
          <a:p>
            <a:pPr>
              <a:defRPr/>
            </a:pPr>
            <a:r>
              <a:rPr lang="en-US" dirty="0" smtClean="0"/>
              <a:t>August 2012</a:t>
            </a:r>
            <a:endParaRPr lang="en-US" dirty="0"/>
          </a:p>
        </p:txBody>
      </p:sp>
      <p:sp>
        <p:nvSpPr>
          <p:cNvPr id="5" name="Footer Placeholder 4"/>
          <p:cNvSpPr>
            <a:spLocks noGrp="1"/>
          </p:cNvSpPr>
          <p:nvPr>
            <p:ph type="ftr" sz="quarter" idx="11"/>
          </p:nvPr>
        </p:nvSpPr>
        <p:spPr/>
        <p:txBody>
          <a:bodyPr/>
          <a:lstStyle/>
          <a:p>
            <a:pPr algn="r"/>
            <a:r>
              <a:rPr lang="en-US" dirty="0" smtClean="0"/>
              <a:t>Violeta Toma</a:t>
            </a:r>
          </a:p>
          <a:p>
            <a:pPr algn="r"/>
            <a:r>
              <a:rPr lang="en-US" dirty="0" smtClean="0"/>
              <a:t> WAO 2012</a:t>
            </a:r>
          </a:p>
          <a:p>
            <a:pPr algn="r">
              <a:defRPr/>
            </a:pPr>
            <a:endParaRPr lang="en-US" dirty="0"/>
          </a:p>
        </p:txBody>
      </p:sp>
      <p:sp>
        <p:nvSpPr>
          <p:cNvPr id="6" name="Slide Number Placeholder 5"/>
          <p:cNvSpPr>
            <a:spLocks noGrp="1"/>
          </p:cNvSpPr>
          <p:nvPr>
            <p:ph type="sldNum" sz="quarter" idx="12"/>
          </p:nvPr>
        </p:nvSpPr>
        <p:spPr/>
        <p:txBody>
          <a:bodyPr/>
          <a:lstStyle/>
          <a:p>
            <a:pPr>
              <a:defRPr/>
            </a:pPr>
            <a:fld id="{46A7D6E3-EA9D-E741-9881-B35FD4502932}" type="slidenum">
              <a:rPr lang="en-US" smtClean="0"/>
              <a:pPr>
                <a:defRPr/>
              </a:pPr>
              <a:t>3</a:t>
            </a:fld>
            <a:endParaRPr lang="en-US" dirty="0"/>
          </a:p>
        </p:txBody>
      </p:sp>
      <p:pic>
        <p:nvPicPr>
          <p:cNvPr id="2050" name="Picture 2"/>
          <p:cNvPicPr>
            <a:picLocks noGrp="1" noChangeAspect="1" noChangeArrowheads="1"/>
          </p:cNvPicPr>
          <p:nvPr>
            <p:ph idx="1"/>
          </p:nvPr>
        </p:nvPicPr>
        <p:blipFill>
          <a:blip r:embed="rId3"/>
          <a:srcRect/>
          <a:stretch>
            <a:fillRect/>
          </a:stretch>
        </p:blipFill>
        <p:spPr bwMode="auto">
          <a:xfrm>
            <a:off x="1637415" y="1351808"/>
            <a:ext cx="7237644" cy="482509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smtClean="0"/>
              <a:t>Phase one</a:t>
            </a:r>
            <a:endParaRPr lang="en-CA" dirty="0"/>
          </a:p>
        </p:txBody>
      </p:sp>
      <p:sp>
        <p:nvSpPr>
          <p:cNvPr id="4" name="Date Placeholder 3"/>
          <p:cNvSpPr>
            <a:spLocks noGrp="1"/>
          </p:cNvSpPr>
          <p:nvPr>
            <p:ph type="dt" sz="half" idx="10"/>
          </p:nvPr>
        </p:nvSpPr>
        <p:spPr/>
        <p:txBody>
          <a:bodyPr/>
          <a:lstStyle/>
          <a:p>
            <a:pPr>
              <a:defRPr/>
            </a:pPr>
            <a:r>
              <a:rPr lang="en-US" dirty="0" smtClean="0"/>
              <a:t>August 2012</a:t>
            </a:r>
          </a:p>
          <a:p>
            <a:pPr>
              <a:defRPr/>
            </a:pPr>
            <a:endParaRPr lang="en-US" dirty="0"/>
          </a:p>
        </p:txBody>
      </p:sp>
      <p:sp>
        <p:nvSpPr>
          <p:cNvPr id="5" name="Footer Placeholder 4"/>
          <p:cNvSpPr>
            <a:spLocks noGrp="1"/>
          </p:cNvSpPr>
          <p:nvPr>
            <p:ph type="ftr" sz="quarter" idx="11"/>
          </p:nvPr>
        </p:nvSpPr>
        <p:spPr/>
        <p:txBody>
          <a:bodyPr/>
          <a:lstStyle/>
          <a:p>
            <a:pPr algn="r">
              <a:defRPr/>
            </a:pPr>
            <a:r>
              <a:rPr lang="en-US" dirty="0" smtClean="0"/>
              <a:t>Violeta Toma</a:t>
            </a:r>
          </a:p>
          <a:p>
            <a:pPr algn="r">
              <a:defRPr/>
            </a:pPr>
            <a:r>
              <a:rPr lang="en-US" dirty="0" smtClean="0"/>
              <a:t>WAO 2012</a:t>
            </a:r>
          </a:p>
          <a:p>
            <a:pPr>
              <a:defRPr/>
            </a:pPr>
            <a:endParaRPr lang="en-US" dirty="0"/>
          </a:p>
        </p:txBody>
      </p:sp>
      <p:sp>
        <p:nvSpPr>
          <p:cNvPr id="6" name="Slide Number Placeholder 5"/>
          <p:cNvSpPr>
            <a:spLocks noGrp="1"/>
          </p:cNvSpPr>
          <p:nvPr>
            <p:ph type="sldNum" sz="quarter" idx="12"/>
          </p:nvPr>
        </p:nvSpPr>
        <p:spPr/>
        <p:txBody>
          <a:bodyPr/>
          <a:lstStyle/>
          <a:p>
            <a:pPr>
              <a:defRPr/>
            </a:pPr>
            <a:fld id="{46A7D6E3-EA9D-E741-9881-B35FD4502932}" type="slidenum">
              <a:rPr lang="en-US" smtClean="0"/>
              <a:pPr>
                <a:defRPr/>
              </a:pPr>
              <a:t>4</a:t>
            </a:fld>
            <a:endParaRPr lang="en-US" dirty="0"/>
          </a:p>
        </p:txBody>
      </p:sp>
      <p:pic>
        <p:nvPicPr>
          <p:cNvPr id="9218" name="Picture 2"/>
          <p:cNvPicPr>
            <a:picLocks noGrp="1" noChangeAspect="1" noChangeArrowheads="1"/>
          </p:cNvPicPr>
          <p:nvPr>
            <p:ph idx="1"/>
          </p:nvPr>
        </p:nvPicPr>
        <p:blipFill>
          <a:blip r:embed="rId3">
            <a:extLst>
              <a:ext uri="{28A0092B-C50C-407E-A947-70E740481C1C}">
                <a14:useLocalDpi xmlns="" xmlns:a14="http://schemas.microsoft.com/office/drawing/2010/main" val="0"/>
              </a:ext>
            </a:extLst>
          </a:blip>
          <a:srcRect/>
          <a:stretch>
            <a:fillRect/>
          </a:stretch>
        </p:blipFill>
        <p:spPr bwMode="auto">
          <a:xfrm>
            <a:off x="496888" y="1295400"/>
            <a:ext cx="3490331" cy="49992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solidFill>
                  <a:schemeClr val="tx1"/>
                </a:solidFill>
                <a:prstDash val="solid"/>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987219" y="1819275"/>
            <a:ext cx="4876800" cy="3219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solidFill>
                  <a:schemeClr val="tx1"/>
                </a:solidFill>
                <a:prstDash val="solid"/>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178595" y="5054953"/>
            <a:ext cx="4572000" cy="830997"/>
          </a:xfrm>
          <a:prstGeom prst="rect">
            <a:avLst/>
          </a:prstGeom>
        </p:spPr>
        <p:txBody>
          <a:bodyPr>
            <a:spAutoFit/>
          </a:bodyPr>
          <a:lstStyle/>
          <a:p>
            <a:pPr>
              <a:buFont typeface="Arial" pitchFamily="34" charset="0"/>
              <a:buChar char="•"/>
            </a:pPr>
            <a:r>
              <a:rPr lang="en-CA" dirty="0" smtClean="0"/>
              <a:t>Two target stations </a:t>
            </a:r>
          </a:p>
          <a:p>
            <a:pPr>
              <a:buFont typeface="Arial" pitchFamily="34" charset="0"/>
              <a:buChar char="•"/>
            </a:pPr>
            <a:r>
              <a:rPr lang="en-CA" dirty="0" smtClean="0"/>
              <a:t>One target module</a:t>
            </a:r>
          </a:p>
        </p:txBody>
      </p:sp>
    </p:spTree>
    <p:extLst>
      <p:ext uri="{BB962C8B-B14F-4D97-AF65-F5344CB8AC3E}">
        <p14:creationId xmlns="" xmlns:p14="http://schemas.microsoft.com/office/powerpoint/2010/main" val="29926671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nvPr>
        </p:nvGraphicFramePr>
        <p:xfrm>
          <a:off x="457200" y="1295401"/>
          <a:ext cx="2430379" cy="13996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CA" dirty="0" smtClean="0"/>
              <a:t>ISAC Target Life Cycle</a:t>
            </a:r>
            <a:endParaRPr lang="en-CA" dirty="0"/>
          </a:p>
        </p:txBody>
      </p:sp>
      <p:sp>
        <p:nvSpPr>
          <p:cNvPr id="4" name="Date Placeholder 3"/>
          <p:cNvSpPr>
            <a:spLocks noGrp="1"/>
          </p:cNvSpPr>
          <p:nvPr>
            <p:ph type="dt" sz="half" idx="10"/>
          </p:nvPr>
        </p:nvSpPr>
        <p:spPr/>
        <p:txBody>
          <a:bodyPr/>
          <a:lstStyle/>
          <a:p>
            <a:pPr>
              <a:defRPr/>
            </a:pPr>
            <a:r>
              <a:rPr lang="en-US" dirty="0" smtClean="0"/>
              <a:t>August 2012</a:t>
            </a:r>
            <a:endParaRPr lang="en-US" dirty="0"/>
          </a:p>
        </p:txBody>
      </p:sp>
      <p:sp>
        <p:nvSpPr>
          <p:cNvPr id="5" name="Footer Placeholder 4"/>
          <p:cNvSpPr>
            <a:spLocks noGrp="1"/>
          </p:cNvSpPr>
          <p:nvPr>
            <p:ph type="ftr" sz="quarter" idx="11"/>
          </p:nvPr>
        </p:nvSpPr>
        <p:spPr/>
        <p:txBody>
          <a:bodyPr/>
          <a:lstStyle/>
          <a:p>
            <a:pPr algn="r">
              <a:defRPr/>
            </a:pPr>
            <a:r>
              <a:rPr lang="en-US" dirty="0" smtClean="0"/>
              <a:t>Violeta Toma</a:t>
            </a:r>
          </a:p>
          <a:p>
            <a:pPr algn="r">
              <a:defRPr/>
            </a:pPr>
            <a:r>
              <a:rPr lang="en-US" dirty="0" smtClean="0"/>
              <a:t>WAO 2012</a:t>
            </a:r>
            <a:endParaRPr lang="en-US" dirty="0"/>
          </a:p>
        </p:txBody>
      </p:sp>
      <p:sp>
        <p:nvSpPr>
          <p:cNvPr id="6" name="Slide Number Placeholder 5"/>
          <p:cNvSpPr>
            <a:spLocks noGrp="1"/>
          </p:cNvSpPr>
          <p:nvPr>
            <p:ph type="sldNum" sz="quarter" idx="12"/>
          </p:nvPr>
        </p:nvSpPr>
        <p:spPr/>
        <p:txBody>
          <a:bodyPr/>
          <a:lstStyle/>
          <a:p>
            <a:pPr>
              <a:defRPr/>
            </a:pPr>
            <a:fld id="{46A7D6E3-EA9D-E741-9881-B35FD4502932}" type="slidenum">
              <a:rPr lang="en-US" smtClean="0"/>
              <a:pPr>
                <a:defRPr/>
              </a:pPr>
              <a:t>5</a:t>
            </a:fld>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nvPr>
        </p:nvGraphicFramePr>
        <p:xfrm>
          <a:off x="457200" y="1295400"/>
          <a:ext cx="82296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CA" dirty="0" smtClean="0"/>
              <a:t>ISAC Target Life Cycle</a:t>
            </a:r>
            <a:endParaRPr lang="en-CA" dirty="0"/>
          </a:p>
        </p:txBody>
      </p:sp>
      <p:sp>
        <p:nvSpPr>
          <p:cNvPr id="4" name="Date Placeholder 3"/>
          <p:cNvSpPr>
            <a:spLocks noGrp="1"/>
          </p:cNvSpPr>
          <p:nvPr>
            <p:ph type="dt" sz="half" idx="10"/>
          </p:nvPr>
        </p:nvSpPr>
        <p:spPr/>
        <p:txBody>
          <a:bodyPr/>
          <a:lstStyle/>
          <a:p>
            <a:pPr>
              <a:defRPr/>
            </a:pPr>
            <a:r>
              <a:rPr lang="en-US" dirty="0" smtClean="0"/>
              <a:t>August 2012</a:t>
            </a:r>
            <a:endParaRPr lang="en-US" dirty="0"/>
          </a:p>
        </p:txBody>
      </p:sp>
      <p:sp>
        <p:nvSpPr>
          <p:cNvPr id="5" name="Footer Placeholder 4"/>
          <p:cNvSpPr>
            <a:spLocks noGrp="1"/>
          </p:cNvSpPr>
          <p:nvPr>
            <p:ph type="ftr" sz="quarter" idx="11"/>
          </p:nvPr>
        </p:nvSpPr>
        <p:spPr/>
        <p:txBody>
          <a:bodyPr/>
          <a:lstStyle/>
          <a:p>
            <a:pPr algn="r">
              <a:defRPr/>
            </a:pPr>
            <a:r>
              <a:rPr lang="en-US" dirty="0" smtClean="0"/>
              <a:t>Violeta Toma\</a:t>
            </a:r>
          </a:p>
          <a:p>
            <a:pPr algn="r">
              <a:defRPr/>
            </a:pPr>
            <a:r>
              <a:rPr lang="en-US" dirty="0" smtClean="0"/>
              <a:t>WAO 2012</a:t>
            </a:r>
            <a:endParaRPr lang="en-US" dirty="0"/>
          </a:p>
        </p:txBody>
      </p:sp>
      <p:sp>
        <p:nvSpPr>
          <p:cNvPr id="6" name="Slide Number Placeholder 5"/>
          <p:cNvSpPr>
            <a:spLocks noGrp="1"/>
          </p:cNvSpPr>
          <p:nvPr>
            <p:ph type="sldNum" sz="quarter" idx="12"/>
          </p:nvPr>
        </p:nvSpPr>
        <p:spPr/>
        <p:txBody>
          <a:bodyPr/>
          <a:lstStyle/>
          <a:p>
            <a:pPr>
              <a:defRPr/>
            </a:pPr>
            <a:fld id="{46A7D6E3-EA9D-E741-9881-B35FD4502932}" type="slidenum">
              <a:rPr lang="en-US" smtClean="0"/>
              <a:pPr>
                <a:defRPr/>
              </a:pPr>
              <a:t>6</a:t>
            </a:fld>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457201" y="2348404"/>
            <a:ext cx="2045368" cy="3777759"/>
          </a:xfrm>
        </p:spPr>
        <p:txBody>
          <a:bodyPr/>
          <a:lstStyle/>
          <a:p>
            <a:pPr marL="285750" indent="-285750"/>
            <a:r>
              <a:rPr lang="en-CA" dirty="0" smtClean="0"/>
              <a:t>Target and target tube</a:t>
            </a:r>
            <a:endParaRPr lang="en-CA" dirty="0"/>
          </a:p>
        </p:txBody>
      </p:sp>
      <p:sp>
        <p:nvSpPr>
          <p:cNvPr id="4" name="Title 3"/>
          <p:cNvSpPr>
            <a:spLocks noGrp="1"/>
          </p:cNvSpPr>
          <p:nvPr>
            <p:ph type="title"/>
          </p:nvPr>
        </p:nvSpPr>
        <p:spPr/>
        <p:txBody>
          <a:bodyPr/>
          <a:lstStyle/>
          <a:p>
            <a:r>
              <a:rPr lang="en-CA" dirty="0" smtClean="0"/>
              <a:t>ISAC Target</a:t>
            </a:r>
            <a:endParaRPr lang="en-CA" dirty="0"/>
          </a:p>
        </p:txBody>
      </p:sp>
      <p:sp>
        <p:nvSpPr>
          <p:cNvPr id="5" name="Date Placeholder 4"/>
          <p:cNvSpPr>
            <a:spLocks noGrp="1"/>
          </p:cNvSpPr>
          <p:nvPr>
            <p:ph type="dt" sz="half" idx="10"/>
          </p:nvPr>
        </p:nvSpPr>
        <p:spPr/>
        <p:txBody>
          <a:bodyPr/>
          <a:lstStyle/>
          <a:p>
            <a:pPr>
              <a:defRPr/>
            </a:pPr>
            <a:r>
              <a:rPr lang="en-US" dirty="0" smtClean="0"/>
              <a:t>August 2012</a:t>
            </a:r>
            <a:endParaRPr lang="en-US" dirty="0"/>
          </a:p>
        </p:txBody>
      </p:sp>
      <p:sp>
        <p:nvSpPr>
          <p:cNvPr id="6" name="Footer Placeholder 5"/>
          <p:cNvSpPr>
            <a:spLocks noGrp="1"/>
          </p:cNvSpPr>
          <p:nvPr>
            <p:ph type="ftr" sz="quarter" idx="11"/>
          </p:nvPr>
        </p:nvSpPr>
        <p:spPr/>
        <p:txBody>
          <a:bodyPr/>
          <a:lstStyle/>
          <a:p>
            <a:pPr algn="r">
              <a:defRPr/>
            </a:pPr>
            <a:r>
              <a:rPr lang="en-US" dirty="0" smtClean="0"/>
              <a:t>Violeta Toma</a:t>
            </a:r>
          </a:p>
          <a:p>
            <a:pPr algn="r">
              <a:defRPr/>
            </a:pPr>
            <a:r>
              <a:rPr lang="en-US" dirty="0" smtClean="0"/>
              <a:t>WAO 2012</a:t>
            </a:r>
            <a:endParaRPr lang="en-US" dirty="0"/>
          </a:p>
        </p:txBody>
      </p:sp>
      <p:sp>
        <p:nvSpPr>
          <p:cNvPr id="7" name="Slide Number Placeholder 6"/>
          <p:cNvSpPr>
            <a:spLocks noGrp="1"/>
          </p:cNvSpPr>
          <p:nvPr>
            <p:ph type="sldNum" sz="quarter" idx="12"/>
          </p:nvPr>
        </p:nvSpPr>
        <p:spPr/>
        <p:txBody>
          <a:bodyPr/>
          <a:lstStyle/>
          <a:p>
            <a:pPr>
              <a:defRPr/>
            </a:pPr>
            <a:fld id="{F5371CA4-6432-C847-B056-BB428797EB35}" type="slidenum">
              <a:rPr lang="en-US" smtClean="0"/>
              <a:pPr>
                <a:defRPr/>
              </a:pPr>
              <a:t>7</a:t>
            </a:fld>
            <a:endParaRPr lang="en-US" dirty="0"/>
          </a:p>
        </p:txBody>
      </p:sp>
      <p:pic>
        <p:nvPicPr>
          <p:cNvPr id="11" name="Content Placeholder 10"/>
          <p:cNvPicPr>
            <a:picLocks noGrp="1" noChangeAspect="1"/>
          </p:cNvPicPr>
          <p:nvPr>
            <p:ph idx="1"/>
          </p:nvPr>
        </p:nvPicPr>
        <p:blipFill>
          <a:blip r:embed="rId3">
            <a:extLst>
              <a:ext uri="{28A0092B-C50C-407E-A947-70E740481C1C}">
                <a14:useLocalDpi xmlns="" xmlns:a14="http://schemas.microsoft.com/office/drawing/2010/main" val="0"/>
              </a:ext>
            </a:extLst>
          </a:blip>
          <a:stretch>
            <a:fillRect/>
          </a:stretch>
        </p:blipFill>
        <p:spPr>
          <a:xfrm>
            <a:off x="2502569" y="1946553"/>
            <a:ext cx="6184231" cy="4136232"/>
          </a:xfrm>
        </p:spPr>
      </p:pic>
    </p:spTree>
    <p:extLst>
      <p:ext uri="{BB962C8B-B14F-4D97-AF65-F5344CB8AC3E}">
        <p14:creationId xmlns="" xmlns:p14="http://schemas.microsoft.com/office/powerpoint/2010/main" val="40827463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p:cNvGraphicFramePr>
            <a:graphicFrameLocks noGrp="1"/>
          </p:cNvGraphicFramePr>
          <p:nvPr>
            <p:ph idx="1"/>
          </p:nvPr>
        </p:nvGraphicFramePr>
        <p:xfrm>
          <a:off x="457200" y="1295400"/>
          <a:ext cx="82296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le 7"/>
          <p:cNvSpPr>
            <a:spLocks noGrp="1"/>
          </p:cNvSpPr>
          <p:nvPr>
            <p:ph type="title"/>
          </p:nvPr>
        </p:nvSpPr>
        <p:spPr/>
        <p:txBody>
          <a:bodyPr/>
          <a:lstStyle/>
          <a:p>
            <a:r>
              <a:rPr lang="en-CA" dirty="0" smtClean="0"/>
              <a:t>ISAC Target Life Cycle</a:t>
            </a:r>
            <a:endParaRPr lang="en-CA" dirty="0"/>
          </a:p>
        </p:txBody>
      </p:sp>
      <p:sp>
        <p:nvSpPr>
          <p:cNvPr id="5" name="Date Placeholder 4"/>
          <p:cNvSpPr>
            <a:spLocks noGrp="1"/>
          </p:cNvSpPr>
          <p:nvPr>
            <p:ph type="dt" sz="half" idx="10"/>
          </p:nvPr>
        </p:nvSpPr>
        <p:spPr/>
        <p:txBody>
          <a:bodyPr/>
          <a:lstStyle/>
          <a:p>
            <a:pPr>
              <a:defRPr/>
            </a:pPr>
            <a:r>
              <a:rPr lang="en-US" dirty="0" smtClean="0"/>
              <a:t>August 2012</a:t>
            </a:r>
            <a:endParaRPr lang="en-US" dirty="0"/>
          </a:p>
        </p:txBody>
      </p:sp>
      <p:sp>
        <p:nvSpPr>
          <p:cNvPr id="6" name="Footer Placeholder 5"/>
          <p:cNvSpPr>
            <a:spLocks noGrp="1"/>
          </p:cNvSpPr>
          <p:nvPr>
            <p:ph type="ftr" sz="quarter" idx="11"/>
          </p:nvPr>
        </p:nvSpPr>
        <p:spPr/>
        <p:txBody>
          <a:bodyPr/>
          <a:lstStyle/>
          <a:p>
            <a:pPr algn="r">
              <a:defRPr/>
            </a:pPr>
            <a:r>
              <a:rPr lang="en-US" dirty="0" smtClean="0"/>
              <a:t>Violeta Toma</a:t>
            </a:r>
          </a:p>
          <a:p>
            <a:pPr algn="r">
              <a:defRPr/>
            </a:pPr>
            <a:r>
              <a:rPr lang="en-US" dirty="0" smtClean="0"/>
              <a:t>WAOP 2012</a:t>
            </a:r>
            <a:endParaRPr lang="en-US" dirty="0"/>
          </a:p>
        </p:txBody>
      </p:sp>
      <p:sp>
        <p:nvSpPr>
          <p:cNvPr id="7" name="Slide Number Placeholder 6"/>
          <p:cNvSpPr>
            <a:spLocks noGrp="1"/>
          </p:cNvSpPr>
          <p:nvPr>
            <p:ph type="sldNum" sz="quarter" idx="12"/>
          </p:nvPr>
        </p:nvSpPr>
        <p:spPr/>
        <p:txBody>
          <a:bodyPr/>
          <a:lstStyle/>
          <a:p>
            <a:pPr>
              <a:defRPr/>
            </a:pPr>
            <a:fld id="{F5371CA4-6432-C847-B056-BB428797EB35}" type="slidenum">
              <a:rPr lang="en-US" smtClean="0"/>
              <a:pPr>
                <a:defRPr/>
              </a:pPr>
              <a:t>8</a:t>
            </a:fld>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457201" y="1600200"/>
            <a:ext cx="2334126" cy="4525963"/>
          </a:xfrm>
        </p:spPr>
        <p:txBody>
          <a:bodyPr/>
          <a:lstStyle/>
          <a:p>
            <a:pPr marL="285750" indent="-285750">
              <a:buFont typeface="Arial" pitchFamily="34" charset="0"/>
              <a:buChar char="•"/>
            </a:pPr>
            <a:r>
              <a:rPr lang="en-CA" dirty="0"/>
              <a:t>In house made </a:t>
            </a:r>
            <a:r>
              <a:rPr lang="en-CA" dirty="0" smtClean="0"/>
              <a:t>target</a:t>
            </a:r>
          </a:p>
          <a:p>
            <a:pPr lvl="1"/>
            <a:r>
              <a:rPr lang="en-CA" dirty="0" smtClean="0"/>
              <a:t>1 -8 weeks </a:t>
            </a:r>
            <a:endParaRPr lang="en-CA" dirty="0"/>
          </a:p>
          <a:p>
            <a:pPr marL="285750" indent="-285750">
              <a:buFont typeface="Arial" pitchFamily="34" charset="0"/>
              <a:buChar char="•"/>
            </a:pPr>
            <a:r>
              <a:rPr lang="en-CA" dirty="0"/>
              <a:t>Target assembly </a:t>
            </a:r>
            <a:r>
              <a:rPr lang="en-CA" dirty="0" smtClean="0"/>
              <a:t>&amp;baking  </a:t>
            </a:r>
          </a:p>
          <a:p>
            <a:pPr lvl="1"/>
            <a:r>
              <a:rPr lang="en-CA" dirty="0" smtClean="0"/>
              <a:t>5 days</a:t>
            </a:r>
          </a:p>
          <a:p>
            <a:pPr marL="285750" indent="-285750">
              <a:buFont typeface="Arial" pitchFamily="34" charset="0"/>
              <a:buChar char="•"/>
            </a:pPr>
            <a:endParaRPr lang="en-CA" dirty="0"/>
          </a:p>
        </p:txBody>
      </p:sp>
      <p:sp>
        <p:nvSpPr>
          <p:cNvPr id="4" name="Title 3"/>
          <p:cNvSpPr>
            <a:spLocks noGrp="1"/>
          </p:cNvSpPr>
          <p:nvPr>
            <p:ph type="title"/>
          </p:nvPr>
        </p:nvSpPr>
        <p:spPr/>
        <p:txBody>
          <a:bodyPr/>
          <a:lstStyle/>
          <a:p>
            <a:r>
              <a:rPr lang="en-CA" dirty="0"/>
              <a:t>ISAC Target </a:t>
            </a:r>
          </a:p>
        </p:txBody>
      </p:sp>
      <p:sp>
        <p:nvSpPr>
          <p:cNvPr id="5" name="Date Placeholder 4"/>
          <p:cNvSpPr>
            <a:spLocks noGrp="1"/>
          </p:cNvSpPr>
          <p:nvPr>
            <p:ph type="dt" sz="half" idx="10"/>
          </p:nvPr>
        </p:nvSpPr>
        <p:spPr/>
        <p:txBody>
          <a:bodyPr/>
          <a:lstStyle/>
          <a:p>
            <a:pPr>
              <a:defRPr/>
            </a:pPr>
            <a:r>
              <a:rPr lang="en-US" dirty="0" smtClean="0"/>
              <a:t>August 2012</a:t>
            </a:r>
            <a:endParaRPr lang="en-US" dirty="0"/>
          </a:p>
        </p:txBody>
      </p:sp>
      <p:sp>
        <p:nvSpPr>
          <p:cNvPr id="6" name="Footer Placeholder 5"/>
          <p:cNvSpPr>
            <a:spLocks noGrp="1"/>
          </p:cNvSpPr>
          <p:nvPr>
            <p:ph type="ftr" sz="quarter" idx="11"/>
          </p:nvPr>
        </p:nvSpPr>
        <p:spPr/>
        <p:txBody>
          <a:bodyPr/>
          <a:lstStyle/>
          <a:p>
            <a:pPr algn="r">
              <a:defRPr/>
            </a:pPr>
            <a:r>
              <a:rPr lang="en-US" dirty="0" smtClean="0"/>
              <a:t>Violeta Toma</a:t>
            </a:r>
          </a:p>
          <a:p>
            <a:pPr algn="r">
              <a:defRPr/>
            </a:pPr>
            <a:r>
              <a:rPr lang="en-US" dirty="0" smtClean="0"/>
              <a:t>WAO 2012</a:t>
            </a:r>
            <a:endParaRPr lang="en-US" dirty="0"/>
          </a:p>
        </p:txBody>
      </p:sp>
      <p:sp>
        <p:nvSpPr>
          <p:cNvPr id="7" name="Slide Number Placeholder 6"/>
          <p:cNvSpPr>
            <a:spLocks noGrp="1"/>
          </p:cNvSpPr>
          <p:nvPr>
            <p:ph type="sldNum" sz="quarter" idx="12"/>
          </p:nvPr>
        </p:nvSpPr>
        <p:spPr/>
        <p:txBody>
          <a:bodyPr/>
          <a:lstStyle/>
          <a:p>
            <a:pPr>
              <a:defRPr/>
            </a:pPr>
            <a:fld id="{F5371CA4-6432-C847-B056-BB428797EB35}" type="slidenum">
              <a:rPr lang="en-US" smtClean="0"/>
              <a:pPr>
                <a:defRPr/>
              </a:pPr>
              <a:t>9</a:t>
            </a:fld>
            <a:endParaRPr lang="en-US" dirty="0"/>
          </a:p>
        </p:txBody>
      </p:sp>
      <p:pic>
        <p:nvPicPr>
          <p:cNvPr id="2050" name="Picture 2"/>
          <p:cNvPicPr>
            <a:picLocks noGrp="1" noChangeAspect="1" noChangeArrowheads="1"/>
          </p:cNvPicPr>
          <p:nvPr>
            <p:ph idx="1"/>
          </p:nvPr>
        </p:nvPicPr>
        <p:blipFill>
          <a:blip r:embed="rId3">
            <a:extLst>
              <a:ext uri="{28A0092B-C50C-407E-A947-70E740481C1C}">
                <a14:useLocalDpi xmlns="" xmlns:a14="http://schemas.microsoft.com/office/drawing/2010/main" val="0"/>
              </a:ext>
            </a:extLst>
          </a:blip>
          <a:srcRect/>
          <a:stretch>
            <a:fillRect/>
          </a:stretch>
        </p:blipFill>
        <p:spPr bwMode="auto">
          <a:xfrm>
            <a:off x="2652183" y="1600200"/>
            <a:ext cx="6034618"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solidFill>
                  <a:schemeClr val="tx1"/>
                </a:solidFill>
                <a:prstDash val="solid"/>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340167329"/>
      </p:ext>
    </p:extLst>
  </p:cSld>
  <p:clrMapOvr>
    <a:masterClrMapping/>
  </p:clrMapOvr>
  <p:timing>
    <p:tnLst>
      <p:par>
        <p:cTn id="1" dur="indefinite" restart="never" nodeType="tmRoot"/>
      </p:par>
    </p:tnLst>
  </p:timing>
</p:sld>
</file>

<file path=ppt/theme/theme1.xml><?xml version="1.0" encoding="utf-8"?>
<a:theme xmlns:a="http://schemas.openxmlformats.org/drawingml/2006/main" name="TRIUMF_presentation">
  <a:themeElements>
    <a:clrScheme name="TRIUMF">
      <a:dk1>
        <a:srgbClr val="000000"/>
      </a:dk1>
      <a:lt1>
        <a:sysClr val="window" lastClr="FFFFFF"/>
      </a:lt1>
      <a:dk2>
        <a:srgbClr val="6E615D"/>
      </a:dk2>
      <a:lt2>
        <a:srgbClr val="EAE6E3"/>
      </a:lt2>
      <a:accent1>
        <a:srgbClr val="005BA8"/>
      </a:accent1>
      <a:accent2>
        <a:srgbClr val="A02A17"/>
      </a:accent2>
      <a:accent3>
        <a:srgbClr val="689550"/>
      </a:accent3>
      <a:accent4>
        <a:srgbClr val="F47B29"/>
      </a:accent4>
      <a:accent5>
        <a:srgbClr val="6E615D"/>
      </a:accent5>
      <a:accent6>
        <a:srgbClr val="AFA9A6"/>
      </a:accent6>
      <a:hlink>
        <a:srgbClr val="0000FF"/>
      </a:hlink>
      <a:folHlink>
        <a:srgbClr val="AFA9A6"/>
      </a:folHlink>
    </a:clrScheme>
    <a:fontScheme name="TRIUMF Preferred">
      <a:majorFont>
        <a:latin typeface="Myriad Pro"/>
        <a:ea typeface=""/>
        <a:cs typeface=""/>
        <a:font script="Grek" typeface="Arial"/>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aramond"/>
        <a:ea typeface=""/>
        <a:cs typeface=""/>
        <a:font script="Grek" typeface="Times New Roman"/>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RIUMF_PPT_07-V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RIUMF_PPT_07-V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RIUMF_PPT_07-V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RIUMF_PPT_07-V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RIUMF_PPT_07-V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RIUMF_PPT_07-V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RIUMF_PPT_07-V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RIUMF_PPT_07-V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RIUMF_PPT_07-V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RIUMF_PPT_07-V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RIUMF_PPT_07-V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RIUMF_PPT_07-V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TRIUMF_presentation</Template>
  <TotalTime>23288</TotalTime>
  <Words>1763</Words>
  <Application>Microsoft Office PowerPoint</Application>
  <PresentationFormat>On-screen Show (4:3)</PresentationFormat>
  <Paragraphs>367</Paragraphs>
  <Slides>29</Slides>
  <Notes>23</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TRIUMF_presentation</vt:lpstr>
      <vt:lpstr>Slide 1</vt:lpstr>
      <vt:lpstr>Overview</vt:lpstr>
      <vt:lpstr>ISAC</vt:lpstr>
      <vt:lpstr>Phase one</vt:lpstr>
      <vt:lpstr>ISAC Target Life Cycle</vt:lpstr>
      <vt:lpstr>ISAC Target Life Cycle</vt:lpstr>
      <vt:lpstr>ISAC Target</vt:lpstr>
      <vt:lpstr>ISAC Target Life Cycle</vt:lpstr>
      <vt:lpstr>ISAC Target </vt:lpstr>
      <vt:lpstr>ISAC Target Life Cycle  </vt:lpstr>
      <vt:lpstr>ISAC Target</vt:lpstr>
      <vt:lpstr>ISAC Target Life Cycle</vt:lpstr>
      <vt:lpstr>Test stand</vt:lpstr>
      <vt:lpstr>ISAC Target Life Cycle</vt:lpstr>
      <vt:lpstr>ISAC Target</vt:lpstr>
      <vt:lpstr>ISAC Target Module</vt:lpstr>
      <vt:lpstr>ISAC Target Life Cycle</vt:lpstr>
      <vt:lpstr>Conditioning station</vt:lpstr>
      <vt:lpstr>ISAC Target Life Cycle</vt:lpstr>
      <vt:lpstr>Beam on Target</vt:lpstr>
      <vt:lpstr>Phase I &amp; II</vt:lpstr>
      <vt:lpstr>Documenting &amp; Improving</vt:lpstr>
      <vt:lpstr>Phase III </vt:lpstr>
      <vt:lpstr>Manual Target Disconnect/Connect</vt:lpstr>
      <vt:lpstr>Beam Availability</vt:lpstr>
      <vt:lpstr>ISAC Target</vt:lpstr>
      <vt:lpstr>Summary</vt:lpstr>
      <vt:lpstr>Slide 28</vt:lpstr>
      <vt:lpstr>Slide 29</vt:lpstr>
    </vt:vector>
  </TitlesOfParts>
  <Company>TRIUMF</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Violeta Toma</dc:creator>
  <cp:lastModifiedBy>Violeta</cp:lastModifiedBy>
  <cp:revision>121</cp:revision>
  <cp:lastPrinted>2012-07-11T19:51:58Z</cp:lastPrinted>
  <dcterms:created xsi:type="dcterms:W3CDTF">2012-06-26T23:26:26Z</dcterms:created>
  <dcterms:modified xsi:type="dcterms:W3CDTF">2012-07-28T09:58:24Z</dcterms:modified>
</cp:coreProperties>
</file>