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4" r:id="rId3"/>
    <p:sldId id="271" r:id="rId4"/>
    <p:sldId id="272" r:id="rId5"/>
    <p:sldId id="266" r:id="rId6"/>
    <p:sldId id="268" r:id="rId7"/>
    <p:sldId id="270" r:id="rId8"/>
    <p:sldId id="267" r:id="rId9"/>
    <p:sldId id="265" r:id="rId10"/>
    <p:sldId id="258" r:id="rId11"/>
    <p:sldId id="257" r:id="rId12"/>
    <p:sldId id="259" r:id="rId13"/>
    <p:sldId id="263" r:id="rId14"/>
    <p:sldId id="262" r:id="rId15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333333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0" autoAdjust="0"/>
    <p:restoredTop sz="90716" autoAdjust="0"/>
  </p:normalViewPr>
  <p:slideViewPr>
    <p:cSldViewPr snapToGrid="0" snapToObjects="1">
      <p:cViewPr varScale="1">
        <p:scale>
          <a:sx n="199" d="100"/>
          <a:sy n="199" d="100"/>
        </p:scale>
        <p:origin x="629" y="115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30.09.2021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30.09.2021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baseline="0" noProof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10135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GB" dirty="0" smtClean="0"/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endParaRPr lang="en-GB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6172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baseline="0" noProof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6569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baseline="0" noProof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1959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5210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9819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3303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Wingdings" panose="05000000000000000000" pitchFamily="2" charset="2"/>
              <a:buNone/>
            </a:pPr>
            <a:endParaRPr lang="de-DE" dirty="0" smtClean="0">
              <a:solidFill>
                <a:schemeClr val="tx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0051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6619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Symbol" panose="05050102010706020507" pitchFamily="18" charset="2"/>
              <a:buNone/>
            </a:pPr>
            <a:endParaRPr lang="en-GB" noProof="0" dirty="0" smtClean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975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Sonja Schumann, Miriam Klich / Corona - How did life change in the main control room?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Sonja Schumann, Miriam Klich / Corona - How did life change in the main control room?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Sonja Schumann, Miriam Klich / Corona - How did life change in the main control room?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Sonja Schumann, Miriam Klich / Corona - How did life change in the main control room?</a:t>
            </a:r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 dt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530929"/>
            <a:ext cx="4444865" cy="792045"/>
          </a:xfrm>
        </p:spPr>
        <p:txBody>
          <a:bodyPr/>
          <a:lstStyle/>
          <a:p>
            <a:r>
              <a:rPr lang="en-US" dirty="0" smtClean="0"/>
              <a:t>Corona </a:t>
            </a:r>
            <a:r>
              <a:rPr lang="en-US" dirty="0"/>
              <a:t>- How did life change in the </a:t>
            </a:r>
            <a:r>
              <a:rPr lang="en-US" dirty="0" smtClean="0"/>
              <a:t>main control </a:t>
            </a:r>
            <a:r>
              <a:rPr lang="en-US" dirty="0"/>
              <a:t>room?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Sonja</a:t>
            </a:r>
            <a:r>
              <a:rPr lang="de-DE" dirty="0" smtClean="0"/>
              <a:t> Schumann </a:t>
            </a:r>
            <a:r>
              <a:rPr lang="en-GB" dirty="0" smtClean="0"/>
              <a:t>and</a:t>
            </a:r>
            <a:r>
              <a:rPr lang="de-DE" dirty="0" smtClean="0"/>
              <a:t> Miriam Klich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6" t="11995"/>
          <a:stretch/>
        </p:blipFill>
        <p:spPr>
          <a:xfrm>
            <a:off x="265045" y="1165351"/>
            <a:ext cx="6196067" cy="3389052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en-GB" smtClean="0"/>
              <a:t>10</a:t>
            </a:fld>
            <a:endParaRPr lang="en-GB" dirty="0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923070" cy="267868"/>
          </a:xfrm>
        </p:spPr>
        <p:txBody>
          <a:bodyPr/>
          <a:lstStyle/>
          <a:p>
            <a:pPr algn="l"/>
            <a:r>
              <a:rPr lang="en-US" dirty="0" smtClean="0"/>
              <a:t>Sonja Schumann, Miriam Klich / Corona - How did life change in the main control room?</a:t>
            </a:r>
            <a:endParaRPr lang="en-GB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4289" y="1584900"/>
            <a:ext cx="3399937" cy="2549953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en-GB" dirty="0" smtClean="0"/>
              <a:t>Beam time 2020 - Measures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06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"/>
          <p:cNvSpPr txBox="1">
            <a:spLocks/>
          </p:cNvSpPr>
          <p:nvPr/>
        </p:nvSpPr>
        <p:spPr>
          <a:xfrm>
            <a:off x="510839" y="996996"/>
            <a:ext cx="3451562" cy="3683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endParaRPr lang="en-GB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tx1"/>
                </a:solidFill>
              </a:rPr>
              <a:t>Beam time schedule planned with Corona in mind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tx1"/>
                </a:solidFill>
              </a:rPr>
              <a:t>Mask requirement at GSI and MCR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tx1"/>
                </a:solidFill>
              </a:rPr>
              <a:t>Corona tests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Vaccination campaign </a:t>
            </a:r>
            <a:r>
              <a:rPr lang="en-GB" dirty="0" smtClean="0">
                <a:solidFill>
                  <a:schemeClr val="tx1"/>
                </a:solidFill>
              </a:rPr>
              <a:t>in June 2021</a:t>
            </a:r>
            <a:endParaRPr lang="en-GB" dirty="0" smtClean="0">
              <a:solidFill>
                <a:schemeClr val="bg1"/>
              </a:solidFill>
            </a:endParaRPr>
          </a:p>
          <a:p>
            <a:pPr marL="0" indent="0">
              <a:buFont typeface="Wingdings" charset="2"/>
              <a:buNone/>
            </a:pPr>
            <a:r>
              <a:rPr lang="en-GB" dirty="0" smtClean="0"/>
              <a:t>	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en-GB" smtClean="0"/>
              <a:t>11</a:t>
            </a:fld>
            <a:endParaRPr lang="en-GB" dirty="0"/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962400" y="4920459"/>
            <a:ext cx="3947651" cy="267868"/>
          </a:xfrm>
        </p:spPr>
        <p:txBody>
          <a:bodyPr/>
          <a:lstStyle/>
          <a:p>
            <a:pPr algn="l"/>
            <a:r>
              <a:rPr lang="en-US" dirty="0" smtClean="0"/>
              <a:t>Sonja Schumann, Miriam Klich / Corona - How did life change in the main control room?</a:t>
            </a:r>
            <a:endParaRPr lang="en-GB" dirty="0"/>
          </a:p>
        </p:txBody>
      </p:sp>
      <p:pic>
        <p:nvPicPr>
          <p:cNvPr id="8" name="Inhaltsplatzhalt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923" y="1017550"/>
            <a:ext cx="4904316" cy="3678237"/>
          </a:xfrm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en-GB" dirty="0" smtClean="0"/>
              <a:t>Beam time 2021 - Measures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0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Review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8" y="903598"/>
            <a:ext cx="8420176" cy="3677689"/>
          </a:xfrm>
        </p:spPr>
        <p:txBody>
          <a:bodyPr/>
          <a:lstStyle/>
          <a:p>
            <a:endParaRPr lang="en-GB" dirty="0" smtClean="0"/>
          </a:p>
          <a:p>
            <a:r>
              <a:rPr lang="en-GB" dirty="0" smtClean="0"/>
              <a:t>Positive changes</a:t>
            </a:r>
          </a:p>
          <a:p>
            <a:pPr lvl="1"/>
            <a:r>
              <a:rPr lang="en-GB" dirty="0" smtClean="0"/>
              <a:t>More attention to hygiene</a:t>
            </a:r>
          </a:p>
          <a:p>
            <a:pPr lvl="1"/>
            <a:r>
              <a:rPr lang="en-GB" dirty="0" smtClean="0"/>
              <a:t>Improved technical infrastructure</a:t>
            </a:r>
          </a:p>
          <a:p>
            <a:pPr lvl="1"/>
            <a:r>
              <a:rPr lang="en-GB" dirty="0" smtClean="0"/>
              <a:t>Less people </a:t>
            </a:r>
          </a:p>
          <a:p>
            <a:r>
              <a:rPr lang="en-GB" dirty="0" smtClean="0"/>
              <a:t>Neutral changes</a:t>
            </a:r>
          </a:p>
          <a:p>
            <a:pPr lvl="1"/>
            <a:r>
              <a:rPr lang="en-GB" dirty="0" smtClean="0"/>
              <a:t>Masks</a:t>
            </a:r>
          </a:p>
          <a:p>
            <a:pPr lvl="1"/>
            <a:r>
              <a:rPr lang="en-GB" dirty="0" smtClean="0"/>
              <a:t>Zoom</a:t>
            </a:r>
          </a:p>
          <a:p>
            <a:r>
              <a:rPr lang="en-GB" dirty="0" smtClean="0"/>
              <a:t>Negative changes</a:t>
            </a:r>
          </a:p>
          <a:p>
            <a:pPr lvl="1"/>
            <a:r>
              <a:rPr lang="en-GB" dirty="0" smtClean="0"/>
              <a:t>Different opinions within the team</a:t>
            </a:r>
          </a:p>
          <a:p>
            <a:pPr lvl="1"/>
            <a:r>
              <a:rPr lang="en-GB" dirty="0" smtClean="0"/>
              <a:t>Working together more difficult</a:t>
            </a:r>
            <a:r>
              <a:rPr lang="en-GB" dirty="0"/>
              <a:t>	</a:t>
            </a:r>
          </a:p>
          <a:p>
            <a:pPr lvl="1"/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en-GB" smtClean="0"/>
              <a:t>12</a:t>
            </a:fld>
            <a:endParaRPr lang="en-GB" dirty="0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962400" y="4920459"/>
            <a:ext cx="3888657" cy="267868"/>
          </a:xfrm>
        </p:spPr>
        <p:txBody>
          <a:bodyPr/>
          <a:lstStyle/>
          <a:p>
            <a:pPr algn="l"/>
            <a:r>
              <a:rPr lang="en-US" dirty="0" smtClean="0"/>
              <a:t>Sonja Schumann, Miriam Klich / Corona - How did life change in the main control room?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880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Beam time 2020 was very stressful and uncertain</a:t>
            </a:r>
          </a:p>
          <a:p>
            <a:r>
              <a:rPr lang="en-GB" dirty="0" smtClean="0"/>
              <a:t>Beam time 2021 was nearly normal</a:t>
            </a:r>
          </a:p>
          <a:p>
            <a:pPr algn="just"/>
            <a:r>
              <a:rPr lang="en-GB" dirty="0" smtClean="0"/>
              <a:t>Just small permanent changes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en-GB" smtClean="0"/>
              <a:t>13</a:t>
            </a:fld>
            <a:endParaRPr lang="en-GB" dirty="0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908322" cy="267868"/>
          </a:xfrm>
        </p:spPr>
        <p:txBody>
          <a:bodyPr/>
          <a:lstStyle/>
          <a:p>
            <a:pPr algn="l"/>
            <a:r>
              <a:rPr lang="en-US" dirty="0" smtClean="0"/>
              <a:t>Sonja Schumann, Miriam Klich / Corona - How did life change in the main control room?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195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40503" y="2386261"/>
            <a:ext cx="4471194" cy="590668"/>
          </a:xfrm>
        </p:spPr>
        <p:txBody>
          <a:bodyPr/>
          <a:lstStyle/>
          <a:p>
            <a:r>
              <a:rPr lang="en-GB" sz="2400" dirty="0" smtClean="0"/>
              <a:t>Thank you for your Attention!</a:t>
            </a:r>
            <a:endParaRPr lang="en-GB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en-GB" smtClean="0"/>
              <a:t>14</a:t>
            </a:fld>
            <a:endParaRPr lang="en-GB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923070" cy="267868"/>
          </a:xfrm>
        </p:spPr>
        <p:txBody>
          <a:bodyPr/>
          <a:lstStyle/>
          <a:p>
            <a:pPr algn="l"/>
            <a:r>
              <a:rPr lang="en-US" dirty="0" smtClean="0"/>
              <a:t>Sonja Schumann, Miriam Klich / Corona - How did life change in the main control room?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549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Content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Introduction</a:t>
            </a:r>
          </a:p>
          <a:p>
            <a:r>
              <a:rPr lang="en-GB" dirty="0" smtClean="0"/>
              <a:t>Situation before Corona</a:t>
            </a:r>
          </a:p>
          <a:p>
            <a:r>
              <a:rPr lang="en-GB" dirty="0" smtClean="0"/>
              <a:t>Beam time 2020</a:t>
            </a:r>
          </a:p>
          <a:p>
            <a:r>
              <a:rPr lang="en-GB" dirty="0" smtClean="0"/>
              <a:t>Beam time 2021</a:t>
            </a:r>
          </a:p>
          <a:p>
            <a:r>
              <a:rPr lang="en-GB" dirty="0" smtClean="0"/>
              <a:t>Review</a:t>
            </a:r>
          </a:p>
          <a:p>
            <a:r>
              <a:rPr lang="en-GB" dirty="0" smtClean="0"/>
              <a:t>Summary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923070" cy="267868"/>
          </a:xfrm>
        </p:spPr>
        <p:txBody>
          <a:bodyPr/>
          <a:lstStyle/>
          <a:p>
            <a:pPr algn="l"/>
            <a:r>
              <a:rPr lang="en-US" dirty="0" smtClean="0"/>
              <a:t>Sonja Schumann, Miriam Klich / Corona - How did life change in the main control room?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608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Research areas</a:t>
            </a:r>
          </a:p>
          <a:p>
            <a:pPr lvl="1"/>
            <a:r>
              <a:rPr lang="en-GB" dirty="0" smtClean="0"/>
              <a:t>Nuclear and Particle Physics</a:t>
            </a:r>
          </a:p>
          <a:p>
            <a:pPr lvl="1"/>
            <a:r>
              <a:rPr lang="en-GB" dirty="0" smtClean="0"/>
              <a:t>Atomic Physics</a:t>
            </a:r>
          </a:p>
          <a:p>
            <a:pPr lvl="1"/>
            <a:r>
              <a:rPr lang="en-GB" dirty="0" smtClean="0"/>
              <a:t>Plasma Physics</a:t>
            </a:r>
          </a:p>
          <a:p>
            <a:pPr lvl="1"/>
            <a:r>
              <a:rPr lang="en-GB" dirty="0" smtClean="0"/>
              <a:t>Biophysics and Medical Science</a:t>
            </a:r>
          </a:p>
          <a:p>
            <a:pPr lvl="1"/>
            <a:r>
              <a:rPr lang="en-GB" dirty="0" smtClean="0"/>
              <a:t>Materials Research</a:t>
            </a:r>
          </a:p>
          <a:p>
            <a:pPr marL="342900" lvl="1" indent="0">
              <a:buNone/>
            </a:pPr>
            <a:endParaRPr lang="en-GB" dirty="0" smtClean="0"/>
          </a:p>
          <a:p>
            <a:r>
              <a:rPr lang="en-GB" dirty="0" smtClean="0"/>
              <a:t>SIS18: max. rigidity 18 Tm</a:t>
            </a:r>
          </a:p>
          <a:p>
            <a:pPr lvl="1"/>
            <a:r>
              <a:rPr lang="en-GB" dirty="0" smtClean="0"/>
              <a:t>Protons 4,5 GeV</a:t>
            </a:r>
          </a:p>
          <a:p>
            <a:pPr lvl="1"/>
            <a:r>
              <a:rPr lang="en-GB" dirty="0" smtClean="0"/>
              <a:t>Uranium 1 GeV/u	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893573" cy="267868"/>
          </a:xfrm>
        </p:spPr>
        <p:txBody>
          <a:bodyPr/>
          <a:lstStyle/>
          <a:p>
            <a:pPr algn="l"/>
            <a:r>
              <a:rPr lang="en-US" dirty="0" smtClean="0"/>
              <a:t>Sonja Schumann, Miriam Klich / Corona - How did life change in the main control room?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665988" y="4360227"/>
            <a:ext cx="3099012" cy="2154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GB" sz="800" dirty="0" smtClean="0"/>
              <a:t>Picture: GSI </a:t>
            </a:r>
            <a:r>
              <a:rPr lang="de-DE" sz="800" dirty="0" err="1" smtClean="0"/>
              <a:t>Helmholtzzentrum</a:t>
            </a:r>
            <a:r>
              <a:rPr lang="en-GB" sz="800" dirty="0" smtClean="0"/>
              <a:t> </a:t>
            </a:r>
            <a:r>
              <a:rPr lang="en-GB" sz="800" dirty="0" err="1" smtClean="0"/>
              <a:t>für</a:t>
            </a:r>
            <a:r>
              <a:rPr lang="en-GB" sz="800" dirty="0" smtClean="0"/>
              <a:t> </a:t>
            </a:r>
            <a:r>
              <a:rPr lang="en-GB" sz="800" dirty="0" err="1" smtClean="0"/>
              <a:t>Schwerionenforschung</a:t>
            </a:r>
            <a:endParaRPr lang="en-GB" sz="800" dirty="0" smtClean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79" y="963302"/>
            <a:ext cx="4280338" cy="3458859"/>
          </a:xfrm>
        </p:spPr>
      </p:pic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en-GB" dirty="0" smtClean="0"/>
              <a:t>Introduction - GSI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501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Introduction - FAIR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962400" y="4920459"/>
            <a:ext cx="3957483" cy="267868"/>
          </a:xfrm>
        </p:spPr>
        <p:txBody>
          <a:bodyPr/>
          <a:lstStyle/>
          <a:p>
            <a:pPr algn="l"/>
            <a:r>
              <a:rPr lang="en-US" dirty="0" smtClean="0"/>
              <a:t>Sonja Schumann, Miriam Klich / Corona - How did life change in the main control room?</a:t>
            </a:r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068" y="1087438"/>
            <a:ext cx="5516963" cy="3678237"/>
          </a:xfrm>
        </p:spPr>
      </p:pic>
      <p:sp>
        <p:nvSpPr>
          <p:cNvPr id="6" name="Textfeld 5"/>
          <p:cNvSpPr txBox="1"/>
          <p:nvPr/>
        </p:nvSpPr>
        <p:spPr>
          <a:xfrm>
            <a:off x="7286031" y="4550231"/>
            <a:ext cx="1807727" cy="2154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800" dirty="0" smtClean="0"/>
              <a:t>Picture: GSI / FAIR / D. </a:t>
            </a:r>
            <a:r>
              <a:rPr lang="de-DE" sz="800" dirty="0" err="1" smtClean="0"/>
              <a:t>Fehrenz</a:t>
            </a:r>
            <a:endParaRPr lang="de-DE" sz="800" dirty="0" smtClean="0"/>
          </a:p>
        </p:txBody>
      </p:sp>
    </p:spTree>
    <p:extLst>
      <p:ext uri="{BB962C8B-B14F-4D97-AF65-F5344CB8AC3E}">
        <p14:creationId xmlns:p14="http://schemas.microsoft.com/office/powerpoint/2010/main" val="390252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Introduction - Accelerator operation</a:t>
            </a:r>
            <a:endParaRPr lang="en-GB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Beam time at GSI 6 months - Shutdown 6 months</a:t>
            </a:r>
          </a:p>
          <a:p>
            <a:r>
              <a:rPr lang="en-GB" dirty="0" smtClean="0"/>
              <a:t>~ 20 operators, 3 operators per shift</a:t>
            </a:r>
          </a:p>
          <a:p>
            <a:r>
              <a:rPr lang="en-GB" dirty="0" smtClean="0"/>
              <a:t>Experimenters from different countries</a:t>
            </a:r>
          </a:p>
          <a:p>
            <a:r>
              <a:rPr lang="en-GB" dirty="0"/>
              <a:t>Accelerate many different elements</a:t>
            </a:r>
          </a:p>
          <a:p>
            <a:r>
              <a:rPr lang="en-GB" dirty="0" smtClean="0"/>
              <a:t>1 to about 6 experiments in parallel</a:t>
            </a:r>
          </a:p>
          <a:p>
            <a:r>
              <a:rPr lang="en-GB" dirty="0" smtClean="0"/>
              <a:t>Durations -&gt; a few hours to several weeks</a:t>
            </a:r>
          </a:p>
          <a:p>
            <a:r>
              <a:rPr lang="en-GB" dirty="0" smtClean="0"/>
              <a:t>Main control </a:t>
            </a:r>
            <a:r>
              <a:rPr lang="en-GB" dirty="0"/>
              <a:t>r</a:t>
            </a:r>
            <a:r>
              <a:rPr lang="en-GB" dirty="0" smtClean="0"/>
              <a:t>oom (MCR) ~ 300sqm with ventilation system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937818" cy="267868"/>
          </a:xfrm>
        </p:spPr>
        <p:txBody>
          <a:bodyPr/>
          <a:lstStyle/>
          <a:p>
            <a:pPr algn="l"/>
            <a:r>
              <a:rPr lang="en-US" dirty="0" smtClean="0"/>
              <a:t>Sonja Schumann, Miriam Klich / Corona - How did life change in the main control room?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378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Situation before Corona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A lot of people in MCR</a:t>
            </a:r>
          </a:p>
          <a:p>
            <a:r>
              <a:rPr lang="en-GB" dirty="0" smtClean="0"/>
              <a:t>People come to MCR to get to know what’s going on</a:t>
            </a:r>
          </a:p>
          <a:p>
            <a:r>
              <a:rPr lang="en-GB" dirty="0" smtClean="0"/>
              <a:t>Visitor groups</a:t>
            </a:r>
          </a:p>
          <a:p>
            <a:r>
              <a:rPr lang="en-GB" dirty="0" smtClean="0"/>
              <a:t>MCR as meeting-room</a:t>
            </a:r>
            <a:endParaRPr lang="en-GB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4987445" y="2482026"/>
            <a:ext cx="3099012" cy="2283678"/>
            <a:chOff x="5605929" y="2505042"/>
            <a:chExt cx="3099012" cy="2283678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929" y="2505042"/>
              <a:ext cx="3099011" cy="2053398"/>
            </a:xfrm>
            <a:prstGeom prst="rect">
              <a:avLst/>
            </a:prstGeom>
          </p:spPr>
        </p:pic>
        <p:sp>
          <p:nvSpPr>
            <p:cNvPr id="5" name="Textfeld 4"/>
            <p:cNvSpPr txBox="1"/>
            <p:nvPr/>
          </p:nvSpPr>
          <p:spPr>
            <a:xfrm>
              <a:off x="5605929" y="4573276"/>
              <a:ext cx="3099012" cy="21544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800" dirty="0" smtClean="0"/>
                <a:t>Picture: GSI / G. Otto</a:t>
              </a:r>
            </a:p>
          </p:txBody>
        </p:sp>
      </p:grp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3962400" y="4920459"/>
            <a:ext cx="3883741" cy="267868"/>
          </a:xfrm>
        </p:spPr>
        <p:txBody>
          <a:bodyPr/>
          <a:lstStyle/>
          <a:p>
            <a:pPr algn="l"/>
            <a:r>
              <a:rPr lang="en-US" dirty="0" smtClean="0"/>
              <a:t>Sonja Schumann, Miriam Klich / Corona - How did life change in the main control room?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09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Main Control Room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932902" cy="267868"/>
          </a:xfrm>
        </p:spPr>
        <p:txBody>
          <a:bodyPr/>
          <a:lstStyle/>
          <a:p>
            <a:pPr algn="l"/>
            <a:r>
              <a:rPr lang="en-US" dirty="0" smtClean="0"/>
              <a:t>Sonja Schumann, Miriam Klich / Corona - How did life change in the main control room?</a:t>
            </a:r>
            <a:endParaRPr lang="de-DE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628" y="1181425"/>
            <a:ext cx="4663844" cy="3490262"/>
          </a:xfrm>
        </p:spPr>
      </p:pic>
      <p:sp>
        <p:nvSpPr>
          <p:cNvPr id="7" name="Textfeld 6"/>
          <p:cNvSpPr txBox="1"/>
          <p:nvPr/>
        </p:nvSpPr>
        <p:spPr>
          <a:xfrm>
            <a:off x="3019647" y="1928036"/>
            <a:ext cx="1063256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UNILAC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302643" y="1920948"/>
            <a:ext cx="836427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SIS18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383916" y="1938210"/>
            <a:ext cx="836428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ESR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392057" y="3416595"/>
            <a:ext cx="1296066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CRYRING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859472" y="4456243"/>
            <a:ext cx="1584499" cy="2154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800" dirty="0" smtClean="0"/>
              <a:t>Picture: GSI / R. J. Steinhagen</a:t>
            </a:r>
          </a:p>
        </p:txBody>
      </p:sp>
    </p:spTree>
    <p:extLst>
      <p:ext uri="{BB962C8B-B14F-4D97-AF65-F5344CB8AC3E}">
        <p14:creationId xmlns:p14="http://schemas.microsoft.com/office/powerpoint/2010/main" val="70799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Beam time 2020 - Changes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Germany started lockdown</a:t>
            </a:r>
          </a:p>
          <a:p>
            <a:pPr lvl="1"/>
            <a:r>
              <a:rPr lang="en-GB" dirty="0" smtClean="0"/>
              <a:t>Will GSI also be closed?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Borders were closed</a:t>
            </a:r>
          </a:p>
          <a:p>
            <a:pPr lvl="1"/>
            <a:r>
              <a:rPr lang="en-GB" dirty="0" smtClean="0"/>
              <a:t>Experimenters couldn‘t come or had to leave earlier</a:t>
            </a:r>
          </a:p>
          <a:p>
            <a:pPr lvl="1"/>
            <a:r>
              <a:rPr lang="en-GB" dirty="0" smtClean="0"/>
              <a:t>Beam time schedule changed everyday</a:t>
            </a:r>
          </a:p>
          <a:p>
            <a:pPr lvl="1"/>
            <a:r>
              <a:rPr lang="en-GB" dirty="0" smtClean="0"/>
              <a:t>Beam settings had to be changed more often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en-GB" smtClean="0"/>
              <a:t>8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918154" cy="267868"/>
          </a:xfrm>
        </p:spPr>
        <p:txBody>
          <a:bodyPr/>
          <a:lstStyle/>
          <a:p>
            <a:pPr algn="l"/>
            <a:r>
              <a:rPr lang="en-US" dirty="0" smtClean="0"/>
              <a:t>Sonja Schumann, Miriam Klich / Corona - How did life change in the main control room?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796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en-GB" smtClean="0"/>
              <a:t>9</a:t>
            </a:fld>
            <a:endParaRPr lang="en-GB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Beam time 2020 - Measures</a:t>
            </a:r>
            <a:endParaRPr lang="en-GB" dirty="0"/>
          </a:p>
        </p:txBody>
      </p:sp>
      <p:sp>
        <p:nvSpPr>
          <p:cNvPr id="7" name="Inhaltsplatzhalter 2"/>
          <p:cNvSpPr txBox="1">
            <a:spLocks noGrp="1"/>
          </p:cNvSpPr>
          <p:nvPr>
            <p:ph idx="1"/>
          </p:nvPr>
        </p:nvSpPr>
        <p:spPr>
          <a:xfrm>
            <a:off x="317635" y="1088015"/>
            <a:ext cx="5456864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 smtClean="0"/>
          </a:p>
          <a:p>
            <a:r>
              <a:rPr lang="en-GB" dirty="0" smtClean="0"/>
              <a:t>No visitor groups or </a:t>
            </a:r>
            <a:r>
              <a:rPr lang="en-GB" dirty="0" smtClean="0">
                <a:solidFill>
                  <a:schemeClr val="tx1"/>
                </a:solidFill>
              </a:rPr>
              <a:t>meetings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tx1"/>
                </a:solidFill>
              </a:rPr>
              <a:t> &lt;10 people in MCR</a:t>
            </a:r>
            <a:endParaRPr lang="en-GB" sz="18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tx1"/>
                </a:solidFill>
              </a:rPr>
              <a:t>1.5 meter distance </a:t>
            </a:r>
            <a:endParaRPr lang="en-GB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tx1"/>
                </a:solidFill>
              </a:rPr>
              <a:t>&gt; </a:t>
            </a:r>
            <a:r>
              <a:rPr lang="en-GB" dirty="0" smtClean="0">
                <a:solidFill>
                  <a:schemeClr val="tx1"/>
                </a:solidFill>
              </a:rPr>
              <a:t>2 Persons per console = wear a mask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tx1"/>
                </a:solidFill>
              </a:rPr>
              <a:t>Stay at home when you have a light cold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Disinfectant dispenser was installed</a:t>
            </a:r>
            <a:endParaRPr lang="en-GB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tx1"/>
                </a:solidFill>
              </a:rPr>
              <a:t>Requests from experimenters via phone or zoom</a:t>
            </a:r>
          </a:p>
          <a:p>
            <a:pPr marL="0" indent="0">
              <a:buNone/>
            </a:pPr>
            <a:endParaRPr lang="en-GB" dirty="0" smtClean="0">
              <a:solidFill>
                <a:schemeClr val="bg1"/>
              </a:solidFill>
            </a:endParaRPr>
          </a:p>
          <a:p>
            <a:pPr marL="0" indent="0">
              <a:buFont typeface="Wingdings" charset="2"/>
              <a:buNone/>
            </a:pPr>
            <a:r>
              <a:rPr lang="en-GB" dirty="0" smtClean="0"/>
              <a:t>	</a:t>
            </a:r>
            <a:endParaRPr lang="en-GB" dirty="0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962400" y="4920459"/>
            <a:ext cx="3957483" cy="267868"/>
          </a:xfrm>
        </p:spPr>
        <p:txBody>
          <a:bodyPr/>
          <a:lstStyle/>
          <a:p>
            <a:pPr algn="l"/>
            <a:r>
              <a:rPr lang="en-US" dirty="0" smtClean="0"/>
              <a:t>Sonja Schumann, Miriam Klich / Corona - How did life change in the main control room?</a:t>
            </a:r>
            <a:endParaRPr lang="en-GB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9649" y="1611932"/>
            <a:ext cx="3506471" cy="262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6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8" id="{88F67082-FAA7-774F-81ED-C94DAF9F09F3}" vid="{76C6051D-27C6-564A-8764-CCBC0645D37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615</Words>
  <Application>Microsoft Office PowerPoint</Application>
  <PresentationFormat>Bildschirmpräsentation (16:9)</PresentationFormat>
  <Paragraphs>131</Paragraphs>
  <Slides>14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Arial</vt:lpstr>
      <vt:lpstr>Calibri</vt:lpstr>
      <vt:lpstr>Symbol</vt:lpstr>
      <vt:lpstr>Wingdings</vt:lpstr>
      <vt:lpstr>fair-gsi-folienmaster_2017_onering</vt:lpstr>
      <vt:lpstr>Corona - How did life change in the main control room?</vt:lpstr>
      <vt:lpstr>Content</vt:lpstr>
      <vt:lpstr>Introduction - GSI</vt:lpstr>
      <vt:lpstr>Introduction - FAIR</vt:lpstr>
      <vt:lpstr>Introduction - Accelerator operation</vt:lpstr>
      <vt:lpstr>Situation before Corona</vt:lpstr>
      <vt:lpstr>Main Control Room</vt:lpstr>
      <vt:lpstr>Beam time 2020 - Changes</vt:lpstr>
      <vt:lpstr>Beam time 2020 - Measures</vt:lpstr>
      <vt:lpstr>Beam time 2020 - Measures</vt:lpstr>
      <vt:lpstr>Beam time 2021 - Measures</vt:lpstr>
      <vt:lpstr>Review</vt:lpstr>
      <vt:lpstr>Summary</vt:lpstr>
      <vt:lpstr>Thank you for your Attention!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Korona im HKR</dc:title>
  <dc:creator>Reimann, Stephan (hkr-crew)</dc:creator>
  <cp:lastModifiedBy>Schumann, Sonja</cp:lastModifiedBy>
  <cp:revision>126</cp:revision>
  <dcterms:created xsi:type="dcterms:W3CDTF">2020-06-05T08:11:58Z</dcterms:created>
  <dcterms:modified xsi:type="dcterms:W3CDTF">2021-09-30T13:44:16Z</dcterms:modified>
</cp:coreProperties>
</file>