
<file path=[Content_Types].xml><?xml version="1.0" encoding="utf-8"?>
<Types xmlns="http://schemas.openxmlformats.org/package/2006/content-types">
  <Default Extension="asf" ContentType="video/x-ms-asf"/>
  <Default Extension="crdownload" ContentType="image/pn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7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731" r:id="rId5"/>
    <p:sldMasterId id="2147483738" r:id="rId6"/>
    <p:sldMasterId id="2147483670" r:id="rId7"/>
    <p:sldMasterId id="2147483691" r:id="rId8"/>
  </p:sldMasterIdLst>
  <p:notesMasterIdLst>
    <p:notesMasterId r:id="rId30"/>
  </p:notesMasterIdLst>
  <p:handoutMasterIdLst>
    <p:handoutMasterId r:id="rId31"/>
  </p:handoutMasterIdLst>
  <p:sldIdLst>
    <p:sldId id="368" r:id="rId9"/>
    <p:sldId id="366" r:id="rId10"/>
    <p:sldId id="257" r:id="rId11"/>
    <p:sldId id="363" r:id="rId12"/>
    <p:sldId id="281" r:id="rId13"/>
    <p:sldId id="367" r:id="rId14"/>
    <p:sldId id="365" r:id="rId15"/>
    <p:sldId id="369" r:id="rId16"/>
    <p:sldId id="376" r:id="rId17"/>
    <p:sldId id="357" r:id="rId18"/>
    <p:sldId id="371" r:id="rId19"/>
    <p:sldId id="361" r:id="rId20"/>
    <p:sldId id="370" r:id="rId21"/>
    <p:sldId id="360" r:id="rId22"/>
    <p:sldId id="362" r:id="rId23"/>
    <p:sldId id="276" r:id="rId24"/>
    <p:sldId id="259" r:id="rId25"/>
    <p:sldId id="377" r:id="rId26"/>
    <p:sldId id="372" r:id="rId27"/>
    <p:sldId id="373" r:id="rId28"/>
    <p:sldId id="375" r:id="rId2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125"/>
    <a:srgbClr val="FF00FF"/>
    <a:srgbClr val="FFFF00"/>
    <a:srgbClr val="3F6BAE"/>
    <a:srgbClr val="FFCC00"/>
    <a:srgbClr val="FC9804"/>
    <a:srgbClr val="F0D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6" autoAdjust="0"/>
    <p:restoredTop sz="96357" autoAdjust="0"/>
  </p:normalViewPr>
  <p:slideViewPr>
    <p:cSldViewPr>
      <p:cViewPr varScale="1">
        <p:scale>
          <a:sx n="82" d="100"/>
          <a:sy n="82" d="100"/>
        </p:scale>
        <p:origin x="66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mm-acc\Commun_Accelerateurs-Ingenierie\Fonctionnement_Machine\Bilan%20Stat\2020\Bilan%202020\demande%20ponctuelle\Conseil%20de%20soleil\Bilan%202020%20sur%201%20an%20au%20Run%2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6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Efficiency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6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during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6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beamlines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and RP sessions in 2020 </a:t>
            </a:r>
            <a:endParaRPr lang="fr-FR" sz="12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600" b="1" i="0" u="none" strike="noStrike" baseline="0" dirty="0">
                <a:solidFill>
                  <a:srgbClr val="0000FF"/>
                </a:solidFill>
                <a:latin typeface="Arial"/>
                <a:cs typeface="Arial"/>
              </a:rPr>
              <a:t>4046 </a:t>
            </a:r>
            <a:r>
              <a:rPr lang="fr-FR" sz="1600" b="1" i="0" u="none" strike="noStrike" baseline="0" dirty="0" err="1">
                <a:solidFill>
                  <a:srgbClr val="0000FF"/>
                </a:solidFill>
                <a:latin typeface="Arial"/>
                <a:cs typeface="Arial"/>
              </a:rPr>
              <a:t>hours</a:t>
            </a:r>
            <a:r>
              <a:rPr lang="fr-FR" sz="1600" b="1" i="0" u="none" strike="noStrike" baseline="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fr-FR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 </a:t>
            </a:r>
            <a:r>
              <a:rPr lang="fr-FR" sz="1600" b="1" i="0" u="none" strike="noStrike" kern="120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beamtime</a:t>
            </a:r>
            <a:r>
              <a:rPr lang="fr-FR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600" b="1" i="0" u="none" strike="noStrike" kern="120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delivered</a:t>
            </a:r>
            <a:r>
              <a:rPr lang="fr-FR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6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represent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fr-FR" sz="16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beam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6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availability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of </a:t>
            </a:r>
            <a:r>
              <a:rPr lang="fr-FR" sz="1600" b="1" i="0" u="none" strike="noStrike" kern="1200" baseline="0" dirty="0">
                <a:solidFill>
                  <a:srgbClr val="0000FF"/>
                </a:solidFill>
                <a:latin typeface="Arial"/>
                <a:ea typeface="Arial"/>
                <a:cs typeface="Arial"/>
              </a:rPr>
              <a:t>98,8 </a:t>
            </a:r>
            <a:r>
              <a:rPr lang="fr-FR" sz="1600" b="1" i="0" u="none" strike="noStrike" baseline="0" dirty="0">
                <a:solidFill>
                  <a:srgbClr val="0000FF"/>
                </a:solidFill>
                <a:latin typeface="Arial"/>
                <a:cs typeface="Arial"/>
              </a:rPr>
              <a:t>%</a:t>
            </a:r>
          </a:p>
        </c:rich>
      </c:tx>
      <c:layout>
        <c:manualLayout>
          <c:xMode val="edge"/>
          <c:yMode val="edge"/>
          <c:x val="0.21566205368969879"/>
          <c:y val="3.1103457643754462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5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6112508569103158E-2"/>
          <c:y val="0.16862051106487944"/>
          <c:w val="0.7989366937873662"/>
          <c:h val="0.6882369051694625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Shifts!$C$1</c:f>
              <c:strCache>
                <c:ptCount val="1"/>
                <c:pt idx="0">
                  <c:v>Available beam</c:v>
                </c:pt>
              </c:strCache>
            </c:strRef>
          </c:tx>
          <c:spPr>
            <a:solidFill>
              <a:srgbClr val="00FF00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580F-4D5C-A007-4A844AB279D6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580F-4D5C-A007-4A844AB279D6}"/>
              </c:ext>
            </c:extLst>
          </c:dPt>
          <c:dPt>
            <c:idx val="2"/>
            <c:invertIfNegative val="0"/>
            <c:bubble3D val="0"/>
            <c:spPr>
              <a:solidFill>
                <a:srgbClr val="CCFFCC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580F-4D5C-A007-4A844AB279D6}"/>
              </c:ext>
            </c:extLst>
          </c:dPt>
          <c:dPt>
            <c:idx val="3"/>
            <c:invertIfNegative val="0"/>
            <c:bubble3D val="0"/>
            <c:spPr>
              <a:solidFill>
                <a:srgbClr val="CCFFCC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580F-4D5C-A007-4A844AB279D6}"/>
              </c:ext>
            </c:extLst>
          </c:dPt>
          <c:dPt>
            <c:idx val="4"/>
            <c:invertIfNegative val="0"/>
            <c:bubble3D val="0"/>
            <c:spPr>
              <a:solidFill>
                <a:srgbClr val="CCFFCC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80F-4D5C-A007-4A844AB279D6}"/>
              </c:ext>
            </c:extLst>
          </c:dPt>
          <c:dPt>
            <c:idx val="5"/>
            <c:invertIfNegative val="0"/>
            <c:bubble3D val="0"/>
            <c:spPr>
              <a:solidFill>
                <a:srgbClr val="CCFFCC"/>
              </a:solidFill>
              <a:ln w="1270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580F-4D5C-A007-4A844AB279D6}"/>
              </c:ext>
            </c:extLst>
          </c:dPt>
          <c:dPt>
            <c:idx val="6"/>
            <c:invertIfNegative val="0"/>
            <c:bubble3D val="0"/>
            <c:spPr>
              <a:solidFill>
                <a:srgbClr val="CCFFCC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80F-4D5C-A007-4A844AB279D6}"/>
              </c:ext>
            </c:extLst>
          </c:dPt>
          <c:dPt>
            <c:idx val="7"/>
            <c:invertIfNegative val="0"/>
            <c:bubble3D val="0"/>
            <c:spPr>
              <a:solidFill>
                <a:srgbClr val="CCFFCC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580F-4D5C-A007-4A844AB279D6}"/>
              </c:ext>
            </c:extLst>
          </c:dPt>
          <c:dPt>
            <c:idx val="8"/>
            <c:invertIfNegative val="0"/>
            <c:bubble3D val="0"/>
            <c:spPr>
              <a:solidFill>
                <a:srgbClr val="CCFFCC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580F-4D5C-A007-4A844AB279D6}"/>
              </c:ext>
            </c:extLst>
          </c:dPt>
          <c:dPt>
            <c:idx val="9"/>
            <c:invertIfNegative val="0"/>
            <c:bubble3D val="0"/>
            <c:spPr>
              <a:solidFill>
                <a:srgbClr val="CCFFCC"/>
              </a:solidFill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3-580F-4D5C-A007-4A844AB279D6}"/>
              </c:ext>
            </c:extLst>
          </c:dPt>
          <c:dPt>
            <c:idx val="10"/>
            <c:invertIfNegative val="0"/>
            <c:bubble3D val="0"/>
            <c:spPr>
              <a:solidFill>
                <a:srgbClr val="CCFFCC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580F-4D5C-A007-4A844AB279D6}"/>
              </c:ext>
            </c:extLst>
          </c:dPt>
          <c:dPt>
            <c:idx val="11"/>
            <c:invertIfNegative val="0"/>
            <c:bubble3D val="0"/>
            <c:spPr>
              <a:solidFill>
                <a:srgbClr val="CCFFCC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580F-4D5C-A007-4A844AB279D6}"/>
              </c:ext>
            </c:extLst>
          </c:dPt>
          <c:dPt>
            <c:idx val="12"/>
            <c:invertIfNegative val="0"/>
            <c:bubble3D val="0"/>
            <c:spPr>
              <a:solidFill>
                <a:srgbClr val="CCFFCC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580F-4D5C-A007-4A844AB279D6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80F-4D5C-A007-4A844AB279D6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580F-4D5C-A007-4A844AB279D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580F-4D5C-A007-4A844AB279D6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580F-4D5C-A007-4A844AB279D6}"/>
              </c:ext>
            </c:extLst>
          </c:dPt>
          <c:dPt>
            <c:idx val="18"/>
            <c:invertIfNegative val="0"/>
            <c:bubble3D val="0"/>
            <c:spPr>
              <a:solidFill>
                <a:srgbClr val="CCFFCC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580F-4D5C-A007-4A844AB279D6}"/>
              </c:ext>
            </c:extLst>
          </c:dPt>
          <c:dLbls>
            <c:dLbl>
              <c:idx val="0"/>
              <c:layout>
                <c:manualLayout>
                  <c:x val="7.1553268785034436E-3"/>
                  <c:y val="-7.6265491939135746E-2"/>
                </c:manualLayout>
              </c:layout>
              <c:spPr>
                <a:solidFill>
                  <a:srgbClr val="FFFFFF"/>
                </a:solidFill>
                <a:ln w="3175">
                  <a:noFill/>
                  <a:prstDash val="solid"/>
                </a:ln>
                <a:effectLst>
                  <a:outerShdw dist="38100" dir="2400000" algn="tl" rotWithShape="0">
                    <a:prstClr val="black"/>
                  </a:outerShdw>
                </a:effectLst>
              </c:spPr>
              <c:txPr>
                <a:bodyPr/>
                <a:lstStyle/>
                <a:p>
                  <a:pPr algn="ctr" rtl="0">
                    <a:defRPr lang="fr-FR" sz="1000" b="1" i="0" u="none" strike="noStrike" kern="1200" baseline="0">
                      <a:solidFill>
                        <a:srgbClr val="008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0F-4D5C-A007-4A844AB279D6}"/>
                </c:ext>
              </c:extLst>
            </c:dLbl>
            <c:dLbl>
              <c:idx val="1"/>
              <c:layout>
                <c:manualLayout>
                  <c:x val="-1.4959264327130805E-3"/>
                  <c:y val="-0.1244780940843933"/>
                </c:manualLayout>
              </c:layout>
              <c:spPr>
                <a:solidFill>
                  <a:srgbClr val="FFFFFF"/>
                </a:solidFill>
                <a:ln w="3175">
                  <a:noFill/>
                  <a:prstDash val="solid"/>
                </a:ln>
                <a:effectLst>
                  <a:outerShdw dist="38100" dir="2400000" algn="tl" rotWithShape="0">
                    <a:prstClr val="black"/>
                  </a:outerShdw>
                </a:effectLst>
              </c:spPr>
              <c:txPr>
                <a:bodyPr/>
                <a:lstStyle/>
                <a:p>
                  <a:pPr algn="ctr" rtl="0">
                    <a:defRPr lang="fr-FR" sz="1000" b="1" i="0" u="none" strike="noStrike" kern="1200" baseline="0">
                      <a:solidFill>
                        <a:srgbClr val="008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0F-4D5C-A007-4A844AB279D6}"/>
                </c:ext>
              </c:extLst>
            </c:dLbl>
            <c:dLbl>
              <c:idx val="2"/>
              <c:layout>
                <c:manualLayout>
                  <c:x val="2.3401913470493607E-3"/>
                  <c:y val="-0.15379822505464408"/>
                </c:manualLayout>
              </c:layout>
              <c:spPr>
                <a:solidFill>
                  <a:srgbClr val="FFFFFF"/>
                </a:solidFill>
                <a:ln w="3175">
                  <a:noFill/>
                  <a:prstDash val="solid"/>
                </a:ln>
                <a:effectLst>
                  <a:outerShdw dist="38100" dir="2400000" algn="tl" rotWithShape="0">
                    <a:prstClr val="black"/>
                  </a:outerShdw>
                </a:effectLst>
              </c:spPr>
              <c:txPr>
                <a:bodyPr/>
                <a:lstStyle/>
                <a:p>
                  <a:pPr algn="ctr" rtl="0">
                    <a:defRPr lang="fr-FR" sz="1000" b="1" i="0" u="none" strike="noStrike" kern="1200" baseline="0">
                      <a:solidFill>
                        <a:srgbClr val="008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0F-4D5C-A007-4A844AB279D6}"/>
                </c:ext>
              </c:extLst>
            </c:dLbl>
            <c:dLbl>
              <c:idx val="3"/>
              <c:layout>
                <c:manualLayout>
                  <c:x val="1.1526748091770365E-2"/>
                  <c:y val="-0.15259376497535798"/>
                </c:manualLayout>
              </c:layout>
              <c:spPr>
                <a:solidFill>
                  <a:srgbClr val="FFFFFF"/>
                </a:solidFill>
                <a:ln w="3175">
                  <a:noFill/>
                  <a:prstDash val="solid"/>
                </a:ln>
                <a:effectLst>
                  <a:outerShdw dist="38100" dir="2400000" algn="tl" rotWithShape="0">
                    <a:prstClr val="black"/>
                  </a:outerShdw>
                </a:effectLst>
              </c:spPr>
              <c:txPr>
                <a:bodyPr/>
                <a:lstStyle/>
                <a:p>
                  <a:pPr algn="ctr" rtl="0">
                    <a:defRPr lang="fr-FR" sz="1000" b="1" i="0" u="none" strike="noStrike" kern="1200" baseline="0">
                      <a:solidFill>
                        <a:srgbClr val="008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0F-4D5C-A007-4A844AB279D6}"/>
                </c:ext>
              </c:extLst>
            </c:dLbl>
            <c:dLbl>
              <c:idx val="4"/>
              <c:layout>
                <c:manualLayout>
                  <c:x val="3.5892799412599523E-3"/>
                  <c:y val="-0.22449957574398677"/>
                </c:manualLayout>
              </c:layout>
              <c:spPr>
                <a:solidFill>
                  <a:srgbClr val="FFFFFF"/>
                </a:solidFill>
                <a:ln w="3175">
                  <a:noFill/>
                  <a:prstDash val="solid"/>
                </a:ln>
                <a:effectLst>
                  <a:outerShdw dist="38100" dir="2400000" algn="tl" rotWithShape="0">
                    <a:prstClr val="black"/>
                  </a:outerShdw>
                </a:effectLst>
              </c:spPr>
              <c:txPr>
                <a:bodyPr/>
                <a:lstStyle/>
                <a:p>
                  <a:pPr algn="ctr" rtl="0">
                    <a:defRPr lang="fr-FR" sz="1000" b="1" i="0" u="none" strike="noStrike" kern="1200" baseline="0">
                      <a:solidFill>
                        <a:srgbClr val="008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0F-4D5C-A007-4A844AB279D6}"/>
                </c:ext>
              </c:extLst>
            </c:dLbl>
            <c:dLbl>
              <c:idx val="5"/>
              <c:layout>
                <c:manualLayout>
                  <c:x val="3.9794295786019446E-3"/>
                  <c:y val="-0.14699268778693633"/>
                </c:manualLayout>
              </c:layout>
              <c:spPr>
                <a:solidFill>
                  <a:srgbClr val="FFFFFF"/>
                </a:solidFill>
                <a:ln w="3175">
                  <a:noFill/>
                  <a:prstDash val="solid"/>
                </a:ln>
                <a:effectLst>
                  <a:outerShdw dist="38100" dir="2400000" algn="tl" rotWithShape="0">
                    <a:prstClr val="black"/>
                  </a:outerShdw>
                </a:effectLst>
              </c:spPr>
              <c:txPr>
                <a:bodyPr/>
                <a:lstStyle/>
                <a:p>
                  <a:pPr algn="ctr" rtl="0">
                    <a:defRPr lang="fr-FR" sz="1000" b="1" i="0" u="none" strike="noStrike" kern="1200" baseline="0">
                      <a:solidFill>
                        <a:srgbClr val="008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0F-4D5C-A007-4A844AB279D6}"/>
                </c:ext>
              </c:extLst>
            </c:dLbl>
            <c:dLbl>
              <c:idx val="6"/>
              <c:layout>
                <c:manualLayout>
                  <c:x val="5.5452557481409717E-3"/>
                  <c:y val="-0.21319569167566424"/>
                </c:manualLayout>
              </c:layout>
              <c:spPr>
                <a:solidFill>
                  <a:srgbClr val="FFFFFF"/>
                </a:solidFill>
                <a:ln w="3175">
                  <a:noFill/>
                </a:ln>
                <a:effectLst>
                  <a:outerShdw dist="38100" dir="2400000" algn="tl" rotWithShape="0">
                    <a:prstClr val="black"/>
                  </a:outerShdw>
                </a:effectLst>
              </c:spPr>
              <c:txPr>
                <a:bodyPr/>
                <a:lstStyle/>
                <a:p>
                  <a:pPr algn="ctr" rtl="0">
                    <a:defRPr lang="fr-FR" sz="1000" b="1" i="0" u="none" strike="noStrike" kern="1200" baseline="0">
                      <a:solidFill>
                        <a:srgbClr val="008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80F-4D5C-A007-4A844AB279D6}"/>
                </c:ext>
              </c:extLst>
            </c:dLbl>
            <c:dLbl>
              <c:idx val="7"/>
              <c:layout>
                <c:manualLayout>
                  <c:x val="3.4572320795666966E-4"/>
                  <c:y val="-0.23330770108585924"/>
                </c:manualLayout>
              </c:layout>
              <c:spPr>
                <a:solidFill>
                  <a:srgbClr val="FFFFFF"/>
                </a:solidFill>
                <a:ln w="12700">
                  <a:noFill/>
                </a:ln>
                <a:effectLst>
                  <a:outerShdw dist="38100" dir="2400000" algn="tl" rotWithShape="0">
                    <a:prstClr val="black"/>
                  </a:outerShdw>
                </a:effectLst>
              </c:spPr>
              <c:txPr>
                <a:bodyPr/>
                <a:lstStyle/>
                <a:p>
                  <a:pPr algn="ctr" rtl="0">
                    <a:defRPr lang="fr-FR" sz="1000" b="1" i="0" u="none" strike="noStrike" kern="1200" baseline="0">
                      <a:solidFill>
                        <a:srgbClr val="008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80F-4D5C-A007-4A844AB279D6}"/>
                </c:ext>
              </c:extLst>
            </c:dLbl>
            <c:dLbl>
              <c:idx val="8"/>
              <c:layout>
                <c:manualLayout>
                  <c:x val="0"/>
                  <c:y val="-0.25418060200668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80F-4D5C-A007-4A844AB279D6}"/>
                </c:ext>
              </c:extLst>
            </c:dLbl>
            <c:dLbl>
              <c:idx val="9"/>
              <c:layout>
                <c:manualLayout>
                  <c:x val="2.8182585397428859E-3"/>
                  <c:y val="-0.26086960331961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80F-4D5C-A007-4A844AB279D6}"/>
                </c:ext>
              </c:extLst>
            </c:dLbl>
            <c:dLbl>
              <c:idx val="10"/>
              <c:layout>
                <c:manualLayout>
                  <c:x val="5.5471641941337814E-3"/>
                  <c:y val="-0.2426421463359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80F-4D5C-A007-4A844AB279D6}"/>
                </c:ext>
              </c:extLst>
            </c:dLbl>
            <c:dLbl>
              <c:idx val="11"/>
              <c:layout>
                <c:manualLayout>
                  <c:x val="-7.7711303601645294E-6"/>
                  <c:y val="-0.28496164750796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80F-4D5C-A007-4A844AB279D6}"/>
                </c:ext>
              </c:extLst>
            </c:dLbl>
            <c:dLbl>
              <c:idx val="12"/>
              <c:layout>
                <c:manualLayout>
                  <c:x val="4.1623309053069723E-3"/>
                  <c:y val="-0.26265543184397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80F-4D5C-A007-4A844AB279D6}"/>
                </c:ext>
              </c:extLst>
            </c:dLbl>
            <c:dLbl>
              <c:idx val="13"/>
              <c:layout>
                <c:manualLayout>
                  <c:x val="4.1623309053069723E-3"/>
                  <c:y val="-0.22481914301613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80F-4D5C-A007-4A844AB279D6}"/>
                </c:ext>
              </c:extLst>
            </c:dLbl>
            <c:dLbl>
              <c:idx val="14"/>
              <c:layout>
                <c:manualLayout>
                  <c:x val="-1.387443635102324E-3"/>
                  <c:y val="-0.25598236781337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80F-4D5C-A007-4A844AB279D6}"/>
                </c:ext>
              </c:extLst>
            </c:dLbl>
            <c:dLbl>
              <c:idx val="15"/>
              <c:layout>
                <c:manualLayout>
                  <c:x val="5.5497745404092958E-3"/>
                  <c:y val="-0.21814134668892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80F-4D5C-A007-4A844AB279D6}"/>
                </c:ext>
              </c:extLst>
            </c:dLbl>
            <c:dLbl>
              <c:idx val="16"/>
              <c:layout>
                <c:manualLayout>
                  <c:x val="0"/>
                  <c:y val="-0.2604340567612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80F-4D5C-A007-4A844AB279D6}"/>
                </c:ext>
              </c:extLst>
            </c:dLbl>
            <c:dLbl>
              <c:idx val="17"/>
              <c:layout>
                <c:manualLayout>
                  <c:x val="0"/>
                  <c:y val="-0.28046762101314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80F-4D5C-A007-4A844AB279D6}"/>
                </c:ext>
              </c:extLst>
            </c:dLbl>
            <c:dLbl>
              <c:idx val="18"/>
              <c:layout>
                <c:manualLayout>
                  <c:x val="0"/>
                  <c:y val="-0.2604340567612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80F-4D5C-A007-4A844AB279D6}"/>
                </c:ext>
              </c:extLst>
            </c:dLbl>
            <c:spPr>
              <a:solidFill>
                <a:srgbClr val="FFFFFF"/>
              </a:solidFill>
              <a:ln w="25400">
                <a:noFill/>
              </a:ln>
              <a:effectLst>
                <a:outerShdw dist="38100" dir="2400000" algn="tl" rotWithShape="0">
                  <a:prstClr val="black"/>
                </a:outerShdw>
              </a:effectLst>
            </c:spPr>
            <c:txPr>
              <a:bodyPr/>
              <a:lstStyle/>
              <a:p>
                <a:pPr algn="ctr" rtl="0">
                  <a:defRPr lang="fr-FR" sz="1000" b="1" i="0" u="none" strike="noStrike" kern="1200" baseline="0">
                    <a:solidFill>
                      <a:srgbClr val="008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Shifts!$A$3:$A$21</c:f>
              <c:strCach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RUN 1</c:v>
                </c:pt>
                <c:pt idx="14">
                  <c:v>RUN 2</c:v>
                </c:pt>
                <c:pt idx="15">
                  <c:v>RUN 3</c:v>
                </c:pt>
                <c:pt idx="16">
                  <c:v>RUN 4</c:v>
                </c:pt>
                <c:pt idx="17">
                  <c:v>RUN 5</c:v>
                </c:pt>
                <c:pt idx="18">
                  <c:v>2020</c:v>
                </c:pt>
              </c:strCache>
            </c:strRef>
          </c:cat>
          <c:val>
            <c:numRef>
              <c:f>Shifts!$C$3:$C$21</c:f>
              <c:numCache>
                <c:formatCode>0.0%</c:formatCode>
                <c:ptCount val="19"/>
                <c:pt idx="0">
                  <c:v>0.93827586206896552</c:v>
                </c:pt>
                <c:pt idx="1">
                  <c:v>0.95697485207100585</c:v>
                </c:pt>
                <c:pt idx="2">
                  <c:v>0.96394900294213792</c:v>
                </c:pt>
                <c:pt idx="3">
                  <c:v>0.96270948012232416</c:v>
                </c:pt>
                <c:pt idx="4">
                  <c:v>0.98422296631869222</c:v>
                </c:pt>
                <c:pt idx="5">
                  <c:v>0.96111514697622169</c:v>
                </c:pt>
                <c:pt idx="6">
                  <c:v>0.98</c:v>
                </c:pt>
                <c:pt idx="7">
                  <c:v>0.98499999999999999</c:v>
                </c:pt>
                <c:pt idx="8">
                  <c:v>0.9889</c:v>
                </c:pt>
                <c:pt idx="9">
                  <c:v>0.93241338928466855</c:v>
                </c:pt>
                <c:pt idx="10">
                  <c:v>0.98698473769445949</c:v>
                </c:pt>
                <c:pt idx="11">
                  <c:v>0.98850000000000005</c:v>
                </c:pt>
                <c:pt idx="12">
                  <c:v>0.98860000000000003</c:v>
                </c:pt>
                <c:pt idx="13">
                  <c:v>0.98261324041811848</c:v>
                </c:pt>
                <c:pt idx="14">
                  <c:v>0.98793706293706296</c:v>
                </c:pt>
                <c:pt idx="15">
                  <c:v>0.98013781921361975</c:v>
                </c:pt>
                <c:pt idx="16">
                  <c:v>0.99075406032482594</c:v>
                </c:pt>
                <c:pt idx="17">
                  <c:v>0.99509195402298856</c:v>
                </c:pt>
                <c:pt idx="18">
                  <c:v>0.98688537446085467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80F-4D5C-A007-4A844AB279D6}"/>
            </c:ext>
          </c:extLst>
        </c:ser>
        <c:ser>
          <c:idx val="1"/>
          <c:order val="1"/>
          <c:tx>
            <c:strRef>
              <c:f>Shifts!$D$1</c:f>
              <c:strCache>
                <c:ptCount val="1"/>
                <c:pt idx="0">
                  <c:v>Injections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2-580F-4D5C-A007-4A844AB279D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580F-4D5C-A007-4A844AB279D6}"/>
              </c:ext>
            </c:extLst>
          </c:dPt>
          <c:dLbls>
            <c:dLbl>
              <c:idx val="0"/>
              <c:layout>
                <c:manualLayout>
                  <c:x val="1.7079758890700576E-3"/>
                  <c:y val="-5.1811637067904074E-3"/>
                </c:manualLayout>
              </c:layout>
              <c:spPr>
                <a:solidFill>
                  <a:srgbClr val="FFFFFF">
                    <a:alpha val="70000"/>
                  </a:srgbClr>
                </a:solidFill>
                <a:ln w="3175">
                  <a:solidFill>
                    <a:srgbClr val="80808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80F-4D5C-A007-4A844AB279D6}"/>
                </c:ext>
              </c:extLst>
            </c:dLbl>
            <c:dLbl>
              <c:idx val="1"/>
              <c:layout>
                <c:manualLayout>
                  <c:x val="4.1806844904012392E-3"/>
                  <c:y val="3.1625762973284434E-3"/>
                </c:manualLayout>
              </c:layout>
              <c:spPr>
                <a:solidFill>
                  <a:srgbClr val="FFFFFF">
                    <a:alpha val="70000"/>
                  </a:srgbClr>
                </a:solidFill>
                <a:ln w="3175">
                  <a:solidFill>
                    <a:srgbClr val="80808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80F-4D5C-A007-4A844AB279D6}"/>
                </c:ext>
              </c:extLst>
            </c:dLbl>
            <c:dLbl>
              <c:idx val="2"/>
              <c:layout>
                <c:manualLayout>
                  <c:x val="7.3486443747081045E-3"/>
                  <c:y val="-6.5882332321147673E-3"/>
                </c:manualLayout>
              </c:layout>
              <c:spPr>
                <a:solidFill>
                  <a:srgbClr val="FFFFFF">
                    <a:alpha val="70000"/>
                  </a:srgbClr>
                </a:solidFill>
                <a:ln w="3175">
                  <a:solidFill>
                    <a:srgbClr val="80808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80F-4D5C-A007-4A844AB279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80F-4D5C-A007-4A844AB279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80F-4D5C-A007-4A844AB279D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80F-4D5C-A007-4A844AB279D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80F-4D5C-A007-4A844AB279D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80F-4D5C-A007-4A844AB279D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80F-4D5C-A007-4A844AB279D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80F-4D5C-A007-4A844AB279D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80F-4D5C-A007-4A844AB279D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80F-4D5C-A007-4A844AB279D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80F-4D5C-A007-4A844AB279D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80F-4D5C-A007-4A844AB279D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80F-4D5C-A007-4A844AB279D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80F-4D5C-A007-4A844AB279D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580F-4D5C-A007-4A844AB279D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80F-4D5C-A007-4A844AB279D6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580F-4D5C-A007-4A844AB279D6}"/>
                </c:ext>
              </c:extLst>
            </c:dLbl>
            <c:spPr>
              <a:solidFill>
                <a:srgbClr val="FFFFFF">
                  <a:alpha val="70000"/>
                </a:srgbClr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Shifts!$A$3:$A$21</c:f>
              <c:strCach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RUN 1</c:v>
                </c:pt>
                <c:pt idx="14">
                  <c:v>RUN 2</c:v>
                </c:pt>
                <c:pt idx="15">
                  <c:v>RUN 3</c:v>
                </c:pt>
                <c:pt idx="16">
                  <c:v>RUN 4</c:v>
                </c:pt>
                <c:pt idx="17">
                  <c:v>RUN 5</c:v>
                </c:pt>
                <c:pt idx="18">
                  <c:v>2020</c:v>
                </c:pt>
              </c:strCache>
            </c:strRef>
          </c:cat>
          <c:val>
            <c:numRef>
              <c:f>Shifts!$D$3:$D$21</c:f>
              <c:numCache>
                <c:formatCode>0.0%</c:formatCode>
                <c:ptCount val="19"/>
                <c:pt idx="0">
                  <c:v>2.0079350407417422E-2</c:v>
                </c:pt>
                <c:pt idx="1">
                  <c:v>1.1010108481262311E-2</c:v>
                </c:pt>
                <c:pt idx="2">
                  <c:v>2.0878282663179537E-3</c:v>
                </c:pt>
                <c:pt idx="3">
                  <c:v>1.9918374345976305E-17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580F-4D5C-A007-4A844AB279D6}"/>
            </c:ext>
          </c:extLst>
        </c:ser>
        <c:ser>
          <c:idx val="2"/>
          <c:order val="2"/>
          <c:tx>
            <c:strRef>
              <c:f>Shifts!$E$1</c:f>
              <c:strCache>
                <c:ptCount val="1"/>
                <c:pt idx="0">
                  <c:v>Dead time due to failures</c:v>
                </c:pt>
              </c:strCache>
            </c:strRef>
          </c:tx>
          <c:spPr>
            <a:solidFill>
              <a:srgbClr val="FF8080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808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37-580F-4D5C-A007-4A844AB279D6}"/>
              </c:ext>
            </c:extLst>
          </c:dPt>
          <c:dPt>
            <c:idx val="1"/>
            <c:invertIfNegative val="0"/>
            <c:bubble3D val="0"/>
            <c:spPr>
              <a:solidFill>
                <a:srgbClr val="FF808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39-580F-4D5C-A007-4A844AB279D6}"/>
              </c:ext>
            </c:extLst>
          </c:dPt>
          <c:dPt>
            <c:idx val="2"/>
            <c:invertIfNegative val="0"/>
            <c:bubble3D val="0"/>
            <c:spPr>
              <a:solidFill>
                <a:srgbClr val="FF808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3B-580F-4D5C-A007-4A844AB279D6}"/>
              </c:ext>
            </c:extLst>
          </c:dPt>
          <c:dPt>
            <c:idx val="3"/>
            <c:invertIfNegative val="0"/>
            <c:bubble3D val="0"/>
            <c:spPr>
              <a:solidFill>
                <a:srgbClr val="FF808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3D-580F-4D5C-A007-4A844AB279D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580F-4D5C-A007-4A844AB279D6}"/>
              </c:ext>
            </c:extLst>
          </c:dPt>
          <c:dPt>
            <c:idx val="5"/>
            <c:invertIfNegative val="0"/>
            <c:bubble3D val="0"/>
            <c:spPr>
              <a:solidFill>
                <a:srgbClr val="FF8080"/>
              </a:solidFill>
              <a:ln w="12700">
                <a:noFill/>
                <a:prstDash val="soli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40-580F-4D5C-A007-4A844AB279D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1-580F-4D5C-A007-4A844AB279D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2-580F-4D5C-A007-4A844AB279D6}"/>
              </c:ext>
            </c:extLst>
          </c:dPt>
          <c:dPt>
            <c:idx val="9"/>
            <c:invertIfNegative val="0"/>
            <c:bubble3D val="0"/>
            <c:spPr>
              <a:solidFill>
                <a:srgbClr val="FF8080"/>
              </a:solidFill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44-580F-4D5C-A007-4A844AB279D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5-580F-4D5C-A007-4A844AB279D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6-580F-4D5C-A007-4A844AB279D6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8-580F-4D5C-A007-4A844AB279D6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A-580F-4D5C-A007-4A844AB279D6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C-580F-4D5C-A007-4A844AB279D6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E-580F-4D5C-A007-4A844AB279D6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0-580F-4D5C-A007-4A844AB279D6}"/>
              </c:ext>
            </c:extLst>
          </c:dPt>
          <c:dLbls>
            <c:dLbl>
              <c:idx val="0"/>
              <c:layout>
                <c:manualLayout>
                  <c:x val="-3.9698162729665855E-5"/>
                  <c:y val="-7.5037337504529266E-3"/>
                </c:manualLayout>
              </c:layout>
              <c:spPr>
                <a:solidFill>
                  <a:srgbClr val="FFFFFF">
                    <a:alpha val="70000"/>
                  </a:srgbClr>
                </a:solidFill>
                <a:ln w="3175">
                  <a:solidFill>
                    <a:srgbClr val="808080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 algn="ctr">
                    <a:defRPr lang="fr-FR" sz="10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580F-4D5C-A007-4A844AB279D6}"/>
                </c:ext>
              </c:extLst>
            </c:dLbl>
            <c:dLbl>
              <c:idx val="1"/>
              <c:layout>
                <c:manualLayout>
                  <c:x val="4.1549650043744444E-3"/>
                  <c:y val="-1.1583198564825849E-2"/>
                </c:manualLayout>
              </c:layout>
              <c:spPr>
                <a:solidFill>
                  <a:srgbClr val="FFFFFF">
                    <a:alpha val="70000"/>
                  </a:srgbClr>
                </a:solidFill>
                <a:ln w="3175">
                  <a:solidFill>
                    <a:srgbClr val="808080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 algn="ctr">
                    <a:defRPr lang="fr-FR" sz="10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580F-4D5C-A007-4A844AB279D6}"/>
                </c:ext>
              </c:extLst>
            </c:dLbl>
            <c:dLbl>
              <c:idx val="2"/>
              <c:layout>
                <c:manualLayout>
                  <c:x val="1.0580708661417474E-3"/>
                  <c:y val="-1.4520533418171201E-2"/>
                </c:manualLayout>
              </c:layout>
              <c:spPr>
                <a:solidFill>
                  <a:srgbClr val="FFFFFF">
                    <a:alpha val="70000"/>
                  </a:srgbClr>
                </a:solidFill>
                <a:ln w="3175">
                  <a:solidFill>
                    <a:srgbClr val="808080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 algn="ctr">
                    <a:defRPr lang="fr-FR" sz="10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580F-4D5C-A007-4A844AB279D6}"/>
                </c:ext>
              </c:extLst>
            </c:dLbl>
            <c:dLbl>
              <c:idx val="3"/>
              <c:layout>
                <c:manualLayout>
                  <c:x val="4.6791489268434667E-3"/>
                  <c:y val="-1.9861527461351561E-2"/>
                </c:manualLayout>
              </c:layout>
              <c:spPr>
                <a:solidFill>
                  <a:srgbClr val="FFFFFF">
                    <a:alpha val="70000"/>
                  </a:srgbClr>
                </a:solidFill>
                <a:ln w="3175">
                  <a:solidFill>
                    <a:srgbClr val="808080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 algn="ctr">
                    <a:defRPr lang="fr-FR" sz="10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580F-4D5C-A007-4A844AB279D6}"/>
                </c:ext>
              </c:extLst>
            </c:dLbl>
            <c:dLbl>
              <c:idx val="4"/>
              <c:layout>
                <c:manualLayout>
                  <c:x val="4.0831027508422763E-3"/>
                  <c:y val="-2.12185851350521E-3"/>
                </c:manualLayout>
              </c:layout>
              <c:spPr>
                <a:solidFill>
                  <a:srgbClr val="FFFFFF">
                    <a:alpha val="70000"/>
                  </a:srgbClr>
                </a:solidFill>
                <a:ln w="3175">
                  <a:solidFill>
                    <a:srgbClr val="808080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 algn="ctr">
                    <a:defRPr lang="fr-FR" sz="10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580F-4D5C-A007-4A844AB279D6}"/>
                </c:ext>
              </c:extLst>
            </c:dLbl>
            <c:dLbl>
              <c:idx val="5"/>
              <c:layout>
                <c:manualLayout>
                  <c:x val="4.071109217487252E-3"/>
                  <c:y val="-8.0274581061982632E-3"/>
                </c:manualLayout>
              </c:layout>
              <c:spPr>
                <a:solidFill>
                  <a:srgbClr val="FFFFFF">
                    <a:alpha val="70000"/>
                  </a:srgbClr>
                </a:solidFill>
                <a:ln w="3175">
                  <a:solidFill>
                    <a:srgbClr val="808080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 algn="ctr">
                    <a:defRPr lang="fr-FR" sz="10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580F-4D5C-A007-4A844AB279D6}"/>
                </c:ext>
              </c:extLst>
            </c:dLbl>
            <c:dLbl>
              <c:idx val="6"/>
              <c:layout>
                <c:manualLayout>
                  <c:x val="2.7835206730545542E-3"/>
                  <c:y val="-1.4721512653727649E-2"/>
                </c:manualLayout>
              </c:layout>
              <c:spPr>
                <a:solidFill>
                  <a:srgbClr val="FFFFFF">
                    <a:alpha val="70000"/>
                  </a:srgbClr>
                </a:solidFill>
                <a:ln w="3175">
                  <a:solidFill>
                    <a:schemeClr val="accent1"/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 lang="fr-FR" sz="10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580F-4D5C-A007-4A844AB279D6}"/>
                </c:ext>
              </c:extLst>
            </c:dLbl>
            <c:dLbl>
              <c:idx val="7"/>
              <c:layout>
                <c:manualLayout>
                  <c:x val="4.5615213811072784E-3"/>
                  <c:y val="-8.0471827499025064E-3"/>
                </c:manualLayout>
              </c:layout>
              <c:spPr>
                <a:solidFill>
                  <a:srgbClr val="FFFFFF">
                    <a:alpha val="70000"/>
                  </a:srgb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/>
                <a:lstStyle/>
                <a:p>
                  <a:pPr algn="ctr">
                    <a:defRPr lang="fr-FR" sz="10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580F-4D5C-A007-4A844AB279D6}"/>
                </c:ext>
              </c:extLst>
            </c:dLbl>
            <c:dLbl>
              <c:idx val="8"/>
              <c:layout>
                <c:manualLayout>
                  <c:x val="-2.7748872702046479E-3"/>
                  <c:y val="-1.3400286566850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580F-4D5C-A007-4A844AB279D6}"/>
                </c:ext>
              </c:extLst>
            </c:dLbl>
            <c:dLbl>
              <c:idx val="9"/>
              <c:layout>
                <c:manualLayout>
                  <c:x val="4.2086690790006549E-3"/>
                  <c:y val="-4.9031538170028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580F-4D5C-A007-4A844AB279D6}"/>
                </c:ext>
              </c:extLst>
            </c:dLbl>
            <c:dLbl>
              <c:idx val="10"/>
              <c:layout>
                <c:manualLayout>
                  <c:x val="5.5497745404092958E-3"/>
                  <c:y val="-6.6779715974568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580F-4D5C-A007-4A844AB279D6}"/>
                </c:ext>
              </c:extLst>
            </c:dLbl>
            <c:dLbl>
              <c:idx val="12"/>
              <c:layout>
                <c:manualLayout>
                  <c:x val="4.1623309053069723E-3"/>
                  <c:y val="8.9037284362826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580F-4D5C-A007-4A844AB279D6}"/>
                </c:ext>
              </c:extLst>
            </c:dLbl>
            <c:dLbl>
              <c:idx val="15"/>
              <c:layout>
                <c:manualLayout>
                  <c:x val="4.1623309053068699E-3"/>
                  <c:y val="-4.4518642181413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580F-4D5C-A007-4A844AB279D6}"/>
                </c:ext>
              </c:extLst>
            </c:dLbl>
            <c:spPr>
              <a:solidFill>
                <a:srgbClr val="FFFFFF">
                  <a:alpha val="70000"/>
                </a:srgbClr>
              </a:solidFill>
              <a:ln w="25400">
                <a:noFill/>
              </a:ln>
              <a:effectLst/>
            </c:spPr>
            <c:txPr>
              <a:bodyPr/>
              <a:lstStyle/>
              <a:p>
                <a:pPr algn="ctr">
                  <a:defRPr lang="fr-FR" sz="1000" b="1" i="0" u="none" strike="noStrike" kern="1200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Shifts!$A$3:$A$21</c:f>
              <c:strCach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RUN 1</c:v>
                </c:pt>
                <c:pt idx="14">
                  <c:v>RUN 2</c:v>
                </c:pt>
                <c:pt idx="15">
                  <c:v>RUN 3</c:v>
                </c:pt>
                <c:pt idx="16">
                  <c:v>RUN 4</c:v>
                </c:pt>
                <c:pt idx="17">
                  <c:v>RUN 5</c:v>
                </c:pt>
                <c:pt idx="18">
                  <c:v>2020</c:v>
                </c:pt>
              </c:strCache>
            </c:strRef>
          </c:cat>
          <c:val>
            <c:numRef>
              <c:f>Shifts!$E$3:$E$21</c:f>
              <c:numCache>
                <c:formatCode>0.0%</c:formatCode>
                <c:ptCount val="19"/>
                <c:pt idx="0">
                  <c:v>4.1591416504315921E-2</c:v>
                </c:pt>
                <c:pt idx="1">
                  <c:v>3.2015039447731757E-2</c:v>
                </c:pt>
                <c:pt idx="2">
                  <c:v>3.3963168791544082E-2</c:v>
                </c:pt>
                <c:pt idx="3">
                  <c:v>3.7290519877675843E-2</c:v>
                </c:pt>
                <c:pt idx="4">
                  <c:v>1.5777033681307839E-2</c:v>
                </c:pt>
                <c:pt idx="5">
                  <c:v>3.8884853023778324E-2</c:v>
                </c:pt>
                <c:pt idx="6">
                  <c:v>0.02</c:v>
                </c:pt>
                <c:pt idx="7">
                  <c:v>1.4999999999999999E-2</c:v>
                </c:pt>
                <c:pt idx="8">
                  <c:v>1.0999999999999999E-2</c:v>
                </c:pt>
                <c:pt idx="9">
                  <c:v>6.7586610715331327E-2</c:v>
                </c:pt>
                <c:pt idx="10">
                  <c:v>1.3014673406291406E-2</c:v>
                </c:pt>
                <c:pt idx="11">
                  <c:v>1.0999999999999999E-2</c:v>
                </c:pt>
                <c:pt idx="12">
                  <c:v>1.0999999999999999E-2</c:v>
                </c:pt>
                <c:pt idx="13">
                  <c:v>1.7386759581881534E-2</c:v>
                </c:pt>
                <c:pt idx="14">
                  <c:v>1.2062937062937063E-2</c:v>
                </c:pt>
                <c:pt idx="15">
                  <c:v>1.9862180786380218E-2</c:v>
                </c:pt>
                <c:pt idx="16">
                  <c:v>9.2459396751740138E-3</c:v>
                </c:pt>
                <c:pt idx="17">
                  <c:v>4.068965517241379E-3</c:v>
                </c:pt>
                <c:pt idx="18">
                  <c:v>1.2923800810351587E-2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580F-4D5C-A007-4A844AB27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190272"/>
        <c:axId val="145208448"/>
        <c:axId val="0"/>
      </c:bar3DChart>
      <c:catAx>
        <c:axId val="14519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32000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4520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208448"/>
        <c:scaling>
          <c:orientation val="minMax"/>
          <c:max val="1"/>
          <c:min val="0.9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45190272"/>
        <c:crosses val="autoZero"/>
        <c:crossBetween val="between"/>
        <c:majorUnit val="0.1"/>
        <c:minorUnit val="0.0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395267919276275"/>
          <c:y val="0.31040275744426421"/>
          <c:w val="0.1350034794711204"/>
          <c:h val="0.4697986577181207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CDDC-2284-4103-9003-C43165516D4B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S.GARNIER (operator in Synchrotron SOLEIL)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FBF75-2631-4E30-9BE1-B182F03F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0506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30/09/2021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S.GARNIER (operator in Synchrotron SOLEIL)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5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04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882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2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271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02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394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394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059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5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88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10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93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03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20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92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13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S.GARNIER (operator in Synchrotron SOLEIL)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87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4175788" y="4523636"/>
            <a:ext cx="802344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4175788" y="5275833"/>
            <a:ext cx="8016217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5787" y="4705394"/>
            <a:ext cx="791440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09C56E-6103-46B5-930C-B487D36F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81E79C-EA2C-4818-850A-EF072DC1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XXXXXXX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151934-F77E-4413-8861-7D2AEBB4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84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354BE-3ACE-47B3-98A3-2D95B51C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B934E3-9A98-48B8-A445-F19367C6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BCC5FE-05F4-4D33-90A8-B24EAF836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6264F2-2C1F-4A73-B7DA-E8A1B73D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39E731-BA1F-4F2E-83A2-F7165B7A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XXXXXXX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1E4A97-F077-47A8-AB80-8B98247E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281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41CF9-0786-4647-9E90-9529B31A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E5B6FB-EF2B-4E23-A96C-46C1E0B08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68988B-3F9E-419A-ACAD-6BF89E8D5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B3AA65-220C-4580-9430-FDEB539C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7BED7E-CA88-499D-B51F-8ED76BE0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XXXXXXX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1387B6-8FB2-434D-B452-1D70BA4B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981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FEA0A-61D7-4B08-9809-6E1EFEDB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9E2583-20EC-4745-BDA1-9DB23AE53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88A3CE-5CC5-4BAC-A82D-2640FC20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B9BCA5-DE49-4772-B95B-F8F26BDF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XXXXXXX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ECA8EE-8099-487D-88F1-A42A6EB2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07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1E1A4C-7AB0-4662-8E7B-D1B29169C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743FB8-A287-40D1-83F9-D93EE662C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AD5487-801E-4130-AE6D-F564408D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C567EA-1562-4E4E-8B9E-2F14613C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XXXXXXX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2D94E8-40F0-4270-A22F-5E9439B5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82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2255573" y="4492805"/>
            <a:ext cx="9936427" cy="1065604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255574" y="5301208"/>
            <a:ext cx="9936428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584" y="4699561"/>
            <a:ext cx="9609297" cy="5650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80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60000" y="1260000"/>
            <a:ext cx="1056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159563" y="743602"/>
            <a:ext cx="10032444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9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149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60000" y="1260000"/>
            <a:ext cx="1056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159563" y="743602"/>
            <a:ext cx="10032444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8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175787" y="4409665"/>
            <a:ext cx="7914404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552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60000" y="1260000"/>
            <a:ext cx="1056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159563" y="743602"/>
            <a:ext cx="10032444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gris -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253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60000" y="1260000"/>
            <a:ext cx="1056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159563" y="743602"/>
            <a:ext cx="10032444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gris -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692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60000" y="1260000"/>
            <a:ext cx="1056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159563" y="743602"/>
            <a:ext cx="10032444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26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2255573" y="4492805"/>
            <a:ext cx="9936427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2255574" y="5301208"/>
            <a:ext cx="9936428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3013" y="4689711"/>
            <a:ext cx="96144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9451" y="620689"/>
            <a:ext cx="103632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46779" y="6356351"/>
            <a:ext cx="6816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XXXXXXX</a:t>
            </a:r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9451" y="620689"/>
            <a:ext cx="103632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46779" y="6356351"/>
            <a:ext cx="6816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XXXXXXX</a:t>
            </a:r>
          </a:p>
        </p:txBody>
      </p:sp>
    </p:spTree>
    <p:extLst>
      <p:ext uri="{BB962C8B-B14F-4D97-AF65-F5344CB8AC3E}">
        <p14:creationId xmlns:p14="http://schemas.microsoft.com/office/powerpoint/2010/main" val="77438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D142E-29AB-4C29-B7C4-61DE9B9B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F3AB82-F49F-4E5F-9F5A-3F6024099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7D5F09-5856-4524-845A-8C4B603F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64F84-6CDE-4B93-8D6F-6318E097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XXXXXXX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27E93A-F314-4492-9EB8-730B0D77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55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5E89E-0E34-4CE6-884E-3A18C40B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FB124-D382-4124-81F7-8E88C59E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94749A-BFAF-42DB-BA7A-94B6BDE7F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C1B41-AF55-41EC-97FD-213F5682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XXXXXXX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21CE89-6FC7-46B8-AFE0-D430A5DE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76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A48BA2-0A44-4C35-8570-1AB9AD53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9DB583-350C-470B-82B7-214BAA41E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DDD03A-2A8C-4462-B0CF-3E800094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2CE94A-B72F-456E-ADE2-4B63A28E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XXXXXXX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598ED-2CA6-45DC-A6C3-5074E6B0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75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BD082-0179-45A0-96CE-18483A01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78F5B2-00F0-4005-87D4-0B415F581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0D1C2D-4704-4209-81C7-2B4122F8C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98EF61-6886-4CD6-8B55-C0646E08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03BD0D-62EC-4E64-BD85-15BC8266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XXXXXXX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ECF055-0176-41B5-91FC-DCB95C7F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77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B6838-96ED-41DD-A78D-2F58E174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ACDF0B-2018-4004-990B-5F5E11BC9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E5C90F-54A0-4B5E-9B7D-DB5200635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ABD7C8-BF8B-4614-A4EF-7A5421431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CD8529-8A75-47CE-A1A4-088201649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57A4C7-70EE-4C24-B6F1-CA125AA7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C69949-7B9B-4BF4-BF6C-5636725C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XXXXXXX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3DA3F6-E557-41F1-BD28-A7BA0DE1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6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CAA42-4565-4C42-83FA-08997F94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4DE33C-B8E3-4D3D-A75B-26F97880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C75D27-0590-4086-AAA0-C43A873E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XXXXXXX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9792DC-4B71-4A0D-A03D-DA8B08DC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24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79" y="5552402"/>
            <a:ext cx="748824" cy="13092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" y="137898"/>
            <a:ext cx="2241201" cy="757188"/>
          </a:xfrm>
          <a:prstGeom prst="rect">
            <a:avLst/>
          </a:prstGeom>
          <a:effectLst>
            <a:outerShdw blurRad="76200" dist="12700" dir="6600000" sx="103000" sy="103000" algn="l" rotWithShape="0">
              <a:schemeClr val="bg1"/>
            </a:outerShdw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76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XXXXXXX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79" y="613186"/>
            <a:ext cx="8982840" cy="62481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79" y="5552402"/>
            <a:ext cx="748824" cy="1309236"/>
          </a:xfrm>
          <a:prstGeom prst="rect">
            <a:avLst/>
          </a:prstGeom>
        </p:spPr>
      </p:pic>
      <p:pic>
        <p:nvPicPr>
          <p:cNvPr id="7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50" y="199824"/>
            <a:ext cx="16228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76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XXXXXXX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AEC78E1-F11B-4444-960F-57034CD3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D7D727-5BBB-44EE-8AC8-F42D80932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9245FD-8FBD-42DD-A0EF-6F07E4694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777376-E867-4AB4-8254-93AC75D3D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XXXXXXX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F68F4E-12ED-4AA8-BDBE-38A4CA947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39F16-FBBB-469E-8BDB-458468BE9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72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04000" y="195673"/>
            <a:ext cx="9615232" cy="5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0000" y="1260000"/>
            <a:ext cx="1056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79" y="5552402"/>
            <a:ext cx="748824" cy="13092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45841"/>
            <a:ext cx="1632181" cy="5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  <p:sldLayoutId id="2147483685" r:id="rId3"/>
    <p:sldLayoutId id="2147483709" r:id="rId4"/>
    <p:sldLayoutId id="2147483686" r:id="rId5"/>
    <p:sldLayoutId id="2147483710" r:id="rId6"/>
    <p:sldLayoutId id="2147483687" r:id="rId7"/>
    <p:sldLayoutId id="2147483712" r:id="rId8"/>
    <p:sldLayoutId id="2147483699" r:id="rId9"/>
    <p:sldLayoutId id="2147483711" r:id="rId10"/>
    <p:sldLayoutId id="2147483736" r:id="rId11"/>
    <p:sldLayoutId id="2147483737" r:id="rId12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55573" y="19440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0000" y="1259999"/>
            <a:ext cx="1089664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79" y="5552402"/>
            <a:ext cx="748824" cy="1309236"/>
          </a:xfrm>
          <a:prstGeom prst="rect">
            <a:avLst/>
          </a:prstGeom>
        </p:spPr>
      </p:pic>
      <p:pic>
        <p:nvPicPr>
          <p:cNvPr id="8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50" y="199824"/>
            <a:ext cx="16228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2309053" y="6356351"/>
            <a:ext cx="887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dirty="0"/>
              <a:t>XXXXXXX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76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XXXXXXX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34" r:id="rId9"/>
    <p:sldLayoutId id="2147483735" r:id="rId10"/>
    <p:sldLayoutId id="2147483750" r:id="rId1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3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44.jpeg"/><Relationship Id="rId4" Type="http://schemas.openxmlformats.org/officeDocument/2006/relationships/tags" Target="../tags/tag51.xml"/><Relationship Id="rId9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46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5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59.xml"/><Relationship Id="rId7" Type="http://schemas.openxmlformats.org/officeDocument/2006/relationships/image" Target="../media/image49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65.xml"/><Relationship Id="rId7" Type="http://schemas.openxmlformats.org/officeDocument/2006/relationships/image" Target="../media/image51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3.xml"/><Relationship Id="rId4" Type="http://schemas.openxmlformats.org/officeDocument/2006/relationships/tags" Target="../tags/tag66.xml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56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55.crdownload"/><Relationship Id="rId2" Type="http://schemas.openxmlformats.org/officeDocument/2006/relationships/tags" Target="../tags/tag68.xml"/><Relationship Id="rId16" Type="http://schemas.openxmlformats.org/officeDocument/2006/relationships/image" Target="../media/image59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54.png"/><Relationship Id="rId5" Type="http://schemas.openxmlformats.org/officeDocument/2006/relationships/tags" Target="../tags/tag71.xml"/><Relationship Id="rId15" Type="http://schemas.openxmlformats.org/officeDocument/2006/relationships/image" Target="../media/image58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70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61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33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8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7.jpeg"/><Relationship Id="rId5" Type="http://schemas.openxmlformats.org/officeDocument/2006/relationships/tags" Target="../tags/tag7.xml"/><Relationship Id="rId10" Type="http://schemas.openxmlformats.org/officeDocument/2006/relationships/image" Target="../media/image16.jpeg"/><Relationship Id="rId4" Type="http://schemas.openxmlformats.org/officeDocument/2006/relationships/tags" Target="../tags/tag6.xml"/><Relationship Id="rId9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3.xml"/><Relationship Id="rId4" Type="http://schemas.openxmlformats.org/officeDocument/2006/relationships/tags" Target="../tags/tag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2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2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2.png"/><Relationship Id="rId5" Type="http://schemas.openxmlformats.org/officeDocument/2006/relationships/video" Target="../media/media1.asf"/><Relationship Id="rId10" Type="http://schemas.openxmlformats.org/officeDocument/2006/relationships/image" Target="../media/image21.png"/><Relationship Id="rId4" Type="http://schemas.microsoft.com/office/2007/relationships/media" Target="../media/media1.asf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4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3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tags" Target="../tags/tag23.xml"/><Relationship Id="rId16" Type="http://schemas.openxmlformats.org/officeDocument/2006/relationships/image" Target="../media/image30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6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3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34.jpe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notesSlide" Target="../notesSlides/notesSlide7.xml"/><Relationship Id="rId17" Type="http://schemas.openxmlformats.org/officeDocument/2006/relationships/image" Target="../media/image38.png"/><Relationship Id="rId2" Type="http://schemas.openxmlformats.org/officeDocument/2006/relationships/tags" Target="../tags/tag32.xml"/><Relationship Id="rId16" Type="http://schemas.openxmlformats.org/officeDocument/2006/relationships/image" Target="../media/image37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33.xml"/><Relationship Id="rId5" Type="http://schemas.openxmlformats.org/officeDocument/2006/relationships/tags" Target="../tags/tag35.xml"/><Relationship Id="rId15" Type="http://schemas.openxmlformats.org/officeDocument/2006/relationships/image" Target="../media/image36.png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40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9.jpeg"/><Relationship Id="rId5" Type="http://schemas.openxmlformats.org/officeDocument/2006/relationships/slideLayout" Target="../slideLayouts/slideLayout33.xml"/><Relationship Id="rId4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42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1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92100" y="332656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2800" b="0" i="0" dirty="0">
                <a:solidFill>
                  <a:srgbClr val="444444"/>
                </a:solidFill>
                <a:effectLst/>
                <a:latin typeface="Oswald" panose="020B0604020202020204" pitchFamily="2" charset="0"/>
              </a:rPr>
              <a:t>Running a Beam Particle Accelerator during the COVID-19 pandemic</a:t>
            </a:r>
            <a:endParaRPr lang="fr-FR" sz="4400" dirty="0">
              <a:solidFill>
                <a:schemeClr val="accent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832937E-22EA-44A5-8E5A-1C128D2AF80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72072" y="2237120"/>
            <a:ext cx="9356576" cy="52243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000" b="0" dirty="0">
                <a:solidFill>
                  <a:schemeClr val="accent1"/>
                </a:solidFill>
              </a:rPr>
              <a:t>Introduction: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b="0" dirty="0">
                <a:solidFill>
                  <a:schemeClr val="accent1"/>
                </a:solidFill>
              </a:rPr>
              <a:t>return to </a:t>
            </a:r>
            <a:r>
              <a:rPr lang="fr-FR" sz="2000" b="0" dirty="0" err="1">
                <a:solidFill>
                  <a:schemeClr val="accent1"/>
                </a:solidFill>
              </a:rPr>
              <a:t>work</a:t>
            </a:r>
            <a:r>
              <a:rPr lang="fr-FR" sz="2000" b="0" dirty="0">
                <a:solidFill>
                  <a:schemeClr val="accent1"/>
                </a:solidFill>
              </a:rPr>
              <a:t> </a:t>
            </a:r>
            <a:r>
              <a:rPr lang="fr-FR" sz="2000" b="0" dirty="0" err="1">
                <a:solidFill>
                  <a:schemeClr val="accent1"/>
                </a:solidFill>
              </a:rPr>
              <a:t>context</a:t>
            </a:r>
            <a:endParaRPr lang="fr-FR" sz="2000" b="0" dirty="0">
              <a:solidFill>
                <a:schemeClr val="accent1"/>
              </a:solidFill>
            </a:endParaRPr>
          </a:p>
          <a:p>
            <a:endParaRPr lang="fr-FR" sz="2000" b="0" dirty="0">
              <a:solidFill>
                <a:schemeClr val="accent1"/>
              </a:solidFill>
            </a:endParaRPr>
          </a:p>
          <a:p>
            <a:r>
              <a:rPr lang="fr-FR" sz="2000" b="0" dirty="0" err="1">
                <a:solidFill>
                  <a:schemeClr val="accent1"/>
                </a:solidFill>
              </a:rPr>
              <a:t>Layout</a:t>
            </a:r>
            <a:r>
              <a:rPr lang="fr-FR" sz="2000" b="0" dirty="0">
                <a:solidFill>
                  <a:schemeClr val="accent1"/>
                </a:solidFill>
              </a:rPr>
              <a:t> of </a:t>
            </a:r>
            <a:r>
              <a:rPr lang="fr-FR" sz="2000" b="0" dirty="0" err="1">
                <a:solidFill>
                  <a:schemeClr val="accent1"/>
                </a:solidFill>
              </a:rPr>
              <a:t>workspaces</a:t>
            </a:r>
            <a:endParaRPr lang="fr-FR" sz="2000" b="0" dirty="0">
              <a:solidFill>
                <a:schemeClr val="accent1"/>
              </a:solidFill>
            </a:endParaRPr>
          </a:p>
          <a:p>
            <a:endParaRPr lang="fr-FR" sz="2000" b="0" dirty="0">
              <a:solidFill>
                <a:schemeClr val="accent1"/>
              </a:solidFill>
            </a:endParaRPr>
          </a:p>
          <a:p>
            <a:r>
              <a:rPr lang="fr-FR" sz="2000" b="0" dirty="0">
                <a:solidFill>
                  <a:schemeClr val="accent1"/>
                </a:solidFill>
              </a:rPr>
              <a:t>Organisation of the </a:t>
            </a:r>
            <a:r>
              <a:rPr lang="fr-FR" sz="2000" b="0" dirty="0" err="1">
                <a:solidFill>
                  <a:schemeClr val="accent1"/>
                </a:solidFill>
              </a:rPr>
              <a:t>operation</a:t>
            </a:r>
            <a:r>
              <a:rPr lang="fr-FR" sz="2000" b="0" dirty="0">
                <a:solidFill>
                  <a:schemeClr val="accent1"/>
                </a:solidFill>
              </a:rPr>
              <a:t> group</a:t>
            </a:r>
          </a:p>
          <a:p>
            <a:endParaRPr lang="fr-FR" sz="2000" b="0" dirty="0">
              <a:solidFill>
                <a:schemeClr val="accent1"/>
              </a:solidFill>
            </a:endParaRPr>
          </a:p>
          <a:p>
            <a:r>
              <a:rPr lang="fr-FR" sz="2000" b="0" dirty="0">
                <a:solidFill>
                  <a:schemeClr val="accent1"/>
                </a:solidFill>
              </a:rPr>
              <a:t>Organisation of </a:t>
            </a:r>
            <a:r>
              <a:rPr lang="fr-FR" sz="2000" b="0" dirty="0" err="1">
                <a:solidFill>
                  <a:schemeClr val="accent1"/>
                </a:solidFill>
              </a:rPr>
              <a:t>weekly</a:t>
            </a:r>
            <a:r>
              <a:rPr lang="fr-FR" sz="2000" b="0" dirty="0">
                <a:solidFill>
                  <a:schemeClr val="accent1"/>
                </a:solidFill>
              </a:rPr>
              <a:t> short interventions and machine </a:t>
            </a:r>
            <a:r>
              <a:rPr lang="fr-FR" sz="2000" b="0" dirty="0" err="1">
                <a:solidFill>
                  <a:schemeClr val="accent1"/>
                </a:solidFill>
              </a:rPr>
              <a:t>shutdowns</a:t>
            </a:r>
            <a:endParaRPr lang="fr-FR" sz="2000" b="0" dirty="0">
              <a:solidFill>
                <a:schemeClr val="accent1"/>
              </a:solidFill>
            </a:endParaRPr>
          </a:p>
          <a:p>
            <a:endParaRPr lang="fr-FR" sz="2000" b="0" dirty="0">
              <a:solidFill>
                <a:schemeClr val="accent1"/>
              </a:solidFill>
            </a:endParaRPr>
          </a:p>
          <a:p>
            <a:r>
              <a:rPr lang="fr-FR" sz="2000" b="0" dirty="0">
                <a:solidFill>
                  <a:schemeClr val="accent1"/>
                </a:solidFill>
              </a:rPr>
              <a:t>IT ressources </a:t>
            </a:r>
            <a:r>
              <a:rPr lang="fr-FR" sz="2000" b="0" dirty="0" err="1">
                <a:solidFill>
                  <a:schemeClr val="accent1"/>
                </a:solidFill>
              </a:rPr>
              <a:t>used</a:t>
            </a:r>
            <a:endParaRPr lang="fr-FR" sz="2000" b="0" dirty="0">
              <a:solidFill>
                <a:schemeClr val="accent1"/>
              </a:solidFill>
            </a:endParaRPr>
          </a:p>
          <a:p>
            <a:endParaRPr lang="fr-FR" sz="2000" b="0" dirty="0">
              <a:solidFill>
                <a:schemeClr val="accent1"/>
              </a:solidFill>
            </a:endParaRPr>
          </a:p>
          <a:p>
            <a:r>
              <a:rPr lang="fr-FR" sz="2000" b="0" dirty="0">
                <a:solidFill>
                  <a:schemeClr val="accent1"/>
                </a:solidFill>
              </a:rPr>
              <a:t>Balance </a:t>
            </a:r>
            <a:r>
              <a:rPr lang="fr-FR" sz="2000" b="0" dirty="0" err="1">
                <a:solidFill>
                  <a:schemeClr val="accent1"/>
                </a:solidFill>
              </a:rPr>
              <a:t>sheet</a:t>
            </a:r>
            <a:r>
              <a:rPr lang="fr-FR" sz="2000" b="0" dirty="0">
                <a:solidFill>
                  <a:schemeClr val="accent1"/>
                </a:solidFill>
              </a:rPr>
              <a:t> 2020 – </a:t>
            </a:r>
            <a:r>
              <a:rPr lang="fr-FR" sz="2000" b="0" dirty="0" err="1">
                <a:solidFill>
                  <a:schemeClr val="accent1"/>
                </a:solidFill>
              </a:rPr>
              <a:t>statistics</a:t>
            </a:r>
            <a:endParaRPr lang="fr-FR" sz="2000" b="0" dirty="0">
              <a:solidFill>
                <a:schemeClr val="accent1"/>
              </a:solidFill>
            </a:endParaRPr>
          </a:p>
          <a:p>
            <a:endParaRPr lang="fr-FR" sz="2000" b="0" dirty="0">
              <a:solidFill>
                <a:schemeClr val="accent1"/>
              </a:solidFill>
            </a:endParaRPr>
          </a:p>
          <a:p>
            <a:r>
              <a:rPr lang="fr-FR" sz="2000" b="0" dirty="0">
                <a:solidFill>
                  <a:schemeClr val="accent1"/>
                </a:solidFill>
              </a:rPr>
              <a:t>Conclusion </a:t>
            </a:r>
            <a:endParaRPr lang="fr-FR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968208" y="6431021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Samuel.GARNIER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Synchrotron SOLEIL          1/19</a:t>
            </a:r>
          </a:p>
        </p:txBody>
      </p:sp>
    </p:spTree>
    <p:extLst>
      <p:ext uri="{BB962C8B-B14F-4D97-AF65-F5344CB8AC3E}">
        <p14:creationId xmlns:p14="http://schemas.microsoft.com/office/powerpoint/2010/main" val="178577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000" dirty="0" err="1"/>
              <a:t>Layout</a:t>
            </a:r>
            <a:r>
              <a:rPr lang="fr-FR" sz="2000" dirty="0"/>
              <a:t> of </a:t>
            </a:r>
            <a:r>
              <a:rPr lang="fr-FR" sz="2000" dirty="0" err="1"/>
              <a:t>workspaces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4B2926-8BAE-4BFD-9C33-D5922316503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67642" y="2174416"/>
            <a:ext cx="11281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Before</a:t>
            </a:r>
            <a:r>
              <a:rPr lang="fr-FR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E2694D-E886-4EFE-A961-EE50D3AB0B2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196233" y="2244480"/>
            <a:ext cx="11281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After</a:t>
            </a:r>
            <a:r>
              <a:rPr lang="fr-FR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E4BCB8-6A60-4D89-BE3C-C767FC74BCB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76554" y="1225947"/>
            <a:ext cx="966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Access to the control room </a:t>
            </a:r>
            <a:r>
              <a:rPr lang="fr-FR" dirty="0" err="1">
                <a:solidFill>
                  <a:schemeClr val="accent1"/>
                </a:solidFill>
              </a:rPr>
              <a:t>limited</a:t>
            </a:r>
            <a:r>
              <a:rPr lang="fr-FR" dirty="0">
                <a:solidFill>
                  <a:schemeClr val="accent1"/>
                </a:solidFill>
              </a:rPr>
              <a:t> to 5 people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FF01953-2BBC-4BCC-82BC-A5F6DCF92A4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27448" y="796083"/>
            <a:ext cx="9662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Layout</a:t>
            </a:r>
            <a:r>
              <a:rPr lang="fr-FR" dirty="0">
                <a:solidFill>
                  <a:schemeClr val="accent1"/>
                </a:solidFill>
              </a:rPr>
              <a:t> of the HELIOS meeting room</a:t>
            </a:r>
          </a:p>
        </p:txBody>
      </p:sp>
      <p:pic>
        <p:nvPicPr>
          <p:cNvPr id="6" name="Image 5" descr="Une image contenant texte, intérieur, table, personne&#10;&#10;Description générée automatiquement">
            <a:extLst>
              <a:ext uri="{FF2B5EF4-FFF2-40B4-BE49-F238E27FC236}">
                <a16:creationId xmlns:a16="http://schemas.microsoft.com/office/drawing/2014/main" id="{20BAA674-17CE-4F04-A01F-D7E6C743E8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" y="2973612"/>
            <a:ext cx="5302034" cy="3532480"/>
          </a:xfrm>
          <a:prstGeom prst="rect">
            <a:avLst/>
          </a:prstGeom>
        </p:spPr>
      </p:pic>
      <p:pic>
        <p:nvPicPr>
          <p:cNvPr id="12" name="Image 11" descr="Une image contenant plancher, intérieur, mur, plafond&#10;&#10;Description générée automatiquement">
            <a:extLst>
              <a:ext uri="{FF2B5EF4-FFF2-40B4-BE49-F238E27FC236}">
                <a16:creationId xmlns:a16="http://schemas.microsoft.com/office/drawing/2014/main" id="{3BBB7924-93BB-4A72-8DE7-87FA06615B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9662"/>
            <a:ext cx="5319644" cy="354642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382846B-152A-4B6B-854E-9F4BAAD2B2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03666" y="1625545"/>
            <a:ext cx="966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Promote </a:t>
            </a:r>
            <a:r>
              <a:rPr lang="fr-FR" dirty="0" err="1">
                <a:solidFill>
                  <a:schemeClr val="accent1"/>
                </a:solidFill>
              </a:rPr>
              <a:t>remote</a:t>
            </a:r>
            <a:r>
              <a:rPr lang="fr-FR" dirty="0">
                <a:solidFill>
                  <a:schemeClr val="accent1"/>
                </a:solidFill>
              </a:rPr>
              <a:t> connections and new communication </a:t>
            </a:r>
            <a:r>
              <a:rPr lang="fr-FR" dirty="0" err="1">
                <a:solidFill>
                  <a:schemeClr val="accent1"/>
                </a:solidFill>
              </a:rPr>
              <a:t>tools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9/19</a:t>
            </a:r>
          </a:p>
        </p:txBody>
      </p:sp>
    </p:spTree>
    <p:extLst>
      <p:ext uri="{BB962C8B-B14F-4D97-AF65-F5344CB8AC3E}">
        <p14:creationId xmlns:p14="http://schemas.microsoft.com/office/powerpoint/2010/main" val="3747416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000" dirty="0" err="1"/>
              <a:t>Layout</a:t>
            </a:r>
            <a:r>
              <a:rPr lang="fr-FR" sz="2000" dirty="0"/>
              <a:t> of </a:t>
            </a:r>
            <a:r>
              <a:rPr lang="fr-FR" sz="2000" dirty="0" err="1"/>
              <a:t>workspaces</a:t>
            </a: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E4BCB8-6A60-4D89-BE3C-C767FC74BCB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76554" y="1225947"/>
            <a:ext cx="9662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Videoconference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between</a:t>
            </a:r>
            <a:r>
              <a:rPr lang="fr-FR" dirty="0">
                <a:solidFill>
                  <a:schemeClr val="accent1"/>
                </a:solidFill>
              </a:rPr>
              <a:t> the 2 </a:t>
            </a:r>
            <a:r>
              <a:rPr lang="fr-FR" dirty="0" err="1">
                <a:solidFill>
                  <a:schemeClr val="accent1"/>
                </a:solidFill>
              </a:rPr>
              <a:t>rooms</a:t>
            </a:r>
            <a:r>
              <a:rPr lang="fr-FR" dirty="0">
                <a:solidFill>
                  <a:schemeClr val="accent1"/>
                </a:solidFill>
              </a:rPr>
              <a:t> as </a:t>
            </a:r>
            <a:r>
              <a:rPr lang="fr-FR" dirty="0" err="1">
                <a:solidFill>
                  <a:schemeClr val="accent1"/>
                </a:solidFill>
              </a:rPr>
              <a:t>well</a:t>
            </a:r>
            <a:r>
              <a:rPr lang="fr-FR" dirty="0">
                <a:solidFill>
                  <a:schemeClr val="accent1"/>
                </a:solidFill>
              </a:rPr>
              <a:t> as people at home and in the office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FF01953-2BBC-4BCC-82BC-A5F6DCF92A4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27448" y="796083"/>
            <a:ext cx="9662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Layout</a:t>
            </a:r>
            <a:r>
              <a:rPr lang="fr-FR" dirty="0">
                <a:solidFill>
                  <a:schemeClr val="accent1"/>
                </a:solidFill>
              </a:rPr>
              <a:t> of the HELIOS meeting room</a:t>
            </a:r>
          </a:p>
        </p:txBody>
      </p:sp>
      <p:pic>
        <p:nvPicPr>
          <p:cNvPr id="3074" name="Picture 2" descr="P:\SuperBend-Photo-AT4\Commissioning\2021-08-25_21h00_ 1er faisceau ROCK avec Superbe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060848"/>
            <a:ext cx="550794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10/19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C74DB1-A372-43AA-AB27-CD20E021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033465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4E71E4D-7849-4A92-8752-C25A2976B10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23392" y="1124744"/>
            <a:ext cx="11305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group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made up of 8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operators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2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engineers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equiped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with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laptop PC or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stationary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PC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SOLEIL at home)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6BF243B-3C79-4092-B99E-25DD2AD9EBB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43472" y="268885"/>
            <a:ext cx="107542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000" b="0" dirty="0">
                <a:solidFill>
                  <a:schemeClr val="accent1"/>
                </a:solidFill>
              </a:rPr>
              <a:t>Organisation of the </a:t>
            </a:r>
            <a:r>
              <a:rPr lang="fr-FR" sz="2000" b="0" dirty="0" err="1">
                <a:solidFill>
                  <a:schemeClr val="accent1"/>
                </a:solidFill>
              </a:rPr>
              <a:t>operation</a:t>
            </a:r>
            <a:r>
              <a:rPr lang="fr-FR" sz="2000" b="0" dirty="0">
                <a:solidFill>
                  <a:schemeClr val="accent1"/>
                </a:solidFill>
              </a:rPr>
              <a:t> group </a:t>
            </a:r>
          </a:p>
        </p:txBody>
      </p:sp>
      <p:pic>
        <p:nvPicPr>
          <p:cNvPr id="2051" name="Picture 3" descr="C:\Users\garniers\Downloads\SOL008h-230p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36" y="3219911"/>
            <a:ext cx="1982297" cy="13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arniers\Downloads\notebook-laptop-business-person-icon-260nw-181532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36" y="5853978"/>
            <a:ext cx="45339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70680" y="31572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operator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staggered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working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hours</a:t>
            </a:r>
            <a:endParaRPr lang="fr-FR" sz="14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Picture 4" descr="C:\Users\garniers\Downloads\notebook-laptop-business-person-icon-260nw-181532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12" y="5834593"/>
            <a:ext cx="45339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garniers\Downloads\notebook-laptop-business-person-icon-260nw-181532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58" y="5857398"/>
            <a:ext cx="45339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67123" y="2710783"/>
            <a:ext cx="5368836" cy="307777"/>
          </a:xfrm>
          <a:prstGeom prst="rect">
            <a:avLst/>
          </a:prstGeom>
          <a:solidFill>
            <a:schemeClr val="accent3">
              <a:lumMod val="60000"/>
              <a:lumOff val="4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RUN PERIOD</a:t>
            </a:r>
          </a:p>
        </p:txBody>
      </p:sp>
      <p:pic>
        <p:nvPicPr>
          <p:cNvPr id="22" name="Picture 3" descr="C:\Users\garniers\Downloads\SOL008h-230p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624" y="3190592"/>
            <a:ext cx="2189352" cy="14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6433008" y="5262987"/>
            <a:ext cx="219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operators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home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481612" y="3130137"/>
            <a:ext cx="2400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main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endParaRPr lang="fr-F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so-called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room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260230" y="2703683"/>
            <a:ext cx="5452394" cy="307777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SHUTDOWN PERIOD (</a:t>
            </a:r>
            <a:r>
              <a:rPr lang="fr-FR" sz="1400" b="1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operators</a:t>
            </a:r>
            <a:r>
              <a:rPr lang="fr-FR" sz="1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 normal </a:t>
            </a:r>
            <a:r>
              <a:rPr lang="fr-FR" sz="1400" b="1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working</a:t>
            </a:r>
            <a:r>
              <a:rPr lang="fr-FR" sz="1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hours</a:t>
            </a:r>
            <a:r>
              <a:rPr lang="fr-FR" sz="1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2" name="Picture 2" descr="C:\Users\garniers\Downloads\mai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4872289"/>
            <a:ext cx="1538791" cy="14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garniers\Downloads\notebook-laptop-business-person-icon-260nw-181532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40" y="5786207"/>
            <a:ext cx="45339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garniers\Downloads\notebook-laptop-business-person-icon-260nw-181532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92" y="5814440"/>
            <a:ext cx="45339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garniers\Downloads\notebook-laptop-business-person-icon-260nw-181532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30" y="5808851"/>
            <a:ext cx="45339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6488362" y="4005063"/>
            <a:ext cx="230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operator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 support</a:t>
            </a:r>
          </a:p>
        </p:txBody>
      </p:sp>
      <p:pic>
        <p:nvPicPr>
          <p:cNvPr id="2054" name="Picture 6" descr="C:\Users\garniers\Downloads\enlevez-l-avatar-masculin-de-profil-personne-d-utilisateur-vecteur-icône-avec-le-symbole-négatif-dans-pictogramme-plat-glyph-1198294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402" y="3109654"/>
            <a:ext cx="623639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garniers\Downloads\enlevez-l-avatar-masculin-de-profil-personne-d-utilisateur-vecteur-icône-avec-le-symbole-négatif-dans-pictogramme-plat-glyph-1198294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402" y="3789040"/>
            <a:ext cx="623639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garniers\Downloads\notebook-laptop-business-person-icon-260nw-181532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70" y="5814440"/>
            <a:ext cx="45339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garniers\Downloads\enlevez-l-avatar-masculin-de-profil-personne-d-utilisateur-vecteur-icône-avec-le-symbole-négatif-dans-pictogramme-plat-glyph-1198294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87" y="3095953"/>
            <a:ext cx="623639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garniers\Downloads\notebook-laptop-business-person-icon-260nw-181532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92" y="5857537"/>
            <a:ext cx="45339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garniers\Downloads\mai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09" y="4872289"/>
            <a:ext cx="1538791" cy="14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23609" y="3902078"/>
            <a:ext cx="2307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Each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Monday, 1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operator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 normal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working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hours</a:t>
            </a:r>
            <a:endParaRPr lang="fr-FR" sz="14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help the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operator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on site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252357" y="5075629"/>
            <a:ext cx="2192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operators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(in normal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working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hours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</a:t>
            </a: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home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4E71E4D-7849-4A92-8752-C25A2976B10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22386" y="1995797"/>
            <a:ext cx="11305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manager and his assistant make sure to be on site at least one at the time</a:t>
            </a: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4" name="Picture 6" descr="C:\Users\garniers\Downloads\enlevez-l-avatar-masculin-de-profil-personne-d-utilisateur-vecteur-icône-avec-le-symbole-négatif-dans-pictogramme-plat-glyph-119829477.jpg">
            <a:extLst>
              <a:ext uri="{FF2B5EF4-FFF2-40B4-BE49-F238E27FC236}">
                <a16:creationId xmlns:a16="http://schemas.microsoft.com/office/drawing/2014/main" id="{61E4819C-1244-4B81-BE18-0B65A48E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65" y="3959590"/>
            <a:ext cx="623639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11/19</a:t>
            </a:r>
          </a:p>
        </p:txBody>
      </p:sp>
    </p:spTree>
    <p:extLst>
      <p:ext uri="{BB962C8B-B14F-4D97-AF65-F5344CB8AC3E}">
        <p14:creationId xmlns:p14="http://schemas.microsoft.com/office/powerpoint/2010/main" val="42255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9" grpId="0" animBg="1"/>
      <p:bldP spid="24" grpId="0"/>
      <p:bldP spid="25" grpId="0"/>
      <p:bldP spid="31" grpId="0" animBg="1"/>
      <p:bldP spid="38" grpId="0"/>
      <p:bldP spid="16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F6BF243B-3C79-4092-B99E-25DD2AD9EBB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43472" y="268885"/>
            <a:ext cx="107542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000" b="0" dirty="0">
                <a:solidFill>
                  <a:schemeClr val="accent1"/>
                </a:solidFill>
              </a:rPr>
              <a:t>Organisation of the </a:t>
            </a:r>
            <a:r>
              <a:rPr lang="fr-FR" sz="2000" b="0" dirty="0" err="1">
                <a:solidFill>
                  <a:schemeClr val="accent1"/>
                </a:solidFill>
              </a:rPr>
              <a:t>operation</a:t>
            </a:r>
            <a:r>
              <a:rPr lang="fr-FR" sz="2000" b="0" dirty="0">
                <a:solidFill>
                  <a:schemeClr val="accent1"/>
                </a:solidFill>
              </a:rPr>
              <a:t> group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4E71E4D-7849-4A92-8752-C25A2976B10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82912" y="788507"/>
            <a:ext cx="2881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Operators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Schedule</a:t>
            </a:r>
          </a:p>
        </p:txBody>
      </p:sp>
      <p:sp>
        <p:nvSpPr>
          <p:cNvPr id="8" name="AutoShape 2" descr="data:image/jpeg;base64,/9j/4AAQSkZJRgABAQEAYABgAAD/2wBDAAgGBgcGBQgHBwcJCQgKDBQNDAsLDBkSEw8UHRofHh0aHBwgJC4nICIsIxwcKDcpLDAxNDQ0Hyc5PTgyPC4zNDL/2wBDAQkJCQwLDBgNDRgyIRwhMjIyMjIyMjIyMjIyMjIyMjIyMjIyMjIyMjIyMjIyMjIyMjIyMjIyMjIyMjIyMjIyMjL/wAARCAHkAo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57xRqOraaLWfS7eS4VRK00aQNLkBcjhRuznoByTxzXQ1xmu+N7rR9WurSPSIp4LZctK14UY/IHbC+Wei578nA4zkHkAaRr/ifUNXhS40xbewlMiZkspUdP8AWFHJZsYwigggcsOR0p0V74lgttNnnM0+26u1uoks8NIiiYxn/ZU7Y8dzkfMc81fDnxCuvEnie70i20i2SO2Erm4N/u3IpCqQojyGLHBVsFcHr0psvji7tTpf2u40eCSee5WaB3YO6RSMh8slhyAB2YsTgKBkg6K3ULWbT6GJa6z48i0+zF2mqTzfbI1u2SyWNwdrb44/3DKY923EhGDyPMHWrNzrXixn1BkudYiQOrbU0UloUY5Hlfu2EhAKq2SxyWO1QuTWtfiZrR0+zkvY9PSaW8jhnMMBYW5KsWgKtMpaYEDoc/NwhPFWbn4jair6h5V7oCRwuuGkLk2qMcq0o3gtldvQKAzqMscgD3/ryCO39eZ0/wAPnuJPCQe7QJdNqF+ZlHRX+1zbh+ea6OUkSQgEjL4Pv8prmPADG+8Kfa5o5YZZtQv5Hj8xhsJu5iR17V0UsCCSHmTl/wDno390+9VL4mTH4UWqitiWtYSSSSgJJ+lH2dP70v8A39b/ABqK2gQ2sJJk5QdJGHb61JRKpP2qQZOAikD8WonJEYIJHzoOP94VEsCfapBmThF/5aN6t70TwIIxzJ99Osjf3h70AWqitf8Aj0h/65r/ACo+zp/el/7+t/jUVtAhtYSTJyg6SMO31oAybP8A5KHrP/YKsP8A0bd1t3H+qX/ron/oQrn7SBP+Fg6wMycaVYf8tG/563fvW3PAgjHMn306yN/eHvQBaqK3/wBU3/XR/wD0I0fZ0/vS/wDf1v8AGooIEMZ5k++/SRv7x96AJW/4+4/+ub/zWi6/49Jv+ubfyqJoE+1RjMnKN/y0b1X3ouYEFrMQZOEPWRj2+tAFqoof9bcf9dB/6CtH2dP70v8A39b/ABqKKBDJNzJw/wDz0b+6PegBupaTpus262+qafaX0CvvWO6hWVQ2CMgMCM4J59zWX/wgng//AKFTQ/8AwXQ//E1t/Z0/vS/9/W/xo+zp/el/7+t/jQBhr4M8K3SLcXHhnRpp5RvkkksImZ2PJJJXJJPeo18C+EPtUg/4RXQ8BFIH9nxerf7NbdtAhtYSTJyg6SMO31oWBPtUgzJwi/8ALRvVvegDEn8C+EBGCPCuhj50HGnxf3h/s1L/AMIJ4P8A+hU0P/wXQ/8AxNa08CCMcyffTrI394e9S/Z0/vS/9/W/xoA5+DwL4QMZJ8K6Gfncc6fF/eP+zQ3gXwh9qjH/AAiuh4KMSP7Pi9V/2a24IEMZ5k++/SRv7x96GgT7VGMyco3/AC0b1X3oAxLnwL4QW1mI8K6GCEJBGnxen+7Uv/CCeD/+hU0P/wAF0P8A8TWtcwILWYgycIesjHt9al+zp/el/wC/rf40Ac/F4F8IGSYHwroZw+B/xL4uPlH+zRL4F8ICSEDwroYy+D/xL4uflP8As1txQIZJuZOH/wCejf3R70SwIJIeZOX/AOejf3T70AZP/CCeD/8AoVND/wDBdD/8TUVt4F8INawk+FdDJKAknT4vT/droPs6f3pf+/rf41FbQIbWEkycoOkjDt9aAMRfAvhD7VIP+EV0PARSB/Z8Xq3+zRP4F8ICMEeFdDHzoONPi/vD/ZrbWBPtUgzJwi/8tG9W96J4EEY5k++nWRv7w96AMn/hBPB//QqaH/4Lof8A4mooPAvhAxknwroZ+dxzp8X94/7NdB9nT+9L/wB/W/xqKCBDGeZPvv0kb+8fegDEbwL4Q+1Rj/hFdDwUYkf2fF6r/s0XPgXwgtrMR4V0MEISCNPi9P8AdrbaBPtUYzJyjf8ALRvVfei5gQWsxBk4Q9ZGPb60AZP/AAgng/8A6FTQ/wDwXQ//ABNRReBfCBkmB8K6GcPgf8S+Lj5R/s10H2dP70v/AH9b/GoooEMk3MnD/wDPRv7o96AMRvAvhD7VGP8AhFdDwUYkf2fF6r/s0XPgXwgtrMR4V0MEISCNPi9P92ttoE+1RjMnKN/y0b1X3ouYEFrMQZOEPWRj2+tAGT/wgng//oVND/8ABdD/APE15Z458NaDaeOpLe20TTYYBplu4jjtEVdxlnBOAMZIVefYele3fZ0/vS/9/W/xrxv4kafDcfEFw73I26VbY8u5kTrLcddrDPTvQByFxpGmxuRHo1iQELD/AEQHceeMgcduvXNPtdG0uaAPLo1kj5IINqq9D1ximXFlaW7ld96cIXOdRmBPXp83PSn2unWl1AJRJfDJI4v5z0OP71AM9j+FkaRfD6zjjRURLm8VVUYAAupcACurLyndtAGGAAKHpnH/ANeuQ+F1tGvgCzUNLhbm8AzM5PF1L3zz9a6ohfm27zhgMGdgeuKAMvx3/wAk88S/9gq6/wDRTV4ZPoukxwsyaRYswxwLZT+OAOfpXt3jqBB8PvEpzJxpV11kY/8ALJvevEZ9LtIYWkMt9gY66hOB+Pz9KAK6aVp7ywj+w7MRsBvJs1GDz+XQevWm3+i6Ul5pirplmoe5ZWAgUbh5MhweOeQD+FOS1tJJYVVr4rIASw1C4wOv+17d8U2/0m2W80wCS8w9ywOb2Y/8sZDx83HTqPp3oAnuNH0yJotmjWTBmAbFopIH5cfWktdI0ubf5mi2aEEYzaKPw5HOPWluNPtLdog0l7h2C5OoT8dv73PWktbGzut+2W9BUjgahOcZ9fm6+1AEMWi6Uddu4zplmUW2gYL5C4BLS5OMd8D8hT7zR7GFgYNG0+RduSv2RSScgdfxPbtVvSdBsbjXb+OVrxgltblT9umB5abPIfJ6Djtz6mrt/o2n2LKRBeyIVLEjVLgN1AwBu5+8O9eViM4o0K7oSi212t2v1aJ5lexm22jaXLDvk0axRix+U2yjjJx29KraToulSWcjSaZZsRc3CgtAp4EzgDp2AAro7TQNKu7fzlW/VSzAZ1G45AJGfv8AfGawLDR7UxXA8y8AW8uVAW9mHAmcDo3t179TWuDzKli5yhBNNd7f5sFJMiGlWbXXlrodjs3EEmzUAAH19x7fgaXWtF0qLQtQkj0yzR0tpGVlgUEEKcEHFILe2a68lRfMdxXjULjIwcE9cfrS61pNtHoWoSLJeErbSEBr2Zhwp6gtg/Q16BRbl0TSUhdk0ixZlUkD7MnJ/Kq8Oj2EkqBtI08R4bcTZAEkYx16df0qxLpVrFC8hkvjsUtj7fP2/wCB1XhsbeaVEBu9pDZYalOeRjp83PX+dAFfWNH0uKTThHptmm+5KttgUbh5UhwePUA/hUFxpmnxRgx6TayMT0EC9O/areoaRai70xN94Ve5IO69mP8AyxkPGW46dR/WprnSdPtYt7C+bJwFW8nJPr/F6ZP4V6+AzClh6ThOF23e+nkctahOpLmTMu002wmiLS6VaowPQ2yr2B7ip9O0fTH1i8R9OtGRbeEqpgUgEtLk9PYfkKs2Om6dexNIv2sAHHF9MewP973psGj2o1y7jV7sKLaBuLyYHJaXvuyeg/X1NVjMxo16Hs4Qs++gqOHnCfM2S3Wj6fGyiHRtPYHGW+yqdvIB4A56/oamh0TSZIVd9IsVYjobZR+mOKhurG2tmUA3zbsYJ1GYAcgHPze4qaHS7SaFZBLfYYf8/wDP/wDF9K8Y6z1fwZ4M8K3XgXw9cXHhnRpp5dMtnkkksImZ2MSkkkrkknvW5/wgng//AKFTQ/8AwXQ//E1h+DPCenXPgXw9O9zrIeTTLZ2EetXiKCYlPCrKAo9gAB2rc/4Q3S/+frXP/B9e/wDx6gA/4QTwf/0Kmh/+C6H/AOJo/wCEE8H/APQqaH/4Lof/AImj/hDdL/5+tc/8H17/APHqP+EN0v8A5+tc/wDB9e//AB6gA/4QTwf/ANCpof8A4Lof/iaPAn/JPPDP/YKtf/RS0f8ACG6X/wA/Wuf+D69/+PUeBP8Aknnhn/sFWv8A6KWgA/4Q3S/+frXP/B9e/wDx6j/hDdL/AOfrXP8AwfXv/wAeo/4R7VP+hz1z/vzZf/I9H/CPap/0Oeuf9+bL/wCR6AD/AIQ3S/8An61z/wAH17/8eo/4Q3S/+frXP/B9e/8Ax6j/AIR7VP8Aoc9c/wC/Nl/8j0f8I9qn/Q565/35sv8A5HoAP+EN0v8A5+tc/wDB9e//AB6uX1ebw/o+pz2UsHiybyADJNDrlzsHyhj965BOFOTx2PU4B6j/AIR7VP8Aoc9c/wC/Nl/8j1z3iXTbHQoEvdb8U6oIbiRo5J3srB8YidiW/wBGyRtQrxknIGKNtQs3sUdF1Hw7r+uTaTYWfjMzRB3aSXV7qJDGvAcFrgFlY8DAJ9QBzQJtLU6e1xBrcEVxNPHOzeJ7smDy3ZASPN5yVxnIAJABY8VY0a30WeSO50bxlqXmXuZFkt9Os1aUupkYki0zkiMk55yuDziqjW+kXcukedrWstNcz3MVuJdM08tAQX812zb/ACBije5J5HXBaySfzDe7WxmWmv2FxYWdxNYazbPdyRlQ3ibUXSOBlZt7smSpG3BGMDIJYCrs13CrXPkaZrEiCXy7aRvFl4Ffk4LkOfLyilwBuOMZC5BOdbXnh68srSb7frMf26+jlgiuLHSIzJI6sVuMtEFydrDJO/PGKmubPQ0n1CNhr0zyERNjSNL/ANNCvtGN0AyoKZBfAIT5c4oe/b+kC2/rzO0+HW2fwbHNBNcpC99fMiyvvcKbubG5myxPqSSSa6WWJ/Mh/fyHL+i8fKfaub+HjNL4QSS3uhNC99fMkssQ3SA3c2GO3auT14AHoK6SVZ/MhzJH9/j92f7p96ct2KOyJfJf/n5l/Jf8K8/0Iazd+DtN1e58XawjTafFcyrFBZ4BMYYhcwE49MmvQNtx/wA9Yv8Av2f/AIqvM/DUPiFPh9o8o1XSBZjSoW8uTSpJGEflDgn7QAxx3wM+grGq2lozOq2rWZowtfSX0MA8W66Jp4w2PL09sLlsdIT3B5Gcd8VY1BdX0iO1uj4k1G9Vr60gaC5htgjLLPHGT8kKtkByRg9QM5GQc+2uNeF3BbQ6losUs0e4BNIPC5bGdt2cjIbpkDPOKdr1v4iS1sWvdU0ua3Gq6fuSHTZI2P8ApcOMMZ2A5x2Ppx1rNSldamEZy5krnoPkv/z8y/kv+FRW0Tm1hInkGUHAC8cfSpdtx/z1i/79n/4qorZZ/ssOJIwNgwDGfT610nYYlpE//CwdYHnyf8gqw5wv/PW79q254nEY/fyH506hf7w9qxLRZ/8AhYOsfvI8/wBlWGT5Z/563fvW3Os/ljMkZ+dOkZ/vD3oAl8l/+fmX8l/wqKCJzGf38g+d+gX+8fapdtx/z1i/79n/AOKqKBZ/LOJIx879Yz/ePvQANE/2qMefJ9xucL6r7UXMTi1mJnkOEPBC88fShln+1R/vI87GwfLPqvvRcrP9lmzJGRsOQIz6fWgCXyX/AOfmX8l/wqKKJ/Mm/fyDD+i8/KPapdtx/wA9Yv8Av2f/AIqooln8ybEkf3+f3Z/uj3oAlET4P7+Q59l4/SjyX/5+ZfyX/CgLPg5kj9v3Z/xo23H/AD1i/wC/Z/8AiqAIraJzawkTyDKDgBeOPpQsT/apB58n3F5wvq3tRbLP9lhxJGBsGAYz6fWhVn+1SfvI87FyfLPq3vQATxOIx+/kPzp1C/3h7VL5L/8APzL+S/4VFOs/ljMkZ+dOkZ/vD3qXbcf89Yv+/Z/+KoAigicxn9/IPnfoF/vH2oaJ/tUY8+T7jc4X1X2ogWfyziSMfO/WM/3j70Ms/wBqj/eR52Ng+WfVfegAuYnFrMTPIcIeCF54+lS+S/8Az8y/kv8AhUVys/2WbMkZGw5AjPp9al23H/PWL/v2f/iqAIoon8yb9/IMP6Lz8o9qJYn8yH9/Icv6Lx8p9qIln8ybEkf3+f3Z/uj3olWfzIcyR/f4/dn+6fegCXyX/wCfmX8l/wAKitonNrCRPIMoOAF44+lS7bj/AJ6xf9+z/wDFVFbLP9lhxJGBsGAYz6fWgAWJ/tUg8+T7i84X1b2onicRj9/IfnTqF/vD2oVZ/tUn7yPOxcnyz6t70TrP5YzJGfnTpGf7w96AJfJf/n5l/Jf8Kigicxn9/IPnfoF/vH2qXbcf89Yv+/Z/+KqKBZ/LOJIx879Yz/ePvQANE/2qMefJ9xucL6r7UXMTi1mJnkOEPBC88fShln+1R/vI87GwfLPqvvRcrP8AZZsyRkbDkCM+n1oAl8l/+fmX8l/wqKKJ/Mm/fyDD+i8/KPapdtx/z1i/79n/AOKqKJZ/MmxJH9/n92f7o96ABon+1Rjz5PuNzhfVfai5icWsxM8hwh4IXnj6UMs/2qP95HnY2D5Z9V96LlZ/ss2ZIyNhyBGfT60AS+S//PzL+S/4V438SLWaX4guE1C5hxpVtkxrGd372467kP6eteybbj/nrF/37P8A8VXjfxIjv2+IL+Rc2yEaVbbjJbs+f3txjGHGO/rQByctvcQsQdX1Ftq72KxwfKOf+mfsadBaz3EQkTWb/BJHKQdQcdo6iuE1EOfMuLCQohZm+wMdq8+svfBp9qmpyQBobywRMn5RZNwc89JcdaAPX/hdDIPAFmDdSki5vASQmT/pUvP3e9dYxcAkSzkA4yAnPOPT1rk/hctz/wAIBZ7pYi32m83EREAn7VLn+KuqJlXcwEZ+YAkRdTn/AHvWgDG8dROPh94lJnkONKuuCF5/dN7V4nJZXMSF21m/PQYCQck8D/lnXtnjpZ/+FfeJcyRkf2VdZAjP/PJvevEZ49UELeZeWDKcDabJjnPAH+toAiVJWlijGs35aQZGFt/f/Y56Hpmor+wuVvNMB1a8YtcsASkPy/uZDkfu/bHOetORr7zYYkutPBcAriyPHX0m9j0zTb+LVftmmbr2zJNy20i0YYPkydf3nPGfT+hALM1tPCUDazqHzttB2QYH1/d0QW084YprN/xjqsHIPQ/6v+dNuE1JWiE11YNlgFJsWwp/GX6UlqmovvMF3p6cgnFiwznkHiX+fNAFrRtOun13UFXWr9CLa3JdUgy2Wm4OYyOMdh3PXjGneRXNiw83XNXKFdxdY7UgDIH/ADzz3HasOyl1i2129Ed3Yl2toNxazcjG6XGB5vHfv3HTHNm91bWIWXz5NOddud32BiAMj/ptnrivmsdluJrYqVSCTi7dr7LyIcW2bNvY3NzF5kfiHU9u5lyY7bnBI/55e1a/g/4d22seHvt0+vaxHLJeXYZYvs4XK3Mi55hPJxk9sk4wOK5W11HWWgBgudMWMMQALBwOCQf+W1ep/DL7U/gS1Z5Yd5u7wsREQCftUucDdwM105Vga+GqSlVSSe1rfogimtyn/wAKusF/cf27rJL/ADiUm33Lt4wP3OMHdk5BPyjBHOcjxZ8MrOw8G65eLr2sytb6fPKI5Ps+1isbHBxCDg47EH3r01ln+1R/vI87GwfLPqvvWJ46Wf8A4V94lzJGR/ZV1kCM/wDPJvevcLPE5LK5jjaRtZv9qgk4SDt/2zqFIbl5liGqakCQckpb4XGOD8nuOnrXa3HgLVIbaWWXX7ExohZh/ZbnIA5/5b1St/BmpNdRW0eqWsbEOSf7KwI8YJBxcf7SnjPX648WPEOWtXVT8Jf5GnsZ9jkb+wuVvNMB1a8YtcsASkPy/uZDkfu/bHOetWbi3ltYvMm1y+VcgZKQf/G61vFXhXVdGGk3DaxZzl70xqBYMm0+RKcn98c8AjHHXOeMHIuf7Rgi8y4v9PCA4ybJu/H/AD1+tejhMXRxdP2tB3j81+ZMouLswtoJrpGaPWb/AApwcpB6Z7R+9VBZ3S67dKNWvM/ZoSX2Q5PzS8f6vHH07n2qexW/kib7NdafGoOCq2LDsMdJfTFVjFqn9u3Q+2We/wCzQ5P2VsEbpcceZ9e/cenPRLY5cVJxpNp2f/BJZxdQMqnVtQZmxgLHBzk4/wCef0/MVLHBdyIHXWb3B9Y4f/jdVbn+0EZVkns5GbAUfYWOckesvrj9Kmhj1MxL5d5ZKgGABZsMY7f6ys7s8p16tvj/AK+49g8GaFqM3gXw9KnizWYEfTLZlijisyqAxL8o3QE4HTkk+pNbn/CPap/0Oeuf9+bL/wCR6w/Blr4qbwL4ea31nRo4DplsY0k0mV2VfKXALC5AJx3wM+grc+x+MP8AoO6H/wCCab/5KrU90P8AhHtU/wChz1z/AL82X/yPR/wj2qf9Dnrn/fmy/wDkej7H4w/6Duh/+Cab/wCSqPsfjD/oO6H/AOCab/5KoAP+Ee1T/oc9c/782X/yPR4E/wCSeeGf+wVa/wDopaPsfjD/AKDuh/8Agmm/+SqPAn/JPPDP/YKtf/RS0AH2Pxh/0HdD/wDBNN/8lUfY/GH/AEHdD/8ABNN/8lVkf8Jf4k/6F7Sv/BvJ/wDI1H/CX+JP+he0r/wbyf8AyNQBr/Y/GH/Qd0P/AME03/yVR9j8Yf8AQd0P/wAE03/yVWR/wl/iT/oXtK/8G8n/AMjUf8Jf4k/6F7Sv/BvJ/wDI1AGv9j8Yf9B3Q/8AwTTf/JVc74k0fU9SaFta8YeH4baxYu8Lac8Sb2RgGZvtQZSFLlSGXuewxb/4S/xJ/wBC9pX/AIN5P/kaub8QW974lvBdX/h3Ty4gaHausMV5zhyrWpBZcsBnIw7Agg0mNGjp+jJFq9pc2Pijwu19FbCSAJbTvmLaR5mz7aQ3DnLkEnPJqpJpFpq0mnBr3w7eSSyTvayr4cupGXDsJGMguMom925YhckEdBUOlW99o1xZzWfh+wU2mPLX+2GC/cZDwLUYzvJwMDOMYHFZ13/p17p0rWWmrcRyXP2cx66N8jO7O4Um0LDaxP3COBhsjIp9SY7FiztNMv7GNrLWdNmgmvAIki0LUSXYqSAqi5z5O0NwB5WAaSe10yL+0on8R6fhXEc6RaZqRBdCE/dBbvllwFJj5Azngmsfy9PksYcR6Q1vb3aJA/8AwkCMIioISBSbTjAJwf8AWDqGq3PeTIb7zbyyjaLy95bxBFutCPlBBNnkZJbhsjLsQM80Py/rYa8/63PRPh95qeEVWP7NKgv74CSLMaN/pc3Kqd20eg3Hjua6SVp/MhzHH9/j94f7p9q4r4f6xa2PhGO2a3aMx3t6NkTCRF/0qXgMcFgOmcDPoK6R/EFozxERzfI2T8o9CPX3py3FHZGtuuP+eUX/AH8P/wATXD6HpvizT/DOm6W2k6FcR29nFblm1WUeYFQLkr9mOM46ZNdL/wAJHZ/885/++R/jTIfEFpHBGhjmyqgHCj0+tRKKluKUVLcyoovFMUjJFoOgRkKM7dVlHGTgf8evrn86Zeaf4l1JbaC+sdJtbdLy2uGlg1CSZ/3UySABTAgOSgXO7gHPOMHYHiC0E7v5c2CqgfKOxPv70S+ILR0AEc3DKeVHYg+tL2cb3JVKCd0jW3XH/PKL/v4f/iaitmn+yw4jjI2DGZD6fSqP/CR2f/POf/vkf40yHxBaRwRoY5sqoBwo9PrVmhVtGn/4WDrH7uPP9lWGf3h/563ftW3O0/ljMcY+dOkh/vD2rlLTX7UePNXl8uba2mWKj5RniW69/etqXxBaOgAjm4ZTyo7EH1oA1t1x/wA8ov8Av4f/AImooGn8s4jjPzv1kP8AePtVH/hI7P8A55z/APfI/wAaZF4gtEQgxzcsx4UdyT60AaLNP9qj/dx52Nj94fVfai5af7LNmOMDYc4kPp9Kzj4gtDOj+XNgKwPyjuR7+1E3iC0kgkQRzZZSBlR6fWgDW3XH/PKL/v4f/iaiiafzJsRx/f5/eH+6PaqP/CR2f/POf/vkf40xPEForykxzfO2R8o9APX2oA1g0+DmOP2/eH/Cjdcf88ov+/h/+JrEvvFtrZ2rTLZXtywIAihEYZvpudR78msiT4lQxIXk8N60iDqzPaAD/wAj0rotU5tXSOttmn+yw4jjI2DGZD6fShWn+1Sfu487Fz+8Pq3tXHWvxIha2QJ4c1mTYApKPaEZA/671Ruvi/pmn6k8FzoGuJKYUfZttj8pLgHibHY/lTj7ztHVh7OfZnfztP5YzHGPnTpIf7w9ql3XH/PKL/v4f/ia8zn+NmhlVU6NrSncG+ZbccAgn/ltUi/G7Q3Xcui62ynoQtuf/a1a+xq/yv7hckux6HA0/lnEcZ+d+sh/vH2oZp/tUf7uPOxsfvD6r7VxGm/FK0vbIXFt4c1ySJpJAGH2Uch2B6zg8EEU5vidafaEY+H9XGN0eDJaZ3Ejj/X9eK4pYvDxk4uok15o0WHrNX5H9zO1uWn+yzZjjA2HOJD6fSpd1x/zyi/7+H/4muF1D4m29vpt1PN4b1xIo4Xd3JtTtUAknifP5VQPxw0IAk6LrgA6kpb/APx6tKVWnWTdKSlbs7/kUsJiJbU39zPRImn8ybEcf3+f3h/uj2olafzIcxx/f4/eH+6favN4/jfoIkk/4k2tHe25QFt+mAP+e3tUsfxm0e8vbW3g0LXGmeQ7F2243YRiefOx0BPPpWkvci5S0SCWExEIuUoNJeTPSN1x/wA8ov8Av4f/AImorZp/ssOI4yNgxmQ+n0rjpfihaW+3zvD2sR7vu75LQZ+mZ6Lf4kRCBEHhvWmKKFba1oecD/pvXL9dw1r+0j96Oa6OxVp/tUn7uPOxc/vD6t7UTtP5YzHGPnTpIf7w9q5Oy8fm/wBSuYLbwvrkksMMTyJutBtVi4U8z452t09PpU9z40lG6J/DOrI8ZWR1e5sQVUMDk/6RxW8asJLmi00Lmj3Oq3XH/PKL/v4f/iaigafyziOM/O/WQ/3j7VhJ4tvJEV08I62ysMqwmsiCPX/j4qrp/jaa6tnkg8Ka5IizzRkh7QYZJGVhzP2ZSPw44qKuJo0Y81WaivNpfmVF82kdTp2af7VH+7jzsbH7w+q+1Fy0/wBlmzHGBsOcSH0+lcs/jvbeoreHNUWQZj2G5sdxYkcY+0deKdqfjeaz0m8urnwprkcEMDySOXtDtUKSTgTknAHYVj/aODul7WOv95f5lckux1m64/55Rf8Afw//ABNRRNP5k2I4/v8AP7w/3R7VwZ+MelAZOga4AP8AZtv/AI9UUfxi0kTTD+w9aLFg20C2yBgDn997V6v1PE/8+5fczH21P+Zfeegs0/2qP93HnY2P3h9V9qLlp/ss2Y4wNhziQ+n0rz4/GLSmv4oxoOubzE7BdtvyAVyf9d7j86kuPi3pzQSJ/YGtqWUgE/ZvT/rtWE4ypy5Zqz8xe2p/zL7z0Ldcf88ov+/h/wDia8b+JEl+vxBfyLa2cnSrbd5lwyY/e3GMYQ57+ldInxg0uVd0eg606+q/ZiP/AEdXGa5rs/ivxjc3umaFqRWPT7eJ0ke3VlIknIP+txg59c8HIHGYuio1YSdotNmBPPfhx52nacWCk5N05wPr5XHepIJtTMQMOn2Cpk8C7dec88eV61fk0zVpSS/hzUOV2nFxbjI9Dib3pYdO1e3j8uLw3fKoJOPPtz15/wCetMs9N+FzXP8AwgFnuiiDfabzcBKSAftUuf4a6syspYmGLOQCQxOT/wB81x/gO/OjeELay1C0nhuVnuZGjyjbQ88jryrEfdYdDXQ/29Y8/urjk5xgdevrQBU8dNP/AMK+8S5jjA/sq6ziQ/8APJvavEpZtU8pvNsLAp3BvHOfw8rmvZ/Euow6z4V1fS7dXWe9spreNpAAoZ0KgnBJxk+hrymSx1mVCj+Hb8qfSe3H/tWgDJW5vleNF07T1YgFR9pcY64/5Y8d/wBahv5dV+2aZusrMEXLbQLtjk+TJ1/d8cZ9f6jXTSNTjZGXwzehkGFPn2+R1/6a+5pl1pmvT3NjIvh68AgnMjZnt+QY3Xj976sKAKc0+o741l0/T2Yn5Abpzz6/6rjtzRBNqOGMGnaeoJ5K3TjPv/qufrWlLp2rz7fM8OX52sGH7+3HI6f8taSHTNWtyxi8N343Yz/pFuenTrLQBjRS6r/bt2RZWe/7NBkfa2wBulxz5f17dh1zxLc3t9GyrcWFhyMgtcyEYyO/k464/Sr8ema8uq3F0fD15skgijA8+3zlWkJ/5a/7Y/WpZtN1acYl8N3zDGP9fb+oP/PX2FAFCGfUzH+5sNP2AkfLeOBkHB/5ZetdN4O8f6ro3htNPj0GznEVzdZkbUmTJM8jHjyT0JI684zx0rKi0/WIYxHH4cvgo6Dz7c/+1ag0/TNetbZ45PD14S080g2z2/R5GYf8tfQigDsG+Leo/aVJ8O2YKhk/5CUmOozz9nxwR+tU/FHxI1W+8I61ZyeHrOJJ7CeJpF1NmKBo2BIHkDOM9Mj6iudGj6ks3nDwxemTJOTNbnBPU/62m6lpmvXmlXlrH4evA80DxqWnt8AlSBn9770AemT3niZYJDNouieUFJfdqspG3HOf9GqnbanrKzQwW+g6KjsGKKt9Ou3kFs/6L8vYkHHUeoqSXxPNNC8UnhXWWR1KsPMteQev/LeoodeNu6vH4U1vcN3zNNbMfmxnJNxz0H5V+XRyrGctnhn+P/yR2uce5hePrjxA1ro32rTNMiA1HKGLUZHy3kTcHMC4GMnPPIAxzkcpLPqapulsdP2g9WvH4zx/zy966/xbf6lr0Gmx2vhrU0Nteee/my2oyvlSJgYmPOXH4Zrn5tN1a4QJN4avXUHODNbY9P8Anr719tkFCpQwShVhyu70/wCHbOaq05XTMy1mv/LP2bTtOVM8hbp17D/pl6YqmZdU/t26P2Oz3/Zocj7U2AN0uOfL+vbsPXjdt9L1W0QpD4bv1UnJzcW57Y7y+1Qf2Tr/APas91/wj95skgjjA8+3zlWcn/lr/tj9a9qWxx4qLlRair/8OZdxdXqELPZWBJwADcuxOT2HleoqWObU/LXy7GxCAYAF2wA/8hVoyaRrMpBfw7fEjoRcW47g/wDPX1ApyaXrcaBF8O3oUDA/f25/9q1nZ9jyfq9S3wf1956Z4MuvFS+BfDy2+jaNJANMthG8mrSozL5S4JUWxAOO2Tj1Nbn2zxh/0AtD/wDBzN/8i1zHhTxkbHwXoFqnh/VroRaZar50DWwRv3K5xvmVvbkDpWv/AMJ4/wD0Kuuf992n/wAfrU940PtnjD/oBaH/AODmb/5Fo+2eMP8AoBaH/wCDmb/5FrP/AOE8f/oVdc/77tP/AI/R/wAJ4/8A0Kuuf992n/x+gDQ+2eMP+gFof/g5m/8AkWjwJ/yTzwz/ANgq1/8ARS1n/wDCeP8A9Crrn/fdp/8AH60PAn/JPPDP/YKtf/RS0AcR/bN//wBCzqv/AH8tf/j1H9s3/wD0LOq/9/LX/wCPVY/tdP8AoG65/wCCW7/+NUf2un/QN1z/AMEt3/8AGqAK/wDbN/8A9Czqv/fy1/8Aj1H9s3//AELOq/8Afy1/+PVY/tdP+gbrn/glu/8A41R/a6f9A3XP/BLd/wDxqgCv/bN//wBCzqv/AH8tf/j1cNrmiz3OtyajPYXlrHPOkwSVLTeXReCJPtIPABwOnJyD29B/tdP+gbrn/glu/wD41XM6tpKanrDX/kaxHuUDnw7ds4wpXAfYPl5zjHXvRs7oHtYrabosum38N2vh3UGZCd/yWgMmUZWBPn98gn/dH4Z84j+2aekMd3bzCSXyYhPafOTIzAIn2kAlWO3kN042mtjTdDstNv4btbHV2ZCd/wDxTt2DJlGVgT5ffIJ/3R+FuO1SKCGGO31tY4TcPGo0C7wryMSrY8v+AMwx3z2pdgORt44oLO2e1luo47a5SGGaK4tFC4VgIyVugDJhjyeD3QippmaNrxpEWN7dg5Z1swYGJwxk/wBLAO5iTyAc45IUCtKHw2baG2jt5NfhNtIvktHoF6pWNVIAOAMv8xyx4PdSKkbRJS0rBdR3bg8THwveZVj98tgANuJJPAOcckKBTer/AK8gWiN3wQgi8LxxhXUJdXShZCCwxcScEgkE/Qke9dDWL4I0+dfC6JBbXTRJd3aqZIXVsC5kHzAjIPqDyD1roTZXYIBtZhngfuzzTe4o7EFFWPsN5/z6T/8Afs0gsrtgCLWYg8giM0hkFFT/AGK7zj7LNkckeWaDZXYGTazDtzGaAIKKsfYbz/n0n/79mkFldsARazEHkERmgDAtv+Ry1P8A7B9p/wCjLmtis62srr/hNNUX7NNuGnWZI8s5/wBZc/4VsGyuwMm1mHbmM0AQUVY+w3n/AD6T/wDfs0gsrsjItZj24jNAEFFT/YrvOPss2TyB5ZoNldqCTazADkkxmgCCirH2G8/59J/+/ZpBZXZJAtZjjg/uzxQBlarcJaWJnkWVkVhkRRNI3PHCqCT+ArnZ9asZ1UGPVUKNuVl0u4yDgjvGR0JrqdYU6dpzXd8DbW0bDfNONiLk4GWPA5IH41yd3r+gXMSp/b2lABskPcxsrexG4Z9fqBWM/iPSwztT3GWGpadp8TRxpq7gkHMmmXBxgAdox6VyHinVLefxO0qR3gX7HEuHs5UOQ8vYqDjnr06+hrsLLUtH0fzrO51/TvOSTa6PMkZRgApBBbOcjnPNcl4q1Kxm8QfbIr22ktXtY4knSVSjOryFlDZwSA6EjtuHqK6cDpiIv+ti5P3Vqv6+ZiG8gMm/bdA4wR9mk5/8dpUvYERUCXOAMDNtJ/8AE0qz2t1P+6uYJSqMxQMGIVQWY8HgAAk+wpsV9p8USoL21woxxKo/rXvqfmv6+ZnfXc7PwjrVrb+HIY3ivywmnOY9PncczOeqoR3/AA6VbF1pgYMf7aO0YUHT7jCgEYGPL6cDg9e+ar+FtZ0vT/D0Fve6lZ203mSyeXNOqNteRnRsE5wysrA9wQR1qdbjSGQ3J8Q6e0MUiguJI9oc8jc2fvEI3PBODjGK/JMXT/2us+WS95/PV+R7FOf7qGq2X9bieIdctJvDOqxLDqAZ7OZQX064UZKHqSmAPc8V5895C6lSlxz/ANO0n/xNeia3rek3+galZ2eqWVzdXFrLFDBDcI7yOykKqqDkkkgADrXncl9YvGy/bbfkf89R/jXv8NR5aVTRrVb/APDI9DC1Pen78dl+vmRpPAjBh9rOOxgk5+vy1paLqMEfiXS5GS6KpK5IW1lY/wCpkHAC5PXt9az98Fv5Esl5CEkTdGWIG9clcqc9MqRx3BrT0K+tP+Ei0+4+1QeRbu8k8nmDbEpjdAzHoBuZVye7AdxXt4/XCVV/df5E4+p/sVRcy22/ps7u51fT7qMI8WqADP3dMuO6lf8Ann6E02y1PTbGNkii1Uhmyd2m3B7AD/ln6AUy/wBX8O30aK+t6UChJDG4jOMqR6+4P4VJb6po+lPPbXOu2JnWTa6y3CKyFQF2kFuCNvNfnXsvctyy9P6R8EafhTxHYweJtYleDVCr2dooCaVcuch7jOQsZIHIwTwecdDjoZ9X0e4luHdPEYE7IzImkXqgFduCMRZB+Uc5rC8K+I9Dtdf1W8uNa06G1ntbaKKeS6RUkdGnLqrE4JUSISB03rnqK2ZdU8M6jd3bReK9GYzqGKpPA7oiBWbkk5XCEnIwBknpX1uBjbDwVmtP66GE17xoxeKdKhiWOO01pUUYA/sS8/8AjVYfhrxPYQ6XcK1vqxJ1G+f5NIumGGupSORGecHkdQcg4IIrag8YeEba3jhTxRo22NQozqEXQf8AAqyPD/ijw/Y6dPDea7plvK1/eTKk13GhMclzI6OAT91kZWB6EMCODXlcSQ5sJFcrl7y29H5M6sDpN9NCVNW0hbxLkx6+zI7OinRrrClslv8Aljnnd3PYe+a3i7xPYXHgvXYUt9WDSadcIpk0i6RQTGw5ZowAPckAVIuoeFnuxqT+JNEkiguCxYTxcM+8qGbf1wPl6cIfwTxR4o8P6j4S1mxsdd0y6vLmxnhgt4LuN5JZGjYKqqDlmJIAA5JNfJ06K9vTahJ6r5a/4T0m99TyeXULWaMxtHe7T1xaTDP/AI7UUVzaRS+YBfk7duGtJSOgH9z2FSzappksTRjVLRN3BInXOO/emLcWdtLHcTanb7Zo8oWdR5gB27gc8jKMPrmv6WlU95Pmj/Xz/q58oo6bP+vkIupwf23bv5d3gW0w/wCPSXPLR9tue3+c1fl1GzmTY8N6RkH/AI8Zu3/AKppqFkdUhuxeW5to4ZI3m81diuzIVUnOASEcgd9p9DV77fpt+8dtDqFtJNI6qiRzKWYk42gA5JOcfjXxubu+Nm73229EZzjqtH/XyI4L+0t1wFv24Ay1lLwAMAcJXS+BLlLnW9YeNZQBbWo/eRNGfvT9mANcxaalpVtHs/taxIwANsygcD69a2/CfiDRbbW9Ukn1fT4ke2tlRnuUUMQ02QCTzjI/MV58dzowcbVr2f8AXyPRqK5298Q+HbtVC+J9Mi2hvu3kfUgjP3u2aktvE3hy3t1i/wCEi0k7c9LuMAc5wBuOAOlaHsG9RWP/AMJZ4b/6GDSv/A2P/GqF3rfh65laQeKdLXOPlN3GQMA9MMOcnOfUD2oA6eisf/hLPDf/AEMGlf8AgbH/AI0f8JZ4b/6GDSv/AANj/wAaANiiuYg1vw9DdJMfFOlvtznddx5OSxPO7odw4x/CPStex17R9TvI7Ow1axu7qTOyGC4SR2wCThQcnABP4UAaFFPudLvbi2khEFzHvGNyxnNRWmi31s8zNDO/mNn/AFLDuTz6nkDPoBQA6iqepatpujXC2+qahaWM7JvWO6mWJiuSMgMQcZB59jWPqGveHb5I1HifSowjhipu4yr+xG4ZGMjHvQB0lFYkPinw5FDHGfEelsVUKWN7Hk47/ep//CWeG/8AoYNK/wDA2P8AxoA2KK5xtf8ADbX4uj4m007cYT7bHgYBH97HfvVv/hLPDf8A0MGlf+Bsf+NAGxRWK/ivw4yMq+ItLUkYDC8iyPfrVOz1zw7azmT/AISfSnGwIAbuPPAA5O7nof8Avo+tAHTUVj/8JZ4b/wChg0r/AMDY/wDGobnxL4cuI1UeJdLTDhji8j5wc4+9QBvUVz1j4i8O2cHlt4l0mQ5zn7XGOwH948nGT7k1Z/4Szw3/ANDBpX/gbH/jQBsUVzd5r3h27cMPE+lKAu3YbuMqfmBORuGc4x/k1Zh8U+HIoY4z4j0tiqhSxvY8nHf71AFDw7rlpZ+FtFglh1BnTT7fJh064lXmJTwyoQfwNaX/AAk1h/z76r/4Kbr/AON1neHtf0bT/C+i2t7q9hbXCadbFoprlEdcxKRkE55BB+hrR/4Szw3/ANDBpX/gbH/jQAf8JNYf8++q/wDgpuv/AI3R/wAJNYf8++q/+Cm6/wDjdH/CWeG/+hg0r/wNj/xo/wCEs8N/9DBpX/gbH/jQAf8ACTWH/Pvqv/gpuv8A43Xb+BP+SeeGf+wVa/8Aopa4j/hLPDf/AEMGlf8AgbH/AI12/gT/AJJ54Z/7BVr/AOiloAP+E78H/wDQ16H/AODGH/4qj/hO/B//AENeh/8Agxh/+KroKKAOf/4Tvwf/ANDXof8A4MYf/iqP+E78H/8AQ16H/wCDGH/4qugooA5//hO/B/8A0Neh/wDgxh/+KrnvFHiLQdUFrLpfjLw9DcW4lKs+qpH8zLgfMpJAz1Pp69K9BrjNdg8Zvq11LpN3LHaKv7iJVt9rEIDyXUty4K9RwT04IPIDn9I1exg1eG91L4gaLImZBNBHr25NjeYcBSQMgmPDYBAU4Pas6c6NHe6TPZeL/CmdPkunRpdWQlPMlZx2LE4IBwy85yXHFdT4cg8dT+J7t9cu7m30kCV4Iwtr1JAVCVBYqBlgflJ43elVptK8ZQXmlyW011MsD3LTeddAhx5rMgYCRRlkwBlXC8DCdaOz/rruG10cXa6Xo1lp9naQeL/B+22vI5Sr6jC6T7VZfPkV0YGQ7uVHoMSA81ZuYNDuH1B5Nd8FyvcOsjb9cG26OdzCUFDwGOV5YAKoCjJNa9roXju10+zhZtQuXivI2uPO1FiZyFYNIGWZWWEkqducjGfLPSrNzpPi2V9Qcw6/+8dXZI9UjUSgncViIlHl7SQvAXKq2WbIUD3/AK8gjt/Xmb/w5mt4vBcK/b4blftt9tuBICJh9rmw4PcHrmumluYDJCRNGcPk/MOPlNYPw+S4j8JBLtw90uoX4mYdGf7XNuP55ro5v9bb/wDXQ/8AoLVUviZMfhQfarf/AJ7xf99iora5gW1hBmjBCAEFh6VaqK1/49If+ua/yqSiJbmD7VIfOjwUUA7h6tRPcwGMATRn50PDD+8KlX/j7k/65p/NqLj/AFS/9dE/9CFAB9qt/wDnvF/32KitrmBbWEGaMEIAQWHpVqorX/j0h/65r/KgDn7S5g/4WDrB86PB0qwAO4f89butue5gMYAmjPzoeGH94Vk2f/JQ9Z/7BVh/6Nu627j/AFS/9dE/9CFAB9qt/wDnvF/32KiguYBGQZox87nlh/eNWqit/wDVN/10f/0I0ARNcwfaoz50eAjAncPVaLm5ga1mAmjJKEABh6VK3/H3H/1zf+a0XX/HpN/1zb+VAB9qt/8AnvF/32KiiuYBJMTNGMvkfMOflFWqih/1tx/10H/oK0AAuYCCRNGccn5hxR9qt/8AnvF/32KlooAq21zAtrCDNGCEAILD0oW5g+1SHzo8FFAO4erVLa/8ekP/AFzX+VC/8fcn/XNP5tQBFPcwGMATRn50PDD+8Kl+1W//AD3i/wC+xRcf6pf+uif+hCpaAKsFzAIyDNGPnc8sP7xoa5g+1Rnzo8BGBO4eq1Lb/wCqb/ro/wD6EaG/4+4/+ub/AM1oAiubmBrWYCaMkoQAGHpUv2q3/wCe8X/fYouv+PSb/rm38qloAqxXMAkmJmjGXyPmHPyiiW5gMkJE0Zw+T8w4+U1LD/rbj/roP/QVom/1tv8A9dD/AOgtQAfarf8A57xf99iora5gW1hBmjBCAEFh6VaqK1/49If+ua/yoAiW5g+1SHzo8FFAO4erUT3MBjAE0Z+dDww/vCpV/wCPuT/rmn82ouP9Uv8A10T/ANCFAB9qt/8AnvF/32KiguYBGQZox87nlh/eNWqit/8AVN/10f8A9CNAETXMH2qM+dHgIwJ3D1Wi5uYGtZgJoyShAAYelSt/x9x/9c3/AJrRdf8AHpN/1zb+VAB9qt/+e8X/AH2KiiuYBJMTNGMvkfMOflFWqih/1tx/10H/AKCtAETXMH2qM+dHgIwJ3D1Wi5uYGtZgJoyShAAYelSt/wAfcf8A1zf+a0XX/HpN/wBc2/lQAfarf/nvF/32K8b+JGpWFt8QXM97bRB9KtgpklVc4luM4yfcfnXtNeQfEH/kocv/AGCrX/0bcUAcNcaxp0jkx6xYAbCF/wBLVdrc84HXt9MU+11rTI4As2r2DOCeRdKeM8ck56VduDc7z5IbAQ7cbcFueufw6U+1MxgH2gESZPUg8Z46cdKAZw8epWIe5ze2/NzMw/eryDIxB69xTGvbRt2dQt+WBBFwBxn0+lXY/wDWXX/X3P8A+jWpjCc7sMy/MMY24xn/AAr36Sl7KPp28vU9CN+RFPUNQsn026RLy3ZmhcACUEk4PvXXz65pbQsser2AY463Kj6jOePrXM6l/wAgq8/64P8A+gmu2nMghbyhl+MYxn3xnjOK4MxvzK5hiL3Rjpq1j5sLvrWn4QAMouhz19T9OueldB4T1XTrnx/4cWC/tZWW5mYiOZWIH2WcZ4PuPzrPQ3plhLLtQAbwWUnPPtz26Yrc8Nf8j74b/wCvub/0lnrzzmPZpbiJihS4iGDzmTFJFcRru8y4hOemJM1NL5mU8sZ5+YcdKSIynd5ikenI/pQB5X401fTbL4g3Bu9RtIA+lWoQyzKu7EtznGTzjI/Oubv9a0i4ZXtvEenxOFIz9vUDORg4BweN351vfEH/AJKHL/2CrX/0bcVyl4t3uDWrnhfunbgnI9eemfyrxsTk0K+Iddzab/ysTy3dzUtPEWjx2+241/THlLMxIvEI5JIHXsOK5yx1vSUjuQ2qWS5vLlhm4QZBmcg9ehBB/GtW2MxhzOMSFjx6DJx+mK9F+HP/ACJVv/193n/pVLV4TLoYGUqkXe5nJ+zVzyAanYm63trtgse4nAuwSRngY3Y6Uuta1pUuhahHHqdm7vbSKqrOpJJU4AGa9tC64+pYz5dsJHJZmQjaGG0ABc8rnOSPqOlN8bf8iF4i/wCwXc/+imrvVbyJ9vrax4/LrmlNC6pq9iHKkKftKcH86rw6rpiyo8ms2WFDDaL0EdsdTz36+tbEu/yX8v8A1m07fr2qvCt0ZUaR3EYDAqdvPTGcfj09q3OgzL/WtKe80xl1OzYJcszETqdo8mQZPPHJA/GrFzrWnSRbbfWdPjfP3jOpx+v0qbUf+P7Sf+vtv/RMtWrk3Ai/0ZVaQn+I4AH+ePxoAy7HWbCKJhc6xp7MTkbbpW7DPU+uaji1rShrt3IdTswjW0ChvPXBIaXIzntkfmK1LFrpom+1IVfPGSDxgenvmoYf+Rhvf+vS3/8AQ5qAKt1q+myspi1qyVeNy/a1XOCO4ORxn9Kmh1zSlhUSavYFwOcXKH9c81auhdbl8hiF43YAz1HTPsT+VTQmQwqZRh8cj/8AV3oA9L8JeLPDemeCPDtnf+INKtLqPSrTfDPexxuuYUIypORkEH8a2P8AhO/B/wD0Neh/+DGH/wCKo8Cf8k88M/8AYKtf/RS10FAHP/8ACd+D/wDoa9D/APBjD/8AFUf8J34P/wChr0P/AMGMP/xVdBRQBz//AAnfg/8A6GvQ/wDwYw//ABVHgT/knnhn/sFWv/opa6Cuf8Cf8k88M/8AYKtf/RS0AH/CCeD/APoVND/8F0P/AMTR/wAIJ4P/AOhU0P8A8F0P/wATXkHmX3/Qa1z/AMG9z/8AHKPMvv8AoNa5/wCDe5/+OUAev/8ACCeD/wDoVND/APBdD/8AE0f8IJ4P/wChU0P/AMF0P/xNeQeZff8AQa1z/wAG9z/8co8y+/6DWuf+De5/+OUAev8A/CCeD/8AoVND/wDBdD/8TXG674ejtNWuk0zwL4clsoVym7QRI0hCBzhlIHJyo4PJ74weS8y+/wCg1rn/AIN7n/45Ve7vb+2WNl1jXG3MQQdYuR/CT18zjp1qZSUVzPoaUqU601ThuzqvD+hzalr95BqngHwxYabCJnSVdCZmfaQFTLBQWGc7lDBwCFxjNZ9poMYksJv+EXiuYSzsYpfDEcTyDPzLL+5GwqvK4wCTt3PgmsNNQvXO06xraNs3ENrNzxwDz8/Tn9KRL/UDHHIdb1lkYMdy6vdc4BI48zjoKhVY6a/1/TOmWX4hcykrf09rej/Q0rXw9exafZi78JW0832yNbtk0GCNwdrb44/9GZTHu24kIweR5g61ZufD0bPqDJ4djiQOrbU8KRloUY5HlfuWEhAKq2SxyWO1QuTz6alqRWLfres5ZwrFdWucDgZX/W9cn36dKG1PUdjsNd1YYx11e6+XgnB/edeg+p71LxEHr/XQ2/sjExfK7f0/+D/Wh6/8OLONPBcSTWNvBIl7fK0McYCxkXco2gAcAdAPaumltoBJCBDGMvg/IOflNeDeH9X1S20t4otTv1Rbu54Ny5OTPISSSckk8knknmtQa9rAB/4ml4c+s7HH054/Cuhu7ueZyuPuvoe1fZbf/nhF/wB8Cora2ga1hJhjJKAklB6V41/busf9BW+/8CH/AMa6Pw/pFvN4E0vVbq+1yWd9MiuJSNbvF3MYgx4EuBk+gxWc5qCuyJzUdz0JbaD7VIPJjwEUgbB6tRPbQCMEQxj50HCD+8K4a3s7W6ltrRW1hlZTK0sWt3pK7iRy5YEj5OjEYycDk5zfH+lLo3gy8v7DUtciuY5bcI51q7bG6eNTw0pHQmkqibsKnUU5qC3f6nqH2W3/AOeEX/fAqK2toGtYSYYySgJJQelfLs3iDXIoy/8AwkOuHHrqtwP/AGelPifXLq6kb+39YVmJfbHqMyKMnsqsAo54A4x2rp9jI+hfD+IUuVyjf1f+R9DWltB/wsHWB5MeBpVgQNg/563dbc9tAIwRDGPnQcIP7wr5y8M6zqy6vqUh1fUnkaC3UvJeSOxAaXAyzE4GTx7n1rpzrmrkYOqXx783D/41m1Z2PIxFCVCrKlLdHtf2W3/54Rf98CooLaAxkmGM/O45Qf3jXjX9u6x/0Fb7/wACH/xpmg/atR01rq51fWmle6uQSmrXKDAmcDAWQAcAdBUykoq7JpUnUdke0NbQfaox5MeCjEjYPVaLm2gW1mIhjBCEghB6V4pNdiG+SFtR1n5nKA/27d7x8wB+XfxyQRzyKl1+Ge08Oapcw6vriyw2ksiMdYujhghI4MmD+NT7RG31Seuq0Pa/stv/AM8Iv++BUUVtAZJgYYzh8D5Bx8or5lbWtaVGb/hINdOBnjVbj/4uoY9e1tnUDXtZw4JLLq9wemP9r6V6P9n1O6/H/Ij6vI+pfstv/wA8Iv8AvgUfZbf/AJ4Rf98CvnTQta1lb5ydc1eT92eJdQmcdR2ZiK6H+3dY/wCgrff+BD/41zVqUqUuWRlODg7M9ltraBrWEmGMkoCSUHpQttB9qkHkx4CKQNg9Wrxka5q6gAapfADgAXD/AONL/b2sYx/al59fPbP55z/k+tZEnss9tAIwRDGPnQcIP7wqX7Lb/wDPCL/vgV4qNe1gH/kKXh/3p2P8zR/busf9BW+/8CH/AMaAPZYLaAxkmGM/O45Qf3jQ1tB9qjHkx4KMSNg9VrxXQzd6hpz3Nzq+tNK11cAlNWuUGBM4GAsgA4A6CkGpttMCX+sNudWY/wBsXRZAOPvbsr97kZ28DJ4GPGnndCNSVPlk3F2e3T5noxy2rKCnda+v+R7Xc20C2sxEMYIQkEIPSpfstv8A88Iv++BXiusG603RL++ttW1kXFtbSTRGTVbiRdyqSMqzlWGR0IIPQg0f27rH/QVvv/Ah/wDGuvA4+ljIuVNNW7/8OznxOFnh2lNrXseyxW0BkmBhjOHwPkHHyiiW2gEkIEMYy+D8g5+U140de1ggf8TS8GPSdhn688/jVO61bVbvUdJtpdX1MRS3TBxHeyxkgQynqrA9QO9dVWoqVOVSWyTf3HMz3b7Lb/8APCL/AL4FRW1tA1rCTDGSUBJKD0rxu/8AtFnGjpqGtSAk5zrl2uMKW/vnPQ0+1mfVDNcDUNbizJyq6tcooJAJAVZAFAJxgDAxxXj/ANv4fl5uWVvl/mRzo9hW2g+1SDyY8BFIGwerUT20AjBEMY+dBwg/vCvE21bVLDW7ixg1bUvIW2hmAkvJZG3M0gPzMxbGEXjOByQBk5nGvawD/wAhS8P+9Ox/ma9bD1o16Sqx2ZSdz2r7Lb/88Iv++BUUFtAYyTDGfnccoP7xrxr+3dY/6Ct9/wCBD/41ueENNGseHVvr7UdakuJLq6DMmsXUYwtxIowqyADgAcCuXMsypZfSVWqm03bS3Zvq12NIQc3ZHpLW0H2qMeTHgoxI2D1WsTx1bQL8PvEpEMYI0q6IIQf88mrmVgt2vBp8UmqOJJyrOdfu/Mj27h/fJUHDfLnDYBPQYj8XeHrSHwVr0q3mssyadcMBJrN26kiNuqtIQw9iCD3rylxRhOeMHCSb8o//ACRfsJHk82lackTMml2jv/CogXk/lTFtba5ljhm0yHyYo9sQeAYjGd20dgNzMcDvk962P7AsfW8/8DZv/i6P7AsfW8/8DZv/AIuv0h5zh27+z/I8n6pUt8R0Pwqtbe38dPbwQRRQS6ZM8kaIFV2WWEKSBwSAzYPbcfU17Pc20C2sxEMYIQkEIPSvm0WY03X7U2N3qFsz2s4Z4r+dWIDRcbg+ce3Q4HoK021LU7Ro511fWZSrghH1Sd1JzwCrOQwzgEEY55rxMbiYVq8qkVZO2nyH9Zjh7Up3bPoT7Lb/APPCL/vgV438SNNsLn4guJ7K2lCaVbFRJErYzLcZxkew/KuZtNS1C5j3f21rYIAzt1i5IGRnH3+tVBbG/wBfujd3upTslrAFeTUJ2bG6XjcXzj26DJ9TXKpJmtLFwqT5EncdcaRpsbkR6NYkBCw/0QHceeMgcduvXNPtdG0uaAPLo1kj5IINqq9D1xipv7Gtf+et9/4Hz/8AxdH9jWv/AD1vv/A+f/4uqOo5GPTrEvc5srfi5mUful4AkYAdOwpjWFt822xtQQwABtweM4/+vXV/8I1pYziO45JY/wClzcknJP3u5o/4RvTP7lz/AOBk3/xVejDGU1FRcdkdKrRSSsclqGn2SabdOtnbqywuQREoIOD7V18+i6THCzJpFizDHAtlP44A5+lMbwzpToyPFcMrDBBu5SCP++qn/sa1/wCet9/4Hz//ABdc+JrRqtOKsZ1JqT0RTTStPeWEf2HZiNgN5Nmowefy6D1602/0XSkvNMVdMs1D3LKwECjcPJkODxzyAfwq9/Y1r/z1vv8AwPn/APi6a2hWTsjM14xQ7lJvpjtOCMj5+OCR+NcxkRXGj6ZE0WzRrJgzANi0UkD8uPrSWukaXNv8zRbNCCMZtFH4cjnHrVj+xrX/AJ633/gfP/8AF0f2Na/89b7/AMD5/wD4ugB2jaDo8uu6hHJpNi6JbW7KrWyEAlpskDHfA/IVoX+gabAyta+H9LlXaSU+wqSTkDGR04J7dqzU0e2ikaSOW/R3AVmW/nBIGcAnf2yfzNS/2en/AD96l/4MZ/8A4uvCxeV162IdWNSydtNe1iHF3ualp4f0We38yXw/p0bFmwps0Bxk46j0xXOWOiaS8dyW0uybF5cqM26HAEzgDp0AAH4Vf/s9P+fvUv8AwYz/APxdQrodmgIV71csWOL6YZJOSfv9SST+Nb5dl9XCzlKpO6fr+o4xaKI0qza68tdDsdm4gk2agAA+vuPb8DS61oulRaFqEkemWaOltIyssCgghTgg4q9/Y1r/AM9b7/wPn/8Ai6bJoVlLG0cjXjo4KsrX0xBB6gjfXrFCS6JpKQuyaRYsyqSB9mTk/lVeHR7CSVA2kaeI8NuJsgCSMY69Ov6Vb/sa1/5633/gfP8A/F0f2Na/89b7/wAD5/8A4ugC94e8PaJN418P28uj6fJDLcyrJG9shVwLaZgCMYPIB+oFew/8IJ4P/wChU0P/AMF0P/xNeBX9mLC70ya0u9Qhm+0kCRL+YMv7mTod+R6ZHYkdCanuNW1K3jDtrmvNk4wuq3JP/ofpmvRwmWVcVTdSDSSdtb/5eZhVxEacuVpnuNt4F8INawk+FdDJKAknT4vT/drzHxz4a0G08dSW9tommwwDTLdxHHaIq7jLOCcAYyQq8+w9K5yHXNU1AyXH9tawhZ8lYtTnVBnnhQwAHPQDA7VXhgfUddu2vb7Urh0toAryahOzY3S8bt+ce3QZPqaeJyurh6XtpNNeV/8AIVPExnLlSdyW60fT42UQ6Np7A4y32VTt5APAHPX9DU0OiaTJCrvpFirEdDbKP0xxUn9jWv8Az1vv/A+f/wCLo/sa1/5633/gfP8A/F15p0HqfgzwZ4VuvAvh64uPDOjTTy6ZbPJJJYRMzsYlJJJXJJPetz/hBPB//QqaH/4Lof8A4mvENCkvB4e0wLq+sxr9kiwkeqXCKo2DgKHAA9hwK0PMvv8AoNa5/wCDe5/+OUAev/8ACCeD/wDoVND/APBdD/8AE0f8IJ4P/wChU0P/AMF0P/xNeQeZff8AQa1z/wAG9z/8co8y+/6DWuf+De5/+OUAev8A/CCeD/8AoVND/wDBdD/8TR4E/wCSeeGf+wVa/wDopa8g8y+/6DWuf+De5/8Ajlev+BP+SeeGf+wVa/8AopaAOf8A+FT2P/Qxa5+dt/8AGKP+FT2P/Qxa5+dt/wDGKX+2vGH/AEEdD/8ABVN/8k0f214w/wCgjof/AIKpv/kmgBP+FT2P/Qxa5+dt/wDGKP8AhU9j/wBDFrn523/xil/trxh/0EdD/wDBVN/8k0f214w/6COh/wDgqm/+SaAE/wCFT2P/AEMWufnbf/GKxNX8G6Fo9y0dxrXiWS4VQUSGK1dnUg/d/c9Mjb9SPWtz+2vGH/QR0P8A8FU3/wAk1kXnifVnuGjvL3w9JIT9lYyaFOwO/nZu8/GDgZGcetZ1G7aOx1YSHNU+Fy9N/wCuhDY+ENH1GaGKDV/FAaWLepkW0X5tu7YcxZDYz2xweaii8FxFLWSXUdaSOUuXdbm1YBF/jX/RxuX1J2jkYLZGbdv4i1adgkF14fJCEKBoE4+ULjA/f/3TjHpVSHUr/dbL9j8NQ4aRU3aAQIiM7uRcd8Hpn3xWfO/5js9jTu70mvW99n5r8uhRtvD1rNbWkkuo61C9w6HBngZUiZd25itocHtgjAzywqeTwpGomMd7rTqH2wsbu1Ab7zZYi2O3KLuA5OCM4yKki8S6lNFA3k+HUM9yJY0k0XaTIwyJebrGT6/e9qSXWtRH2kGx8PP5mFYf8I+f34BODzc8gbCRux04zU88v5jolh6Klb2DXz8/U57SvDwlt7gxaxqSRi9ulUbYM4E8gBOY+pxk9sk4AHFNnso7aWSObWNYTZuwdlsQ2FDcYj9COtdF4d0PW9W02a/i1nTYlnv7xiv9mu3P2mTJH78cE5IHYEDJxkzXXh29jaYXOt6WxjG586JK3YHtMcnGDgc4Gegr5DEZtOOKqU/baJtWV9Nf8J4bo1b6Ix/+EafH/Ic1L/vm3/8AjVYeieJvElt4d06OHxFdQwRWkSogt7chFCDAyYicAepJr0KPwrrskauuu6dtYZGdJkB/Iz5FeTaZa350Kzb7ZaCI2yHa1qzEDaOD+85/KvpeEsxw9aVb65L2iVraPR690jgxinTjHmdrm+njfxLI8ap4mvD5gyD9mtff/pl7Gm3+p67r6Wuk6lr95NZ3l9awyoIbdTgzoMgiIEEdR9Ocjisdbe5aYFb2xL9mFi3uOvmfWnXI1TT/ALLeC7s3aC8t5EU2rAFhMhGf3nTOMj9R1r7GdbLJU5Rpw993tp16ficcKzVSNpf19x6Be/CnQ7GNHk1jXG3vsULJbDnBPVowOx70yz+F2gXtxcQxaxrmYGKMS9sRkEg9Izjkd8Vm3HxA8SSIPtA0F0DAjzLCQgHp3m96WH4jeJsukTaINrEsBp8o5JOT/rvXNef/AGTmV7W/8mX+Z6f9r4q38aX3yN7w98NtKtvFer2JvtRljSxtJg8jx7ss9wCOEAx8g7dzXTy/DvSEQEXF9yyjl07kD+7XJ+C/FerXniXWrm9Fk0xs7SMeTC6LtD3BHBdjnLHnPpxXbP4gu3XBjh4IPCnsc+tcs6dSlJwqfEtzWNSVVc8ndvqQf8K40f8A5+b7/vtP/iapWfwztYIXS28Q61BEZpXEafZiFLSMxwWhJ6k9TWt/wkd5/wA84P8Avk/401PEF2i4EcPJJ5U9zn1qGk9yoycXdOxnn4eKJ0T/AISfXMFWJ+W07Ef9MPeotQ+GcFxpt1BN4k1x4pIXR0ItRuUggjiDP5VqnxBdmRX8uHIBA+U98e/tRJ4gu5I2Qxw4YEHCn/GlyrsX7Wp/MznP+FJ6L/0HNc/77t//AIzTE+C2jM8oOua58jYHz2/oD/zx966j/hI7z/nnB/3yf8aaviC7VnIjh+c5Pyn0A9fatvb1f5n94vaT7nG6v8LNP0O0W6s9c1nzHcRnebcjBBP/ADx9hWDP4eMCqf7a1V2Y7VVVt8k9e8WOgNdx4l1PU9S06OG3ktLd1mDFpIGkBGCMYDr69c1x91DrAh/0jUdLdCeFOmSNk+w87muarUk5XbO2hCM4XkrspWWipfxNJFrmqgKcEMtvnoD2j9DW/wCEPCcGo65qtle6jfTx21tbSxk+UpBkaYN91Bx+7X9ayrGHVGhJstQ0lY8jITS5FHQY484dsVQPizxJ4R8T3gt5tKnkubO33tJZSAAK820ACbr8zZOfTgY5dGMqk+WOoVaS5PdjqeoS/DvSEQEXF9yyjl07kD+7T/8AhXGj/wDPzff99p/8TXmcvxf8WHCMuiZyG4sZj0Of+e3tT0+MPi6RA6poe09M2Uw/9rV2/U63b8UcnsZ9ju7P4ZWkELpbeINagiM0riNPsxClpGY4LQk9SepqU/DtBOif8JPrmCrE/La9iP8Aph71zWheOvF+qaSl4J9Di3yyjYdPlbG2Rl6+eOuM1OfG3ibzUc6houeVXGkz4IOOf9f06c9K+bq4jK1VlGpFcybv7t9evQ7YUMdypxbt097/AIJsah8Mre4026gm8Sa48UkLo6EWo3KQQRxBn8qv/wDCuNH/AOfm+/77T/4muW1fxn4vstFv7s3OhyCC3kkKDTpRu2qTjP2g46elc43xk8XIpZo9DAH/AE5zf/Hq7sBPC1oyeESst7K36If9nY6s3dXt3a/VnpKfDvSGeUG4vvkbA+dPQH+771XvfhlpUs1m8Wo6nbyxTF0kjeIkHy3Xo0ZHQntXn3/C5PE/y+TDo4dhmUtaykFvb96No27eCScgnPOBNZfFfxfqGr2NmV0NPOkYB/sUp24jdunnc9MfjXXWioU5SqL3Unfrp1Iq5Vi6VN1Jw91b6r/M9A/4VvH/ANDPrn5Wn/xio4fh0kkEbnxPrmWUE4W19P8ArhWLc+NvFVoFM19ooDZwRpM7dBntPxxUkfjHxJMzixvdF+zo21A+nyuyrgFQWE4BO0jkAfQV4X1rKLX5Y2/wP/5E8y8TVg+GWmrqVxPcarqt1K8Mab5WhGFBcgDZGo/iNWJfh3pCICLi+5ZRy6dyB/drK0bX/F+q61f2n2/Q4jb28Ehf+zJW3b2lGMfaBjHl+vOe2OdVtQ8QpJLHdaxpTLEPm8rRZxhzjZz55B+YqSo5I44zkerRrUHTTpfD00sL2kFoP/4Vxo//AD833/faf/E0zTfApsLRrex8Ta1bW4mldYkW1YKWkZjgtAT1J6k1NFN4sniWWPWtDZHGQf7HmH/tzVfSfFV/cWTmSK28yK5ngdlVgHaOV0LAbuASpIGTjOMnGTVSlQxC5KkVJLo1f8yoVU37rLR8KXonRP8AhLtcwVYn91Z9iP8Ap396h1PwRNeaTeWtz4r1ySCaB45EKWg3KVIIyIARkHtVg+ILoyB/Lh3AEDg45x7+1D+ILqSNkaOHawIOAc/zrFZbgk7qjH/wFf5GnPLuQf8ACuNH/wCfm+/77T/4mmJ8O9IZ5Qbi++RsD509Af7vvVz/AISO8/55wf8AfJ/xpq+ILpSxEcOWOTkH0A9fau0kyL74VaRd39vIup6rbvHFIoaJ4jkEpkHdGfQVDN8JtPjgkceINcyqkjJtvT/rjW6fEF1vD+XDuAIHBxzj39qR/EN1JGyNHDtYEHAOf50rIzlSpyd5RT+Rj/8ACo9O/wChh1z87b/4zVDS/hzpsPjHVrKTUdSuFTT7OVXkaINlpLkEfLGBj5B2zyefTqf+EkvP+ecH/fJ/xrEtdfuh441WXy4dzabZKflOOJLr396LII0qcXeMUjQl+HekIgIuL7llHLp3IH92n/8ACuNH/wCfm+/77T/4mp38QXTjDRw4BB4B7HPrTv8AhI7z/nnB/wB8n/GmaHjM1hcnUNRRdWvESG/uYEVUh4WOZ0XrGT0UVVeK5UMRqmpuoYJlUt+TnHdPWurn8Kam99eTw6vZolzdTXIR7BmK+ZIzkZ80ZwWx0qH/AIQzU9zN/a2nbmOSf7Mbn/yNQBzGpW97Z6VeXUesXpkhgeRQyQ4JCkjP7v2r2hvh1o6Lk3N//wB9p/8AE153d+CtVvLKe1k1uzCTRtGxXTmyARg4/fe9emnxFdsMNFbkHqCp/wAaAKQ8AaIXRRc3+WGR+8T/AOJ9q5f4geFbfQdP0t9PvryJ7m/8iRiY2+XyZX4ymOqLXaDxBcjpBbDHT5D/AI1geLo73xRY2UCXFvaPa3X2lXMDSBv3bpgjeO0hPXtQB5nNbTwlA2s6h87bQdkGB9f3dEFtPOGKazf8Y6rByD0P+r/nXRv4O1STG/V9PbacjdprHB/7/UieDdUiz5eracm45O3TGGf/ACNQBZ8BeHI9b1XV7XUNQvJktoLaSI/u1ILtMG6IP+ea/rXbS/DvSEQEXF9yyjl07kD+7WD4Ssb/AMMXuoXUt5bXb3kcMeFtmiCCMyEfxtnPmH8q6h/EF264McPBB4U9jn1oAg/4Vxo//Pzff99p/wDE0yL4d6Q6Em4vuGYcOnYkf3auf8JHef8APOD/AL5P+NNTxBdouBHDySeVPc59aAKp+HekCdE+0X2CrE/OnYj/AGfes3xR4I0/SfCOtala3V4Li0sJ54izIQGSNmGRt55Fbh8QXZkV/LhyAQPlPfHv7VS1zULrWtA1LSmMMS3trLbGQISU3qVzjPOM0AeSSWVzHG0jazf7VBJwkHb/ALZ1CkNy8yxDVNSBIOSUt8LjHB+T3HT1rpz4R1dlKtrNgQRgg6a/P/kamp4N1SPGzVtOXGcY0xhjPX/ltQBjad4cOseJ9D0671jUDDPcyAsghDLi3lbI/d4/hxyDwT3wR6L/AMKd0v8A6D+uf99W3/xmsLR/D2pab4g0/VJtUtJxZSPIsSWTJuLRPHyTKezk9O1d5/wkd5/zzg/75P8AjW1PEVqatTm0vJtESpwk7yVznYfhBpkkEbnX9cyygnDW3p/1xrh/EnhJPD3jCaxstY1Io1hbzM8ggLEmScY/1YGBt9M8n2x6xH4gu441QRw4UADKn/GuO8TaPqGv6/8A2rDqFrasbWO2aN7RpB8jSMCCJF/56H8qc8TWqLlnNtebYRpwi7pJHBzwz27KratqTM2NoWODnnH/ADz+n51LHZXEiB11m/wfVIP/AI3XQP4O1ST7+r6e3+9prH/2t7ClXwhqyKFTWLBVAwANNcAf+RqwLNnwn8MrO/8ABuh3ja9rMTXGnwSmOP7PtUtGpwMwk4Ge5J961/8AhU9j/wBDFrn523/xisjwnq/iqPwbocdvf6MsC6fbrGsmmyswURrgEicAnHfA+grY/trxh/0EdD/8FU3/AMk0AJ/wqex/6GLXPztv/jFH/Cp7H/oYtc/O2/8AjFL/AG14w/6COh/+Cqb/AOSaP7a8Yf8AQR0P/wAFU3/yTQAn/Cp7H/oYtc/O2/8AjFdB4E/5J54Z/wCwVa/+ilrA/trxh/0EdD/8FU3/AMk1v+BP+SeeGf8AsFWv/opaAOI+0+JP+gTpX/gzk/8AjFH2nxJ/0CdK/wDBnJ/8YrQ26/8A9Cjqv/gRZ/8Ax+jbr/8A0KOq/wDgRZ//AB+gDP8AtPiT/oE6V/4M5P8A4xR9p8Sf9AnSv/BnJ/8AGK0Nuv8A/Qo6r/4EWf8A8fo26/8A9Cjqv/gRZ/8Ax+gDP+0+JP8AoE6V/wCDOT/4xWNd/aV1LzLjS9IF42CVXWJ8491EPAJx25rqduv/APQo6r/4EWf/AMfrLutN1SS/VpfDesJJM2Uh+1WI3MoGSAZsngDPPas6ibWiudWEqRpzblNxVumj9DPt57zdi3sdDLIp+5rUhIAUA/8ALHsMc1Xje4dLWMaXppDb4oUk1e5ycAkghoM4A6Z6Z461uQaPrFsUaPwrrQKLgH7RZcfLtz/rqx4xFOLHFhfzSzO8VtIuq2G6dhkMoC3ADsCxzwTk81moy/lR1qtRTb9rP7/J/wBb7NkMNzPPDG0OkaeyvN8gXUbrJOAen2fOzGP9mmvcyrHcKdM0/aGAcLqt0eR8vy4g7AEHb2HPFPVrN7WOdbG4aCK6WFJf7T00qsgHywg+fwcDgfe96lnkEIvFntr6I22wTl9S00G26oNxM3y5yRhu5OOaXJP+VGzr4fm0qz+/z9P6sWPDHiDWrPR3gg0bTZEW9uzuOpOvJuJCQB5B4BJAPcAHAzgWZ/EN808zzaLpO9htkDa3KANy7enkYBIGM9awdG1G6trS4hXQdQYJfXY+SS3IH+kScf63t04444JHNOuHnuI2RtE1lVZiwCS2owTnOD5me5rw62X5S605ztzNu/vta31+0cqqUeVe8dWPFOvgYGhaZ/4NZP8A5HryjSJtSXQ7HZaWZjFtHhmumUkbRyR5Zx+dd0NXvAAP+Ee1Pgf89Lb/AOO155peupFo1lCdPu3226KSPLw2FA7v0ruy3B4Ojz/U0tbXs2+9ur8zzsxw88TGKw0XO29tbfcXgbwSxqLOw3oAFX7e/QZ7eXzjJqHV5dTNivmWloq/aIOVumJz5q4/5Zjv/k1EurQoyFdPvwEAGMw4OM4J+f1OaW71V9SW3s7fTbszTXUCxhjEAzeamBnf36enPOK9emnCalLRJ79vM83+y8dGSlKhKy62Y+b7fMoWWxsmUHobpsZ6f88/emw/bEkkaKzst5Pz4vHPPP8A0z9zXQT+EvE1wmx/Dl8Fzn5bq2H/ALVpIfCHiaGSRx4dvmL9Q1za4HJPH733r6f/AFhyjnv9bh680f8AIj6tWt8D/EvfD5p21jWTcRxxv9ntcCOQuMbpu5A/lXfVyvgXQ9Xj8Qa1Fc6bJbTC1tG8uSWMnaXnAOVYjqD3zxXcNo1+gy0GBkD769zj1rwMXWp160qtKXNF7NdfuPRoxcYJNWZRorQ/sTUf+ff/AMfX/Gmro1+4ysGRkj769jj1rnNCjRV/+xr/AHBfI+YjIG9en5+4qrqlrdaRpF7qdzbObezge4lCMpbailjgZ64FAEVFYP8AwkVz/wBC5qv/AH3bf/HqP+Eiuf8AoXNV/wC+7b/49S5l3NPZVP5X9xd1mS8js0NlBBNJ5gBWaYxADB5yFbnpxj8awJZNcnUB9L07g5BXUpFIP1ENbljPfa9O1rDot7bsi+YWnkg2kAgY+WRjnn0rQ/4RnV/+fT/yKn+NLljLUpVatNcuxx9omr2MbJb6RpqKxyc6nKcnGO8PtXG+KJtTbxMxms7RJPscQ2pdMwxvlwcmMc9eMdhzzx7CvhvVnRXW0yrDIPmJ/jXFeJ/Aviq68Rmez0SS5iNpEhZLiBcEPIcfM49RXRheWFZSbt/wxcK820pPQ87Z7sSBmgtVbHH+lMMj/vinRyXnlr5dvalAMAi5Y/8AsldU/wAPfGSuJD4buh0X/j6teeeP+Wvqacnw88aIioPDNzgDAzd2v/x2vXWIpfz/AJf5G3tI3+Im8IzayvhyEQWFg8fnT4aS9dDnznzwIj3z3/LpVry7pZN39m6Pv37Ru1WQkMMYAzFwRxjHStLw54f8U6ZosdpN4Wv3kSWZiY7m0x80rN3mHrUg8Na6JVB8Na0SF+RTd2eFAI44m6dOD175r8xxWCxEsTVkqejk9dddX5nqU8TRVOKc+i7f5GR4hn1s+GdVEun6ekZs5t7JfOxA2HJA8kZPtkfWvPne82Hdb24XHJ+0MP8A2SvW9a0XxPe6DqNqnhXUFee1kjVnubTALKRk4mzjmuSf4c+NXUqfDNxz/wBPdr/8dr2+H6NShTmqseW7X9a3O7DY3DxlK9W2i7efkcagnV1KW9tuA+X/AElun/fNaWiyagPEulmO1tWkEr7Fa5YAnyZOp2HHGex/rW3H8NvGYf5fDt2ShwQby2647/vfQir2neBfGVjren3cvhm6McMrEhbq1JOYnXj97716+N9/DVIx1bT076E43GYeeEqQjU1a201/A07y51PaqXdhpKhidofU3XPBBx+59CaW1/ta3RkttL0sKWywGpSHnA/6Y+mK17nRfEN1GEfwpqgAz925s+6lf+e3oTTLDQ9etICIPCmqskhD5a5s/QAf8tvQCvhPqGJ5Lex/P/M+Ks+wnhS48Qr4m1gwaXpbyGztN6vqUigDfcYIIgOSfmyMDGByc8btydTe4uDdaN4dMrqrTLJrkvQFcEg2/TIWqmgQeIdL17UrqfwlqjJcWttGqpcWZIKNMSTmcDHzjH0P46dydQlknkk8K+I1Wd4yyJdWagMCuMYuMg/KOa+mwdKcKEIyjZ2MpQlzbFmK78UGJDFouh+XtGzZq8uMdsf6N0rltBh8Sy2V1JDpuklW1G9J36lIpDfapdw4gPAOQD3GDgZwOui1HVYYljj8Ga0qKMAefZf/ACRWXoUmu2FhNDJ4R1Zme9u5gUns8YkuJJAOZxyAwB989etYZnUxtGipYON5X9dLP/gG+FglJ86sUGm11JhC1v4eEpbYEOsPu3emPI60t9J4g0vT7nUL7TdMFpaxNPOYNRkeTYoLNtUwKC2AcAkAnuOtX1TUkv45j4V19nVnkjQz2OF3E7uk/q3c9h71W8X3+rP4J15ZPCurQRtp1wGlkmtCqDy2yx2zk4HXgE+gNeRHGZ77SKdPTS+iOxxpdy7RXI/8J/b/APQE1X/yB/8AHaP+E/t/+gJqv/kD/wCO1939SxP/AD7l9zOP21P+ZfeddSVjeHvES+JNXOmWum3sNwIGuAZzEFKqyqeVc85da6htGv0Rna3wqjJO9f8AGsJwlCXLNWfmWmpK6KFZFt/yOWp/9g+0/wDRlzXT/wBiaj/z7/8Aj6/41jWuj358bapH5HzLp1mxG9ehkucd/Y1IywZYw4QuoYnABPJOM4/KhJY5GZUdWKHDAHO0+hp0vhK680z7JEYvnPmIcklcdc91X8vSrMHhq/t5JXWJiZDuILoADknoPr168CgCtTS6qcFgOnU+vSucn8Yxw3dzbro2pym3nkt2dDBtLRuUbGZQcZU9qpv4mt5JmlbQNWLsVPLW5xtORj97x/8AXNAHY0Vyc/juG2t5bibQ9VWKJC7t/o5wAMk8S1J/wmi/9AHVfzt//jtAHSLPE7BUlRic4AYHocH8jUlcXB4jihuPO/sfWnPJ2sbXGcYzxIOccfn6mtbS/E66prFnpiaTqEE127JE0xh25VGcg7ZCeiN2oA3SQASSABySaAwJIBBx1welXLjw7fXMDwyW52OMHEij+tJb+H7xFZ4rb5ZSHPzKM8AZ6+1AFWo5ZooQDLKkYPQuwHvWl/Y1+XKeR8wAJG9e/wCPtVXUPDF9eRIsnmwqrqQYnTJO4Y5Oe4xx6/QgAjoq8mg38caotsAqgAAOo4/OuKufF8S3F3aDR9Uk8iaW2eSNoQCyOUbGZQeqnnAoA6Np4kQu0qBQNxYsMAetSAggEHIPQiuKPiG28ry00LVkUqitgWpyF6DmSrS+Nba2gU3GlapDBEv7yeUwsEUDlm2yFjgcnAJ9AaAOrpqyxuxVXVmABIBycHoa0H0LUHRkMBAYYJEig/nmqlp4WuraZmihc7Rs2l0wvC9PwVaAGUhIUZJAHvV86NfqVBg5Y4Hzr6Z9fao7jw5e3KKslu2FYOMSL1HTvQBUBB6EHnHFLVm08PXkNuqwwEoxLgtIuTnn1rn9e106Bq/9mT6Xe3Fx5CXBMBi2hWZ1HLOvOUagDVeRIxl3VRjOWOOKdXF3fiK2vJPMk0PWVfZsDI9uCBkHj97wcgVaTxkiIqLoOrYUYHNv/wDHaSvfU0kociaevUZ4YuNfHhPRhDpmmPELGAIz6hIrFdgwSBCcH2yfqa1ftPiT/oE6V/4M5P8A4xUHhVdc/wCEP0TyvC+pzR/YINkqT2oVx5a4YBpgcHryAfatfbr/AP0KOq/+BFn/APH6ZmZ/2nxJ/wBAnSv/AAZyf/GKPtPiT/oE6V/4M5P/AIxWht1//oUdV/8AAiz/APj9G3X/APoUdV/8CLP/AOP0AZ/2nxJ/0CdK/wDBnJ/8Yrt/An/JPPDP/YKtf/RS1zG3X/8AoUdV/wDAiz/+P10/gT/knnhn/sFWv/opaAOgooooAKKKKACsHxN4cbxBDCqXgtniWTaxi8wZZcAkbhwD2zz6it6uM13wxrmo6tdXlnrE9ujriCNb6aNUIQYyq/L98ZPXI47kEAbpfw/Gn6nHqUl9DPdr5gdzabQ6uJMofnPy7nBxn+EfUQRfD/UY57O5HiCOG6gWVZZbW0eITB9uMp5xX+EAggrgAKEwDSaB4T8SWniO91DWNXlubR1laC1TVLgosjkAfLgALtzgHdtJ49azbbwBrsE2mXUH9mWcto8khghnZ4kZv4kzCGGfukAr6sZCSCLdP+uoWSukXLf4Yy2dvZxWuuvAbOVPs7xQuhWFFZQp2yDc+HOWPynoUI4qd/h7ds0zjVbEOXEkDnTTlHPLlsSgPuJZjwDnbkkKBWHa/DDV7LT7O0gk0zbbXkcpV8Ok+1WXz5FeJgZDu5UegxIDzVm5+HuqXD6g8ljo8r3DrI2+7l23RzuYSgxHgMcrywAVQFGSaJavv/SCOi7f0zlNOvrPRkvNNKX8n2XULyIOljPICBcSYO5UIP51VuprCeaWWIalC0hbcU0m4yQyhTn5OehP41Z03VdL0iO70+/1qyW6t9QvI5POuEVyRcSckE556/jVa61fTmmle18TadGHLcNfggAqAMDJAwcnj2r4bEwf1yq0n8Utej19DCOnkao8QWQGPJ1L/wAFlz/8brzjTdK1WXSLNo9F1eSN4EKvHp07KwKjBBC4I9xXo48TaDj/AJDmm/8AgXH/AI1veGvFnh6L4faPaHxLpFveJpUMW2S+jVo5BEBgjOQQa9TIJSo+0ag1e2/z8kduBzGrgG5Uop301v8ApY8dXw/rSlP+JLrPynp/ZM/6fLxVy1s9QsNV0u7u9H1eGCHUbV3d9NnAAE6f7HJPQAck4A5Nev23ibQUu4JZvGWiiKOPBjTUw+5stnJZ+mCvUE8cYqLxV4v8M3GjwpB4i0iVxqNi5VL2NiFW6iZjw3QAEk9gCa93EYmcqM423TOz/WHEzi6XJFKWnXrp3LGo6/p99CiLDqqlH34k0G8dTwRyPLHrn8KLHW9JsXndLbWGeZlLP/Yd2GOFA5PlckkE/iaNR8XeHZ4UW28UaKGV9zA6oke4YPG5ST1wfwosfFPhq2ed5vFukytIykE6khA+UZwC2F+bccD1r8qVF+zt7OXp/USG9dy74X1W3v8Axprk0Md4qjTrFMT2c0LZEl0fuuoOOeuMdfQ11086GMcSffTrG394e1cj4X1nS9R8aa5PY6lZ3UI06xQyQTq6hhJdEjIOM4I49xXXT3MBjAE0Z+dDww/vCv0vJ1y4CkrW06/0jjqfEyX7Qn92X/v03+FRQToIzxJ99+kbf3j7VL9qt/8AnvF/32KiguYBGQZox87nlh/eNekQDTp9qjOJOEb/AJZt6r7Vl+LY5NR8Ga7Y2sUj3Fzp9xDEhQrudo2AGTgDk9TxWo1zB9qjPnR4CMCdw9VoubmBrWYCaMkoQAGHpQB5PLdvJE6DTNeUspAYaNd5Hv8A6uqVtaTWN2Lr7FqpSVDiKHRLkbeQOcISpypODj72cYIJ9q+1W/8Az3i/77FRRXMAkmJmjGXyPmHPyis/Zo6njJvojz3QfEdnpF89xqFnrNvC0ZQO+jXeC2Qcf6r0Brof+FjeG/8Anpqf/gnu/wD41R441XTrPRYZLq/tYENwqhpZlUE7W4yT7V5xd+I9EliVYte0wfNlh9uRMj03A5HOD+FK/LojRQVdc8nZnocHxD8OpbxI0mphlQAj+x7v0/65VqaP4k0vW57h7CWdzEqB0ktZYnXJbBKOobB5wcYOCAeDjyay1qw0/wA621PXdNFxHJtZGvF3IQAGB3EEHIPH8q634e31pdeINcvLe6gmtWtbSJZ45AyF1e4LKGHGQHQkdtw9RVRk27GdWhGEOZM72edDGOJPvp1jb+8PapftCf3Zf+/Tf4VFPcwGMATRn50PDD+8Kl+1W/8Az3i/77FWcpFBOgjPEn336Rt/ePtQ06faoziThG/5Zt6r7UQXMAjIM0Y+dzyw/vGhrmD7VGfOjwEYE7h6rQAXM6G1mAEnKHrGw7fSpftCf3Zf+/Tf4VFc3MDWswE0ZJQgAMPSpftVv/z3i/77FAEUU6CSbiTl/wDnm390e1Es6GSHiTh/+ebf3T7URXMAkmJmjGXyPmHPyiiW5gMkJE0Zw+T8w4+U0AS/aE/uy/8Afpv8Kitp0FrCCJOEHSNj2+lS/arf/nvF/wB9iora5gW1hBmjBCAEFh6UACzp9qkOJOUX/lm3q3tRPOhjHEn306xt/eHtQtzB9qkPnR4KKAdw9WonuYDGAJoz86Hhh/eFAEv2hP7sv/fpv8KignQRniT779I2/vH2qX7Vb/8APeL/AL7FYY8aeFbV5YLjxLo0M0csivHJfxKykMcggtkGgDXadPtUZxJwjf8ALNvVfasTx1Oh+H3iUASc6VddY2H/ACyb2obx14Q+1Rn/AISrQ8BGBP8AaEXqv+1WR4z8aeFbrwL4ht7fxLo008umXKRxx38TM7GJgAAGyST2oA8Um1CCWJowL1N3BIs5c47/AMNQw3UMdwZWN4+V2kfYZQTwOc7fb9amm1bT2iZY9Us1Y8BjMvH61DDqdotwXl1WxKFcEC4HXA7Zx6/nX3sqi5k+Zf1f+9/VzxFHTZ/18jufhXexTfEElUuBt0q4zvt5F6yweo56V7VczobWYAScoesbDt9K8V+FeoWU/wAQSYru3kC6VcBikgOMywY7+xr2q5uYGtZgJoyShAAYelfJ5q74ubvfbb0R6mGVqSJftCf3Zf8Av03+Fc/aTp/wsHWDiTnSrD/lm3/PW79q6D7Vb/8APeL/AL7FclJ4h0TSfiDqh1LWNPshLpViIzc3KR78S3ecbiM4yM/UV5xudRPOhjHEn306xt/eHtUv2hP7sv8A36b/AArn5/HXhAxgDxVoZ+dDxqEX94f7VS/8J34P/wChr0P/AMGMP/xVAHid1qlvDrGsRvHdlhqt7ylnK45uJD1CkVQe6s5C/mRXbBnD5Omzk8HOCdvPp9KuSa9o51HVGGq2O19TvHQ/aEwytcSFSOeQQQQe4NU31XTXL7tZshlwQVvQOM9MA8cce9ADda1a2k0LUI1ivAWtpFG6ymUfdPUlcAe5q1PqttLCyBL5SccnT5yPxG3pVXWta0qXQtQjj1Ozd3tpFVVnUkkqcADPWrU+uaW0LLHq9gGOOtyo+oznj60AV0urZZYZG+3M0QAGNNmAPX/Y469vStbRfEenWHi/Qby6+2RwQ3MhdjYT97eZRgbMnlhwM+vQGslNWsfNhd9a0/CABlF0Oevqfp1z0qHVdX02abThDqlnlbklmW5UbR5UgySDwMkD8aAPcf8AhZ/hT/n7vv8AwVXf/wAarT0jxPpuoaZDPai+kj27d39n3A5HB6pXgMOsWSzI0usaaVC4bF2PTsM469zzzXrXgrxl4WtfDUUVx4k0eGQSOSkl9Ep6+hagDrLXWrK61W6tYjcefDDE8iPbSIQrGQKfmUddjflVuedDGOJPvp1jb+8PauZ0PW9K1Tx5rlxp+p2V3ANOsUMtvcLIu4SXRIyCRnBHHuK6ae5gMYAmjPzoeGH94UAS/aE/uy/9+m/wrwu9stRtdY1RH0jVn36hdTK8GnTyoyPM7qQyIQflYcZyDwcEEV7p9qt/+e8X/fYqKC5gEZBmjHzueWH940AfPX9lXn2vzH0rWz8zOFGi3AJ5B6+Xnj+tTajYanf6Xd2cGiaz51xC8UfmaZPGu5lIGWZAqjJ6kgDua9/a5g+1Rnzo8BGBO4eq0XNzA1rMBNGSUIADD0oAl+0J/dl/79N/hUUU6CSbiTl/+ebf3R7VL9qt/wDnvF/32KiiuYBJMTNGMvkfMOflFABLOhkh4k4f/nm390+1S/aE/uy/9+m/wqhqmt6TpiW8+oapZWkJl2iS4uEjXO1uMk4zwap/8J34P/6GvQ//AAYw/wDxVAGtbToLWEEScIOkbHt9K8g+JGoQ2/xBculyd2lW2PLtpH6S3HXapx1716JbeOvCC2sIPirQwQgBB1CL0/3q8x8c+JdBu/HUlxba3ps0B0y3QSR3SMu4SzkjIOMgMvHuPWgDmbq9tLllJS+GMZB0+cg4IIyNvPf86mh1W2ihVCl8xA6/2fOP/ZOlQ3Wr6bKymLWrJV43L9rVc4I7g5HGf0qaHXNKWFRJq9gXA5xcof1zzQB6v4M8WadbeBfD0D22sl49MtkYx6LeOpIiUcMsRDD3BIPatz/hMtL/AOfXXP8AwQ3v/wAZrD8GeNPCtr4F8PW9x4l0aGeLTLZJI5L+JWRhEoIILZBB7Vuf8J34P/6GvQ//AAYw/wDxVAB/wmWl/wDPrrn/AIIb3/4zR/wmWl/8+uuf+CG9/wDjNH/Cd+D/APoa9D/8GMP/AMVR/wAJ34P/AOhr0P8A8GMP/wAVQAf8Jlpf/Prrn/ghvf8A4zR4E/5J54Z/7BVr/wCilo/4Tvwf/wBDXof/AIMYf/iqPAn/ACTzwz/2CrX/ANFLQB0FFFFABRRRQAVxmuweM31a6l0m7ljtFX9xEq2+1iEB5LqW5cFeo4J6cEdnXJeOde1LRodOTRfKm1GeaTbaupYyosMhJ2qC5VW2E7eTwB1wTbULX0M/w/bePm1+8k17UJP7MUTNBFBDbKWbICrn5iUAJKklTkfN6VHpmi660NhcTRa3BPbmedornVi2WAHlxHbKyyKxJO5h/CRhVIWrWk+JfE1xdWNrqekfZ3lgEs8sVnO0afu3OQTjB3KnyH5huwecGse31/xYs+lSj+2Lq2Z5Wnjl0lopGXjCuPKABHJ4KDnAaUggiVny/wBdQTv739bFa10Lx3a6fZws2oXLxXkbXHnaixM5CsGkDLMrLCSVO3ORjPlnpVm50nxbK+oOYdf/AHjq7JHqkaiUE7isREo8vaSF4C5VWyzZCita6z48i0+zF2mqTzfbI1u2SyWNwdrb44/3DKY923EhGDyPMHWrNzrXixn1BkudYiQOrbU0UloUY5Hlfu2EhAKq2SxyWO1QuSPf+vII7f15nn0KXEc18l24e6XULsTMOjP58m4/nmopftYLFSSofgKFyRgnv74H4VD/AGdb3l3qFxqWm2jX0moXRnLQqx3+e+Rkjt0qtLpdihbGkWO0PjItA2RgnOAPoPrms5/Ez52Sj7SXr2/4Jsru2jdjdjnHTNbfhsE+EtIAYqTYw8jqP3YrlV0XSioJ0qyBI5HkJx+lZGm6Zpx0SzlfTraRzbIzHyVLMdo9uTUPIZZwuSNTk5ddr/qbYWpGmm99v1PQrX+1luIlnO6Hgu525+4cjj/ax+VWdQ/5h/8A2FLH/wBKoq82Sws2miR9GtVDD5v9GU4PPfp2H51et9G0ttU0tDptmVfUbRHUwLhlM6Ag8cggkEe9H+o06P8AtPtl7mtuW17a9zs+sxckrbnv+p/bfJi+xBixkG/YyghcHoWBHXHaksV1Dzrh7xl8suREgIJChjg8AYyMcZP4dKw9T8JeHLaGJrbwnozs0gVsaXHJtGCc4AHcAde9JY+ENAnmuPtPhDRIoVcrETp0QLAMRnvkEAHoPx61irA7WNjSP+R91r/sF2H/AKNu66O4/wBUv/XRP/QhXH+G9G0vTfG2t29hptnawnTrFzHBAqKWMl0CcAYzgDn2FdXPbQCMEQxj50HCD+8K6ofCjtp/Ai1UVv8A6pv+uj/+hGj7Lb/88Iv++BUUFtAYyTDGfnccoP7xqyyVv+PuP/rm/wDNaLr/AI9Jv+ubfyqJraD7VGPJjwUYkbB6rRc20C2sxEMYIQkEIPSgC1UUP+tuP+ug/wDQVo+y2/8Azwi/74FRRW0BkmBhjOHwPkHHyigC1RUX2W3/AOeEX/fAo+y2/wDzwi/74FABa/8AHpD/ANc1/lQv/H3J/wBc0/m1RW1tA1rCTDGSUBJKD0rwv4w2VrJ8QYw9tCwGlQEBowcfvZ/8K0o03VmoLqVCPNKx7zcf6pf+uif+hCpa+Qn0+z80KtjbAEdTAD/+qli06zaJS9jahiMkCECu3+z5fzG/1d9z63t/9U3/AF0f/wBCNDf8fcf/AFzf+a1xnwqjSf4caY0yLIyyXEalxkhVnkVV57BQAB2AArrmtoPtUY8mPBRiRsHqtee1Z2OdqzJbr/j0m/65t/Kpaq3NtAtrMRDGCEJBCD0qX7Lb/wDPCL/vgUhBD/rbj/roP/QVom/1tv8A9dD/AOgtUUVtAZJgYYzh8D5Bx8ooltoBJCBDGMvg/IOflNAFqorX/j0h/wCua/yo+y2//PCL/vgVFbW0DWsJMMZJQEkoPSgCVf8Aj7k/65p/NqLj/VL/ANdE/wDQhUS20H2qQeTHgIpA2D1aie2gEYIhjHzoOEH94UAWq4nwz/yDrz/sK6j/AOlk1dj9lt/+eEX/AHwK850Twv4ev7e+ubzQtMuJ31XUA0s1nG7HF3KBkkZ4AA/Cvl+LFB4KPO7e8tlfpLzRvQ+I1gurvqSZeWO2ErF/9VgpztA4J7DOeeePaPxp/wAiJ4h/7Blz/wCimrHHhjR31JIU8J6IsHmssjNpC/KozjDcA5x1HTI9sp4u8I+GrbwXrs8Hh7SYpotOuHjkjso1ZGEbEEELkEHvXxUI0fb09eq2iu/X3jpd9T1Koof9bcf9dB/6CtH2W3/54Rf98CooraAyTAwxnD4HyDj5RX66eeSt/wAfcf8A1zf+a0XX/HpN/wBc2/lUTW0H2qMeTHgoxI2D1Wi5toFtZiIYwQhIIQelAFqvIPiD/wAlDl/7BVr/AOjbivWvstv/AM8Iv++BXjfxI02wufiC4nsraUJpVsVEkStjMtxnGR7D8qAMC4NzvPkhsBDtxtwW565/DpT7UzGAfaARJk9SDxnjpx0rMuNI02NyI9GsSAhYf6IDuPPGQOO3Xrmn2ujaXNAHl0ayR8kEG1Veh64xQDPZfhh/yIVr/wBfd7/6VS11JEx3YLL8wxjGMZ/wrkPhdaWy+ALNVt4gq3N4qgIMAC6lAFdY1tB9qjHkx4KMSNg9VoAyfHf/ACTzxL/2Crr/ANFNXjk5kELeUMvxjGM++M8ZxXr3jq2gX4feJSIYwRpV0QQg/wCeTV4jPoukxwsyaRYswxwLZT+OAOfpQBYQ3plhLLtQAbwWUnPPtz26YqPUf+P7Sf8Ar7b/ANEy1TTStPeWEf2HZiNgN5Nmowefy6D1602/0XSkvNMVdMs1D3LKwECjcPJkODxzyAfwoA17gzhojCCRuG8DA4/H+lJam4O/z0K8jBJHPrjHb681QuNH0yJotmjWTBmAbFopIH5cfWktdI0ubf5mi2aEEYzaKPw5HOPWgD0j4Wf8jD4h/wCvSy/9Dua9KuP9Uv8A10T/ANCFfM8Wi6Uddu4zplmUW2gYL5C4BLS5OMd8D8hT7zR7GFgYNG0+RduSv2RSScgdfxPbtQB9NVFb/wCqb/ro/wD6Ea+cLbRtLlh3yaNYoxY/KbZRxk47elevfC60tl8AWarbxBVubxVAQYAF1KAKAOxb/j7j/wCub/zWi6/49Jv+ubfyqJraD7VGPJjwUYkbB6rRc20C2sxEMYIQkEIPSgC1UUP+tuP+ug/9BWj7Lb/88Iv++BUUVtAZJgYYzh8D5Bx8ooA4n4sf8gzQf+wr/wC21xXnVybgRf6MqtIT/EcAD/PH417pqGladfwx2t5YWtxbyPh4ZoVdGwCRkEYPIB+oFUP+EE8H/wDQqaH/AOC6H/4mgDxaxa6aJvtSFXzxkg8YHp75ruvhZ/yMPiH/AK9LL/0O5rrl8GeFbpFuLjwzo008o3ySSWETM7HkkkrkknvV3T9E0nS3lt9P0uytICFcx29ukaljkE4AAzgDn2FAF+4/1S/9dE/9CFS1VntoBGCIYx86DhB/eFS/Zbf/AJ4Rf98CgDE8Cf8AJPPDP/YKtf8A0UtdBXB+DPBnhW68C+Hri48M6NNPLpls8kklhEzOxiUkklckk963P+EE8H/9Cpof/guh/wDiaAOgorn/APhBPB//AEKmh/8Aguh/+Jo/4QTwf/0Kmh/+C6H/AOJoA6Cuf8Cf8k88M/8AYKtf/RS0f8IJ4P8A+hU0P/wXQ/8AxNHgT/knnhn/ALBVr/6KWgA/4QTwf/0Kmh/+C6H/AOJo/wCEE8H/APQqaH/4Lof/AImuQ/shP+glrn/g6u//AI7R/ZCf9BLXP/B1d/8Ax2gDr/8AhBPB/wD0Kmh/+C6H/wCJo/4QTwf/ANCpof8A4Lof/ia5D+yE/wCglrn/AIOrv/47R/ZCf9BLXP8AwdXf/wAdoA6//hBPB/8A0Kmh/wDguh/+JrkPFUfhTw1dSWqfDzR7ybyDcRbbWCNWjUHezMUwoVtgJ/2wegNH9kJ/0Etc/wDB1d//AB2uavtf0zT9SlspLjxQ8kUyxM0es3B6gEsB5+7auRk44zSs3og21ZvaO3hjVLqyil+Hnh+0juYN5eSKFvLk8tpAOI8FCEPzg9MHHNY9re+H2n0xm8L+D760uWlLy2OmwnciEZIBfK7QckYdsYJEeaSz1eyvblYVl8UR7g22SXWpwpwpb/nvkZCtjI7c44zTh1xXkgEr61GpYi5b/hIrs+VlsKQN/wA2evO3AORkUX94WvLZj7XUdKOn2cl74Q8JpNLeRwzmHR4mFuSrFoCrSKWmBA6HPzcITxVm5u9AV9Q8rQfAaRwuuGk09CbVGOVaUZBbK7egUBnUZY5Ay7fxN51pbTSjWoGuHQgN4hvmVImVjvYrkqRt5GMDIywFWZdXuA0/lR6y6iTZC58S3YV+TguQ52ZUFgOTjGQMjLe/9eQ47FbSPD+mX9pPcyWk9oz3t1/o8N1LEkIE8gCBEYKoAAGAO1Rz6Zo8UskSw3jupICjUbnPGc5AY46cdevauUi1/Vo5LoWWqXUNsbu4aNJFSRgDKx+ZnUsx55JJOae3iTxAqlv7ZuOBniCD/wCIr56vl2YSrzmqnutuy5pKyv6HqUsRglSipU7uyu+VandJ4V0l0Vgt7yM/8hGc/wDs9cZpWk2z6HYyZui7W0bYW8lUE7R0AbAqqvijxCzKP7YlwQTkRwnp/wBs6qQXF/bW8cEWpTrHGoRF2RHAAwP4K7csw+Nw3P7ape9rat9+55uaqniIwWFjy2vfS1/uNhLOzaWNcXYEgBXN/Nkg5xxu9s1FrOnxWWnfabea8jmjmhZHF5KSp81eR83Udj261lLqeqG6ki/tObaqKw/dxZ5Lf7HtRcy3t3AYZ9RneMkMRsjHIII6J6gV6vtKr0cn97PKhhKympOWi82Wpdf1qKPedf1rA/6ic/8A8XSJ4g1l5GQa/rWR/wBROfP/AKFWNmYPta5nBJwMbD3x/dqx9nl/5/Z/++U/+JqbI9LlR7F8E5ri/wBU8RyXt5eXUiw2ah57mSRgN0/GWJOPb3PrXrc8CCMcyffTrI394e9eD/CG6utPv9eEVy5LxWuSyqTwZvavUW1m/cYafIyD9xexz6UxnWfZ0/vS/wDf1v8AGooIEMZ5k++/SRv7x965r+29R/5+P/HF/wAKaus36DCz4GSfuL3OfSgDp2gT7VGMyco3/LRvVfei5gQWsxBk4Q9ZGPb61zH9s35cP5/zAEA7F7/h7UNrN+6MjT5VhgjYv+FAHWfZ0/vS/wDf1v8AGoooEMk3MnD/APPRv7o965r+29R/5+P/ABxf8KaNZv1LET8scn5F9MentQB1ggQA8yc/9NG/xo+zp/el/wC/rf41xOpazqz2ZSDUpbaRiAJYooyy9+Nyke3IrnrvV/EdrErf8JZqJLNtG+GzVR9T5HHT88VLmk7M2hh5zjzI9StoENrCSZOUHSRh2+teF/GG0jk+IMYLTDGlQfdncf8ALWf0NbWla74gv7XdH4q1JFQhQBDaNxtBHPke9ZV1oE3ifxZeNq2u6lNLb2NsElCW6HaZJ+CBEBgYz0zyeTxjbD1oQqpy2LVKVP35bHnb2kKyhA0+SM83cg/LmlisopIlctcAsM4F1If616T/AMK2sP8AoMar+cH/AMao/wCFbWH/AEGNV/OD/wCNV6X12h/L+CK9vT7HcfCW3T/hWumjdLxNdD/Wt/z8y+9di0CfaoxmTlG/5aN6r714z4YfWdN0ZrKx8Sajb2tveXcccaw2zYAuJBnLQk5PU89TxgcU7/hKfEDTrt8T6izDg4htfkUkdf8AR8A+vYY618tUzjDKrKGt030LWX1pRU1azPZLmBBazEGThD1kY9vrUv2dP70v/f1v8a8e1rWfE9loOo3SeKtQZ4LWSRVe2tMEqpODiHOOK5GT4j+NkjZv+EluDgf8+tqP/aVdWCxdPGxcqOyNoZPiptpJaef9dj6KigQyTcycP/z0b+6PeuQ+IqyRWmhxwXd7bibU9kht7uWJmX7PO2NysDjKg9e1ePRfEvxk0mF8S3AMnzH/AEW25OP+uXTj9KsW/iHxH4o1/RtO1TxBdSQ/aXkUpb26sjCCXkYi9CRzkc+uCN8RQqSozjB2bTs/MVXKMTTpSqu1l5nSX/2izjR01DWpASc51y7XGFLf3znoaTTyb2FmTUddjVCFAOs3X90H/np2zj8K0f8AhGrj/oY9V/74tv8A4zR/wjVx/wBDHqv/AHxbf/Ga+a/szMuW3tdf8Uv8jyOWRJ4a0wX/AIi1W3udT1x4obS1eMf2zdjDM84bkSZP3F6+nua07uw0+C4uofO1qQ25QY/t6/LMWK44Dnj5h0yeOlZXh3QrweKtXii8SarEVsrRjIsdqWbL3GAcwkYGDjAB+Y5zxjTuk1K2uLqEeKNYcwbBgJa7mLFQOBanj5+2Tx0r1qEKtOmoVJXklrqzCbkpWuasHhqzlt45HuddjZlBKHXb3g/9/apeEfB+lXeiTSzS6tv/ALRv1ymsXaAhbuVRwJQM4AyepOSckk1ag0TVZbeOR/FWtxsyglDFZ8H/AMB6yvC+nar/AGTOIvFWrQquo3y7UhtCCRdSgt80BOSck9sk4AGAMsbjcPhafPitY3ttfXU1wqnOTSZ0p8E6OLhE87WdpRiR/bd72I/6a+9JceB9EFtKW/tOZQhzHPq13LG4x0ZGkKsp7qQQRwRXOefrcmqx20fijVHJkeIt/oeUAJySv2XjOw4HfFTeI49d0zwvq1/F4u1Z5LWymmRZILPaSqEgHEAOOOxFcCzrK1OMeXV7e6js9nM9A+zp/el/7+t/jUUUCGSbmTh/+ejf3R714PN438XwxM58T3px0AtbXJPYf6moIPHviyS5eNPE14Nw35+zWuTwvbyeOo/Kvunk2JTs7feef9bp2ue/tAn2qMZk5Rv+Wjeq+9FzAgtZiDJwh6yMe31rwQeNfGDatBAfE93taCV8/ZbXIw0Y/wCeX+1+lWbnxd4tSE58S3zq3ykC2tB14/54+uK87EUpYeq6VTdCeNpJ2Pd/s6f3pf8Av63+NeN/EjT4bj4guHe5G3SrbHl3MidZbjrtYZ6d6yrTxr4tuY93/CT3gIAztt7UgZGcf6nrTbC11DxV4k1CbVNe1B5oLS2RZEjt1JUvMcECLHBz2zyc54xkpJl08VTqS5I7mPcWVpbuV33pwhc51GYE9enzc9Kfa6daXUAlEl8Mkji/nPQ4/vV13/CFr/0HtV/K3/8AjVH/AAha/wDQe1X8rf8A+NUzoOx+F1tGvgCzUNLhbm8AzM5PF1L3zz9a6xoE+1RjMnKN/wAtG9V964jQftHh7R4tMtLuWSGN5HDTKhYl3Z2JwoHVj2rQ/tm/Lh/P+YAgHYvf8PagDpL+yt59OuYZkMsUkTK8cjlldSCCCCcEH0Nc5/wrDwp/z6X3/g1u/wD47SNrN+6MjT5VhgjYv+FO/tvUf+fj/wAcX/CgBo+G/heYlHs7vbCdibdSuVOPvckSZY5Y8nJxgdAAGv8ADTwojRr9hum3tty+o3LFeCcqTJlTxjK4OCR0JBcNZv1LET8scn5F9MentQdZv2Kkz8qcj5F9MenvQAv/AArDwp/z6X3/AINbv/47SD4b+F7pRcS2d35ko3ts1K5Rcnk4VZAAPYAAU7+29R/5+P8Axxf8Kaus36IqLPhVGANi/wCFADR8NPChmaP7DdDaobeNRuQ5zngt5m4gY4BOBlsY3HLj8N/C9sN8dnd7idh36lcuMN8p4MhGcE4PUHBGCAaP7Zvw5fz/AJiACdi9vw96G1m/cYafIyD9xexz6UAL/wAKw8Kf8+l9/wCDW7/+O1u6TpNlpumx2dnE0NvEzqiLK3945JOckk5JJ5JJJyTWH/beo/8APx/44v8AhTV1m/QYWfAyT9xe5z6UAdO0CfaoxmTlG/5aN6r70XMCC1mIMnCHrIx7fWuY/tm/Lh/P+YAgHYvf8PahtZv3RkafKsMEbF/woA6mSKOOJ3zKdqk481v8ahiCPKAqthslmE7HkYH49vyrnv7b1H/n4/8AHF/wo/tvUf8An4/8cX/CgDO+KLTWulaMLW8vbYy6mEdre7kjYr9nmbG5WBxlQfwrzq5vby1i3trGvtk4Crq10SfX/lp6ZP4V6B4ghk8SWMVte3MqeTKJoZYQoaN9rLkZUg/KzDkHr64I53/hC1/6D2q/lb//ABqgDnbDULq8gLR6xraqpAAXWLojGAR/H713Xwxe4n1rXYbm/wBQuY47e0dBc3ssu0s04OCzEjO0flWP/wAIWv8A0HtV/K3/APjVbfh3Tz4aa6ktby4mnuQiyzThCxVN21cKoAALuemfm5JwMAHoU8CCMcyffTrI394e9S/Z0/vS/wDf1v8AGuTbWb9xhp8jIP3F7HPpTv7b1H/n4/8AHF/woApeDPCenXPgXw9O9zrIeTTLZ2EetXiKCYlPCrKAo9gAB2rc/wCEN0v/AJ+tc/8AB9e//Hq4Hwqdc/4Q/RPK8UanDH9gg2RJBalUHlrhQWhJwOnJJ96192v/APQ3ar/4D2f/AMYoA6f/AIQ3S/8An61z/wAH17/8eo/4Q3S/+frXP/B9e/8Ax6uY3a//ANDdqv8A4D2f/wAYo3a//wBDdqv/AID2f/xigDp/+EN0v/n61z/wfXv/AMeo8Cf8k88M/wDYKtf/AEUtcxu1/wD6G7Vf/Aez/wDjFdP4E/5J54Z/7BVr/wCiloA4j+xr/wD6GbVf+/dr/wDGaP7Gv/8AoZtV/wC/dr/8Zrn/AO3vEn/P1pX/AIAyf/HqP7e8Sf8AP1pX/gDJ/wDHqAOg/sa//wChm1X/AL92v/xmj+xr/wD6GbVf+/dr/wDGa5/+3vEn/P1pX/gDJ/8AHqP7e8Sf8/Wlf+AMn/x6gDoP7Gv/APoZtV/792v/AMZrmdZsdJttV/03UtQub7gtL/Z9m5XCkjLtBjOBwM59sVN/b3iT/n60r/wBk/8Aj1Y+oz3c18tzfT6V50gwCbadVOARkgT7c4OMnmgOhsWS6XcXaRWfiHU/OGdmNNgXopzgm2A+7uxg88471XsrDTJo9PEd3qUKvJNHCrafZAQEBi/IhwMhTkAknv3rNhv5IZ1Ed3oXmxqWC+RKSFCspOPP6AMwqCz1NmtLe1gudMMbO5jWS0ud5YoVYktPu+5kDPbGO1CAtQXOjXNtby/a9TT7VdpJEk1rpqF3YErN80YGTtPOd3tUk9tpSS3iEatI7kRnGm2H+lBWwMZiGQCuQWwDt4ziseLUbea2Bin00wtOGGLO7AyRjH+v/wBXg9PuUSahEou0N3ZYLBZFS3vMblwvyAT9RjBK8468Gjrp/WwLzMJoJp7q8lt71Hhe7nKPJBlmHmtydpUZPXgAe1I1pdqpY3cGAMn/AEc//F1LC15Ibh4obR0a5mIZZGQH943RdrYHoMnilea8UHdDa8HBHnse2f7npXtQwtFwUnHdeYRxeCS5ZSV1vuVhBeF1UzRgsCeYOmP+B1J9ivP+fqD/AL8H/wCLqdY75cbbS0GOmJ2/+IqCK9u5reOdbWAI6Bxm4PAIz/cpTw+Gp/GrfedeDjRxjaw/vW3tcu6F4autY1G9X+0YYWhihJP2UsG3GT/bGMY/Wt3/AIV/ef8AQag/8Aj/APHKxdC8Q3ekXVzOLGCb7SkaBftLLt2Fzn/Vnrv9ulb6eOb55oYho1vullSJf9ObALsFGf3XTJr4zNI5pHEzlhf4S2+HtrvrvcdXLcWm5Rg+VGUPC8vm+U+qrHIW2hWsc5+fZ2lPetD/AIV/ef8AQag/8Aj/APHK35n1WLEkmj6Tu3fKReOzE5J4Agznqfzp0WoazM7JHp+mkr1/0+QD8D5HP4V4ks0x7V4zX/khi8Fir/AxngfR5dE1zWLaW6S4Zra1k3rEYwMtOMY3H09a7iuF0/Vryw8Taib2ygWR7O2wsNwXGA8/OSi88njHbrW1/wAJP/05/wDkX/61fVYGpOph4TqO7a/rbQylCUHyy3Ogorn/APhJ/wDpz/8AIv8A9aj/AISf/pz/APIv/wBausR0FFc//wAJP/05/wDkX/61V7/xh9i065u/sG/yImk2+djdtBOM7fagDqKK55tX15FLNpOlhQMknU5MAf8AfioIfEesXEpij0rTt4HKtfyrjp62/uPzFTzI19hU7G1qq3DWJW1liimLDa8sZkUeuVDKTx7iudnGvwKp/tHTnZjtVV058k9e8+OgNWL3WNajti02lWA5GwJqDtk+h/cjAxnnnt65GTJrWqTJsl0bTnXrhr5iP/RNZyTk7o66U4U4cs3Z/MtWU2tX8TSRanpwCnBDac+egPaf0NXPDyXieJ9WF7PBNJ9jtMNDCYgBvuOMFm5685/CsiHV9St12waHpsSnsl6yj9Iaz18X6hpniO8kfSLV3mtIFKrfNhQrzYOfK5zuPGOMd88XSpzlOyRNWpCcOWLu/men0V523xLvVbadCt84zgX7H/2jQnxKvZEDroVvtPTN+w/9pV1fVqv8py+yn2LOmw6u0d41rfWMUJ1C82pLZu7D/SJM5YSqDz7CmG/1YOi/2lp+XIC/6A3IOMHH2jvkcdfas/RNe1R7CSSLS7MpJd3MnzXrAgtM5I/1R6E4z3xnjpVtdSv1LFdC0wFs7iLxuc/9sa+JxGW42WIqS9mmm3b4e57lLF4eNKMXOzSV/iHeIYNbHhnVTLqGnvGLObeqWLqSNhyAfOOD74P0rz5heopbz4DjsLdv/i67vU9Q1jUdJvLH+zrGP7TA8O/7c527lIzjyuetc0dC1dhgxWBB7G4f/wCN17eRUK2GpzWIXK21bb9Dtw+YYKEpOU2rpfzeZjJJduwAuLfkf88D/wDF1u+EVuR420XzpYnXzZcBIipz5Ev+0ahHh/VAQRBp4IGARO3H/kOrWl2mr6Z4k0i5+zWUjid1RPtTgEmGTqfL44z2Pb6j2qtWnGDk3ohYzMcHUw04RqNya0+L9T2SiuWufEes2gUzaTp4DZwRfyt0Ge1vxxTofEGs3AYw6XpbhSASNSk7gEf8sPQivL/tLCWvzqx8lzI1dPi1aXxlqv8AZd7ZW2NPs/M+1Wbz7v3lzjG2RMd/XOR0xzdub/xHayXCyaxo+Lfbvb+ymAy23A5uwf4hyePesbw5feIZfFOrvBpOltJ9itA6vqUigDfcYIIgOSctkYGMDk5425tR1uO4maTQNDMqFfMcX8zc/LtGRa8n7uB16U/aRqe/B3TOSprNluCLxVcW8cy6zo4V1DANo8uR/wCTNYvhq28SnS7gw6tpKL/aN8CH0uRju+1S7jkXA4JyQOwIGTjJ3ItQ8UTxLLHo2isjjIP9rSj/ANtqw/DVz4lGl3Ah0nSXX+0b4kvqkind9ql3DAtzwDkA9wAcDOB4HEnP9Ujy2+Jb27PudOB+N37ExvvEwvIrYajprNLI0asNJbb8uQx/4+s4GD2qDxdbeJV8F66Z9W0l4Rp1wZEj0yRGZfLbIDG4IBx3wfoalGqarFfhF0HRBcySFQy3s+WYZz8wte2W5z3NReLrnxK3gvXRPpOkpCdOuBI8epyOyr5bZIU24BOO2R9RXydNVVWp6RWq/k7npO2v/BPKpf7RhiaR72zCqMn/AEVv/jlRxy38sxjS8tCdu4H7K2COD/z09xV82urkc2lgec83b/8AxumrY6orblsdODYxkXLZ/wDRVf0U8ywV9Kjt/wBvHzX1etb4fyKSx6l/bduPtdpv+zTYP2ZsY3R548z6d/8A61+X+1IU3NeWhGcfLZOf/alVHXVIdbtS1rZlzbTYAumxjdFnny/p29fxty3OoxpmWzsQue92+Mjn/nl7V8tmdWnVxUp0neLt+S76nPVjOMlFpfgNgbVLhNy3dovAOGs2zg9OktdL4EW4XW9YFzLFI/2a1wY4ygxun7Fj/OuZtp75kJt7CwVTyQLl1/HHlVreGNVuLDW9TNzaRb5La3wI5ywwGm7lR6+lcUdzbB39t0/A9DubpLVVZ1dgxI+QZPTPT/D+WafBMLiFZVBUN/C2Mg9wcd65+TX4ZiDLp0chUEAswOAev8PenJ4jSNAiWKqo6BZMAfpWh7B0LMqIzuwVVGSSeAKqR6hHLvKxS7ViEu4gcg5xxnOeDwR2rL/4SbIwbP8A8if/AFqjOvwsu06chXpjfx0x6ehNAHQQTC4hWVQVDfwtjIPcHHepK51PEaRoESxVVHQLJgD9Kd/wk/8A05/+Rf8A61AGrDqNvPMscZZt2cNjjvj89rYPTj3Gbdc2NfhEgkGnRhx0YMMj8dtSf8JP/wBOf/kX/wCtQBsT3kVu5Rss4QyFRjgD1J4H4+h9KBdobiOHZIDIm8MVwPpzzng8e1YcviCGYYl05JB6O4PfP931pF16BHDrpyBx0beMj8ce5/OgDpapRarbTvsiLOxVmUAfe2kjjP0Pt+YrM/4Sf/pz/wDIv/1qhbXLdjk6bGT67h659PWplzdDWm6aT50zdt71Llgqo6koHG4AZB9OfcfnVgnCk4JwOgrnV8QxJI0i6eiuwwzBwCfxxTm8SK6lWsgysMEGTII/Kmr21JqODl7isjUXVIHikdEkdo1BZFXLAk42+mato6yRq6kFWAIIOeK5s63bMgQ6XEVByBuGP/QalXxKFUKtkAoGABJ0/SmQdAx2qTgnAzgVVtdRgvJGjj3BlGTux7EjrzjI56cjBNZD+JFkRkexDIwwytJkEenSmx69BE26PTY0YjBKsAcf980AdJUVxOttF5rhioIztHQetYn/AAk//Tn/AORf/rUyTxDHMoWXT0cA5AZwcH8qAN+GZZ496hgNxX5hg8HHSpK54eJQowLIDnPEn/1qX/hJ/wDpz/8AIv8A9agDXivoZiBHvbIYgheCFOOD/Kktr+O6kKIki/LuBcAA+uOecZHI45HNYj69BIu19NjZeeC4xz17d6WPXoImLR6bGjEYJVgDj/vmgCt4Yt9fPhPRjDqemJEbGAor6dIzBdgwCRMMn3wPoK1fs3iT/oLaV/4LJP8A4/XL6D4m1K28N6TBb6VaSxR2UCq8l6yM2I1/hERx+ZrQ/wCEt1j/AKAtj/4MX/8AjNAGx9m8Sf8AQW0r/wAFkn/x+j7N4k/6C2lf+CyT/wCP1j/8JbrH/QFsf/Bi/wD8Zo/4S3WP+gLY/wDgxf8A+M0AbH2bxJ/0FtK/8Fkn/wAfrt/An/JPPDP/AGCrX/0UteYf8JbrH/QFsf8AwYv/APGa9P8AAn/JPPDP/YKtf/RS0AcB/wAK+8Yf88dD/wDBhN/8Yo/4V94w/wCeOh/+DCb/AOMV3/8AwkOqf9CZrn/f6y/+SKP+Eh1T/oTNc/7/AFl/8kUAcB/wr7xh/wA8dD/8GE3/AMYo/wCFfeMP+eOh/wDgwm/+MV3/APwkOqf9CZrn/f6y/wDkij/hIdU/6EzXP+/1l/8AJFAHAf8ACvvGH/PHQ/8AwYTf/GKwtZ8HagbhbPUNV8L2lyo4ifWmRxuwAdrQepGOO4r1z/hIdU/6EzXP+/1l/wDJFc9qenvqt3dXM/hLxKslyCr+XcWAABj8vjM57frQB5tB4HmS5MA1rwvNcK0oaI64S5Kq3mAgQZyAxJHaorPwxdzW9jHHe6azXEz+W8lxco+4rs+fNoNgwwClgueMZr0PStATR9Q1G/Xwr4omkv4ZIbjzrjTgCrnJOVmBJ4xuJJx1JqjZva3EOnraJ4knWV5miMd9pD/a32hWIxLgsijaCmCoz6nKXmD02/rQ87tvCSXtjDcQXulyQCdY4XM9yNo/h25tMiP/AKadBz81TT+GriJ71X1awLQP5bbJ53KurbCIyLM7yCTkLuxuJOOtdfFaeGbi0g8vTNWmhhu0gt5BqGlP5LD7tuh87gjPH/LTnhqtXE+nRHUPP/4SGJoPL80vqOkbrIglQctLlcksMNkZdiBnmh/1+ALbX+tzyeEy2JuLRbN5RDdTx77eRGjOJWHylipI9yB9KjkdCG8zTJxuPP7yMZPP+37mrdzdWtlqF/AILiBVvrkLCYzIYx5z4UlNy5HTgkehNUnnsn35a8G85JEEnuP7voa+mhUp+ziudbLdo+eng8U6kpexlZvdKWpb+1z/APQOuv8AvqL/AOLrLsJZv7NtgLKdh5KgMGTB4HP3q0v7VtfS4/8AAaT/AOJp+ladqj6RZPHo2ryI0CFXj06dlYbRgghMEe4rLEujNx5qnfqvI9zh2riMBKpKUeS9t01ffuZauvmBVsZt4OQPNjzn/vurMVxOt9Yt/Z9wdt5bkDdHkkSrwPn6np6fStJNF1VCpGia4dowM6ZP0/749qSe3vbBrW7vNK1W3tobu3eSWbT5kVQJU6kp/wDrPArz8TTo+wnyyu7PS610Ppf7WqSi4cys9Oh213qMskBFz4f1ERA5JM1uuO3XzvfH41HaX3kSOtr4evw4ADhZrYn1Gf33161FceLNBuUCm7vIypyGSymBHGP7noTUVr4m8PWjEpd3rEjB32k575/ucde1fmSweK5Lewl6cs/8zsdSnzX9ovvRpaNomo+KfE2pvFb/AGFreztQyXjrlgXnwR5ZcY4PUg10D/DvV0XJuLHkgcO/c4/u0vwz1iy1LxH4gntGmeMWlkhJt5FOQ9yehUHuK9GnnQxjiT76dY2/vD2r7HL4ShhYRlHldtu33nzmMadeTTvqedf8K41j/n5sf++3/wDiaanw71d1yLix4JHLv2OP7temfaE/uy/9+m/wqKCdBGeJPvv0jb+8fauw5jzg/DvVxIqfaLHJBI+d+2P9n3qrq3wy1q40a+gS6sA0lvIgJkfGSpH9yvUWnT7VGcScI3/LNvVfai5nQ2swAk5Q9Y2Hb6UAeZPp3iKRGRvCOpFWGCDcWnI/7/1DH4f1e3nW5h8K6lJOykOftduxjPTad0+M4CnjIwRznIHrH2hP7sv/AH6b/Coop0Ek3EnL/wDPNv7o9qj2aOl4qozyXWLPXEsC8/hy/gCsCu+e2O89No2ynnGTzgYB5zgHnJH1KJC8mh3iIOrNNbgD/wAi16941vooNCWV0uCqTrkJbyO3QjhVUk9ewrzmfWrGdVBj1VCjblZdLuMg4I7xkdCaltxdkbRpxrLnm9THjk1GZd0WiXjqDglZ7cjP/f2s7/hHvEWu+ILv7BoF1I8NrB5iNPbqVBeXaeZMHOG6HtzjjPR2Gpadp8TRxpq7gkHMmmXBxgAdox6V1fw71GC68T6/LGlyq/Y7JcS2skZzvuezKDjnr0/KtKNacJqSJnShSjzxep54vw68XtLuk8PTw4U4ZruDBODhflkPJPA4xk8kDJCL8PfGaqFXwxcgAYH+l23/AMdr6EnnQxjiT76dY2/vD2qX7Qn92X/v03+Fdv16t5GHt5nkPh74Z67DokKzyWcMrPI7RNKSULSM20kKRkZwcEjPQnrWkfh3q4kVPtFjkgkfO/bH+z710i/EHw5byT27z3zSQ3EsT+Xpd06hldgw3LGQcEEcHtTT8RPDhuEfzNS2hGBP9kXfcj/pl7V58q9O7vJX9SPZzetmc7J8O9XjjZzcWOFBJw7/APxNO/4VxrH/AD82P/fb/wDxNbt58SfDCWNw73GoIixsWZ9JuwFGOpJiwBXW/aE/uy/9+m/wqozjP4XcUoyjujzNfh3q7M4FxY/IcH539Af7vvWH4k8Mal4an0S+mSO7BvzGsNq/zkm3mP8AHtXoD3r2OKdBJNxJy/8Azzb+6PauU+ISTXNlo81va3U62moedMsNu7uEMEyZCgFm+Z14AJwSegJGOMTeHqJK7s9O+hD2PPbzVztVLvQr5QxO0PPbLngg4/fehNLa30lujJbeHdRClssBNbnnA/6bemKuXLG6jCPpevADP3dGuu6lf+eXoTRbw/2WZrePTNbfD8sulXMinAC/Kyx4YYAwQSD618R9Wr8lvYv7pf5mVn2LXhHU9RHibWXi8NapOxs7QMiS2oKAPcYJ3TAYOTjBJ+U5xxnqHWa5nmkuvBmqr5wBdpZ7Uq5XBVcCc8kqoHGM4zgZNVvASTrres30tnewQTW1rDGbi0kiZmRpy3ysobGJF5xg5IBODjt550MY4k++nWNv7w9q+vwFG2GhzKztt/w4/ZRerObXU9WRQq+DNZVVGABNZAAf+BFZmkHW9Ms5YG8LanOXu7m43wz2mAJZnkCndMDuXftPGMg4JGCe8+0J/dl/79N/hUUE6CM8SfffpG394+1GNyyhjKap1r2vff1/zNKSVJ3icci3aSm5/wCEQ1gXCybkja5tiTnduZf9I2gZPIyCdwwDjiDXf7b1fw9qWmJ4W1O2a8tZbcTzz2nlxl0K7m2zM20ZycAnHQHpXcNOn2qM4k4Rv+Wbeq+1QarqdrY6Pe3dy0kdvBbySyuYXO1VUkngegrz48NYFSU9brzNvbSOB/4VxrH/AD82P/fb/wDxNNX4d6uzOBcWPyHB+d/QH+771vf8LV8H/wDP/ef+Cu6/+N1HH8UvCKvMTf3mGfI/4ll1/dA/55+1fS+wq/yv7jDnj3OM1r4eeIrW/s7q1totQKxSxtDbTKrjcUO795sXHy4655HHXFMeEPFErok/hu6hiLAtK9zbFUAOdx2yk4HXgE8dDXp+keOfD/iDWFtNNuriW4S3eUo9lPH8oZAT86DPLD863bmdDazACTlD1jYdvpWUoNO0lqYVMLSqy52eHxeDfFUAIj8K3wBx1u7U9PrNU2g+C9dvvEmqQ3FounzRWlq5jupUYsrPOAQYy46qepB4r2/7Qn92X/v03+Fc/aTp/wALB1g4k50qw/5Zt/z1u/akopBTwtOnLmjucm/w71dFybix5IHDv3OP7tO/4VxrH/PzY/8Afb//ABNeizzoYxxJ99Osbf3h7VL9oT+7L/36b/CmdJ5mnw71d1yLix4JHLv2OP7tB+HeriRU+0WOSCR879sf7PvXo8E6CM8SfffpG394+1DTp9qjOJOEb/lm3qvtQB5xJ8O9XjjZzcWOFBJw7/8AxNO/4VxrH/PzY/8Afb//ABNei3M6G1mAEnKHrGw7fSpftCf3Zf8Av03+FAHma/DvV2ZwLix+Q4Pzv6A/3fesXxRoF94Vsra5uVS6+03At447Vstu2O+Tv2jGEbv6V7DFOgkm4k5f/nm390e1cb8ToLi+0fS3tLS6uPs2oCaVIbd3cIYZUyFAy3zOvABOMnoCQAeVNqk6FQ2kXqljgZkg5P8A38oXVJ33bdIvW2nBxJAcH0/1lXJrO8nKE6Pr6lDkFdIuQevT/V9OKcmnXtjLJF/ZWuSbTsyumXEiccfKyx4I9wSD1zQBoeF9LvfFVxe28EP2OWzSJ3W7YfMJC4UjYW/55t1x2ron+HerouTcWPJA4d+5x/drJ8E+JtO8M+IdZGsx6lZNcWlp5SSaZc7mCvcZO0R5A5HJ4POOhx2c3xN8KugC3d8TvU/8gq67MD/zzoAxP+Fcax/z82P/AH2//wATXB3F7PBe3VsmmXc32a4lt2kjaIKzRuUYjc4OMqeoFet/8LP8Kf8AP3ff+Cq7/wDjVeVQTy38+oXlnpur3FtPqN5LFLFpdwysrXEhHIT35HUHIOCKAKH9svv2f2Zdb842+bBnPp/rKWfWJra3luJtIvliiQu7boTgAZJ4kq4ukXRLXJ0nXWCvjy2064HLZPCbMkfLycEDIz1Ga+ux3g8PamW0jWY1+yS5eTS7hFUbDyWKAAe54FAAdSuQCTo18AOpLwf/AByoxrLsyqul3RZxlQJYMke37ynSataSxPG0V+A6lTiwn7/8AqOPULONw+zUWb5uTYTc5x6J7CgDS0hrnV9bstKFhPay3jskck7R7MqjOQdjMeiHtXaf8K41j/n5sf8Avt//AImuT8J6lBceP/DipHdArczE+ZaSoP8Aj1n7soz16V7t9oT+7L/36b/CgDzOP4d6vJGri4scMARl3/8Aia5XxFbXfhzWRpctrJeT/Z0uC1qybVVmdQDvKnOY26D0r3G2nQWsIIk4QdI2Pb6V5B8SNQht/iC5dLk7tKtseXbSP0luOu1Tjr3oA5Z9WmjBMmk3iAdS0kA/9qU4alcsARo18QeQQ8H/AMcqGe/sZ3V2ivwyfdIsJuOQf7nt+pqSLVbSKJUEd+cdzYTZP/jlAGronhrxI3h3SXtdBubuCSwt5Enint1Vg0St0eRW4zg5HUHGRzV7/hGvFf8A0Kt9/wCBNp/8ert/CXiWw0/wR4dtZrfVXkTSrTJg0m6mQ5hQ8OkZU9ex46da2P8AhMtL/wCfXXP/AAQ3v/xmgDzD/hGvFf8A0Kt9/wCBNp/8eo/4RrxX/wBCrff+BNp/8er0/wD4TLS/+fXXP/BDe/8Axmj/AITLS/8An11z/wAEN7/8ZoA8w/4RrxX/ANCrff8AgTaf/Hq9P8Cf8k88M/8AYKtf/RS0f8Jlpf8Az665/wCCG9/+M0eBP+SeeGf+wVa/+iloAP8AhMtL/wCfXXP/AAQ3v/xmj/hMtL/59dc/8EN7/wDGaP8AhO/B/wD0Neh/+DGH/wCKo/4Tvwf/ANDXof8A4MYf/iqAD/hMtL/59dc/8EN7/wDGaP8AhMtL/wCfXXP/AAQ3v/xmj/hO/B//AENeh/8Agxh/+Ko/4Tvwf/0Neh/+DGH/AOKoAP8AhMtL/wCfXXP/AAQ3v/xmuN12w0HXNWutRkTV1nmXCs3hi8do8IFXB8vswDduQPTNdl/wnfg//oa9D/8ABjD/APFVyfjnxJo2tw6daaR4s0i3lSaSVr1NWgjEI8mRAN24sGYyABlVscnsATzC19GZejeG/Del6vqGoS/25cyXcc6Av4dvi0bS4zICyNiQjIYgANkcDGDMljbp9kcahqqzRSPJJJH4SvRlioVdgKnaAByDuBySNpwQljqcUBtra4+I+iTWq2pSWZ9cV5d5ikQccBgCyHcSCSucA1n20dhappMlr448H2a2FxJOlgl8rwoWQplXDJknOeU4LMR6FJWdl0/zYXurv+tCaPw7pcVnb20d/ryLbMiQ7PDeoKBCvRWAADvyfmPynuhqy+n2zNM4u74OXEkDnwffZRzy5bAAfcSzHgHO3JIUCsK20jR7PTre0g8aeFI1t7lHwupxYmK/8vD5QkSnuFweBiQdatXMGh3D6g8mu+C5XuHWRt+uDbdHO5hKCh4DHK8sAFUBRkmh6v8Ary/r5BHRf15nml3Lb2epX8EYumjW9uAhe2kD7RM4G4Fcq3qDgjuKpNLGzOR54Ddvssh/PjmrdzeWUOo6hGdTtrjbe3GJxMpEo81sODnkEc596qNeQFnK39ttPQGcf5H4V2t+Z91hai+qUlzL4Vp209Sdb2IKAVuCQMZ+zSc/+O17f4a8RWB+H2j2TRausn9lQwl49Hu5FB8oDIZY8MPcHB7GvEF1Cz2jde227HOJR/jXt/hrxZ4ei+H2j2h8S6Rb3iaVDFtkvo1aOQRAYIzkEGuTG6pdTwuJpcyo+8nvt0282WbbUtKgu4Lh01ljDHsRI/D91GucsSeIcjO7oMZxzmsr4j+JLG88DXsEUGqq7TWxBm0q6iXieM8s0YA6evJ4HJrVtvE2gpdwSzeMtFEUceDGmph9zZbOSz9MFeoJ44xWV8R/Ffhy+8DXtvaa/pVxO01sVjhvI3YgTxk4AOeACfoK5qf8SPr+p8rTX7xadjx+W8hkUDbccHODayEH9KI7q3jZ2Edxljk4tZPT/dol1CyZQFvrbrz+/Az+NEd/Yozk39udx4zODjj619Tza7r+vme9fXc9V+B91G+peJGCzY8mzHMLg9Z+xFevTzoYxxJ99Osbf3h7V5D8D7y1fUvEjpcwsvk2YyHBGcz/AONevT3MBjAE0Z+dDww/vCvFxLvVkcNT42S/aE/uy/8Afpv8KignQRniT779I2/vH2qX7Vb/APPeL/vsVFBcwCMgzRj53PLD+8awIBp0+1RnEnCN/wAs29V9qLmdDazACTlD1jYdvpQ1zB9qjPnR4CMCdw9VoubmBrWYCaMkoQAGHpQBL9oT+7L/AN+m/wAKiinQSTcScv8A882/uj2qX7Vb/wDPeL/vsVFFcwCSYmaMZfI+Yc/KKAMTxhMToqvHb3c2yZWZYLWSRsYI4VVJPJHQV57dyvcxKn9ma0AGyQ+iXbK3sR5Yz6/UCvYvtVv/AM94v++xR9qt/wDnvF/32KhwTdzop4mVOPKkeLaX5ljbFDY63MGIYEaHdKOgH/PM5zjOfeur8BPJ/wAJHrdzJZahBE9pZxo1zYzQ7mV7gnAdQTjcv513NtcwLawgzRghACCw9Kzr3xP4f0rUWi1HXdMs5GiRlS4u44yRlhkBiOKagk7iniJTjytGjPOhjHEn306xt/eHtUv2hP7sv/fpv8Kw28aeFbkbIPEujSuCHKpfxMQqncx4boFBJPYAml/4Tvwf/wBDXof/AIMYf/iqowPLI9Ztba81SKSK+LLqt9kx2E7rzcyn7yoQfzrP+0WpkDO+okKdygaPcdcjknZyTjk8H0Iq7a+JNCWXUC2tacN+p3rrm6TlWuZGUjnoQQQe4NUv7asTIC3iTSQqndxfjLHIz3wM4PHIGehr4TEU39ZqtRfxP83/AHT6ilNexgrrZfl6j/EOuWk3hnVYlh1AM9nMoL6dcKMlD1JTAHueK97+0J/dl/79N/hXg+t63pN/oGpWdnqllc3VxayxQwQ3CO8jspCqqg5JJIAA617x9qt/+e8X/fYr2+H4ctKfuta9f+GR5mayvOOqenQiinQSTcScv/zzb+6PaiWdDJDxJw//ADzb+6faiK5gEkxM0Yy+R8w5+UUS3MBkhImjOHyfmHHymvoDyiX7Qn92X/v03+FRW06C1hBEnCDpGx7fSpftVv8A894v++xUVtcwLawgzRghACCw9KABZ0+1SHEnKL/yzb1b2onnQxjiT76dY2/vD2oW5g+1SHzo8FFAO4erUT3MBjAE0Z+dDww/vCgCX7Qn92X/AL9N/hUUE6CM8SfffpG394+1S/arf/nvF/32KiguYBGQZox87nlh/eNAA06faoziThG/5Zt6r7VkeMy114F8Q28EM8s0umXKRxpC5LMYmAAGOpNa7XMH2qM+dHgIwJ3D1Wi5uYGtZgJoyShAAYelAHzpNpuqyxNGNE11N3BI0m4zjv8AwVDDpGrJctKdI1xzt2sP7HuM5wOp2e3619Lfarf/AJ7xf99ioormASTEzRjL5HzDn5RXtPPcQ3dxj+P+Zx/UqdrXf4f5HkXw1tb638dfaLnS9TtoRpk6eZcWE0QLGWAgAsoycKfyr125nQ2swAk5Q9Y2Hb6UNcwfaoz50eAjAncPVaLm5ga1mAmjJKEABh6V5mJxEsRVdWe77fcdNOmqcVFEv2hP7sv/AH6b/CuKvvFekeH/AIg6kdSluYvP0qy8vy7OaXO2W6znYhx94dev4Gu1+1W//PeL/vsV438SNSsLb4guZ722iD6VbBTJKq5xLcZxk+4/OsCzuD8SPC9yNkd5d7gd536bcoML8x5MYGcA4HUnAGSQKX/hZ/hT/n7vv/BVd/8AxqvF7jWNOkcmPWLADYQv+lqu1uecDr2+mKfa61pkcAWbV7BnBPIulPGeOSc9KAPoLSdWstS02O8s5Wmt5WdkdYm/vHIIxkEHIIPIIIOCKstOn2qM4k4Rv+Wbeq+1cn8Lru2bwBZstxEVa5vGUhxgg3UpBrrGuYPtUZ86PARgTuHqtABczobWYAScoesbDt9Kl+0J/dl/79N/hVe/v7ODTrmWW7gjjSJmd3kACgAkknsKzP8AhO/B/wD0Neh/+DGH/wCKoA1op0Ek3EnL/wDPNv7o9qJZ0MkPEnD/APPNv7p9qyB408Kwlnl8S6MiTHfEzX8QDrjblfm5G5WGR3BHaprXxP4f1W7ih07XdMvJUJdkt7uORlXBGSFJ4yQM+4oA1vtCf3Zf+/Tf4VFbToLWEEScIOkbHt9Kl+1W/wDz3i/77FRW1zAtrCDNGCEAILD0oA8g+JGoQ2/xBculyd2lW2PLtpH6S3HXapx171x15dWV2wby71HC4DDTpsjkHrs9j+ddj8SNSsLb4guZ722iD6VbBTJKq5xLcZxk+4/OuOvNV02Zg0Gt2UbBcf8AH2AM5HbODxmgCa21O2gh2Mt+53Fi32CfnJJ/u+9evfC65jbwBZsFlw1zeEZhcHm6l7Y4+leQ22t6YkOJtYsGk3Eki5TuSQOtew/DSWOLwHZiSRU3z3Uq7jjcj3EjKw9QVIIPcEGgDqWnT7VGcScI3/LNvVfasTx1Oh+H3iUASc6VddY2H/LJvattrmD7VGfOjwEYE7h6rWJ46uYG+H3iUCaMk6VdAAMP+eTUAeJS6taywvGI75dylc/YJ+M/8AqvDd2ccqSmK7LIGAxpswwDjp8vHT9TViXXNKaF1TV7EOVIU/aU4P51Xh1XTFlR5NZssKGG0XoI7Y6nnv19aANXRfEenWHi/Qby6+2RwQ3MhdjYT97eZRgbMnlhwM+vQGvVf+Fn+FP+fu+/8FV3/wDGq8Sv9a0p7zTGXU7NglyzMROp2jyZBk88ckD8asXOtadJFtt9Z0+N8/eM6nH6/SgD2QfEjwvaqLeW8u/MiGxtmm3LrkcHDLGQR7gkGvN/GHirStW8bS3di15LCNOt4ifsE4IYSTk8FAejDnGDz6GufsdZsIomFzrGnsxORtulbsM9T65qOLWtKGu3ch1OzCNbQKG89cEhpcjOe2R+YoAkur20uWUlL4YxkHT5yDggjI289/zqaHVbaKFUKXzEDr/Z84/9k6VDdavpsrKYtaslXjcv2tVzgjuDkcZ/Spodc0pYVEmr2BcDnFyh/XPNAHrfhLxLYaf4I8O2s1vqryJpVpkwaTdTIcwoeHSMqevY8dOtbH/CZaX/AM+uuf8Aghvf/jNYfgzxp4VtfAvh63uPEujQzxaZbJJHJfxKyMIlBBBbIIPatz/hO/B//Q16H/4MYf8A4qgA/wCEy0v/AJ9dc/8ABDe//GaP+Ey0v/n11z/wQ3v/AMZo/wCE78H/APQ16H/4MYf/AIqj/hO/B/8A0Neh/wDgxh/+KoAP+Ey0v/n11z/wQ3v/AMZo8Cf8k88M/wDYKtf/AEUtH/Cd+D/+hr0P/wAGMP8A8VR4E/5J54Z/7BVr/wCiloA6CivKP+ET8N/9C/pX/gFH/hR/wifhv/oX9K/8Ao/8KAPV6K8o/wCET8N/9C/pX/gFH/hR/wAIn4b/AOhf0r/wCj/woA9XrkPFSeNGupI/Ds0aW7wGTzWSNmjdQRsVWIBLblYE8DYQSAa5f/hE/Df/AEL+lf8AgFH/AIVxmq2htNcmtLTwVpUsCzJ5b/2KXUx4Bb94vG4knHGBjk8ii13YL2Vz0+wt/H2bf7be7ibUxyfu4EXzDE5EhC5IYOEBAJXk4BHNZdrpnjW2n0qVLe/lt4TMTb3WolnUnbgyuJ8PyGKgiQDdgheo4u10h5JcTeEdECuj7Quk7Cp2My5YnH3lAPA+8OnfPg0l45bFm8NW9xbbn3s+kRpJKMchkEI24OccpnA+90oT96/9dQtaNjurbQPH1tp1vCLi/eSK5QzNNfb2mcfekU+aNsR4+U5xg/uznFWrnSfFsr6g5h1/946uyR6pGolBO4rERKPL2kheAuVVss2Qo80g0a9jsofN8OWkswnQTs2kRKQ38SKBCdyejcDr84qebRkZrwroyRqGB2r4fQmJScjy/wB0Q5AKqcljyThQMlPf+vIFt/XmdPoiXEdncpduHul1C8EzDoz/AGmTcfzzTLoask0ptW8xGLbQ+zC/KMY6HhievpWX4c8P6VPpBkvNE077R9quVcG1Q7SJ3G0cdBjA9hWnJ4b0JInZdB012CkhfssfJ9OlfAYyVOOMqt/zS6K2/qejRyec6cZqW6TNYdOa8Z0/P9l2uOvkJj/vkV38OjaZJcIp8N6eIs4Z205VznPODyO3Y9ecVp/8IzoH/QD03/wEj/wrsyzMqeWud05c1uyta/r3PWynDzwUpSXvX+X+Z5epuMpuU4zzyP1/+tWnpH/IxaL/ANhS0/8AR6Voa1oulReJpoo9MskjFnCwRbdQAS8oJxjrwPyFVv7H0z/oG2n/AH4X/Cv0zLcHPMcFHExdlNPR9Ohx5hxKqXtMJKm3o1fm7r0PoLU/tvkxfYgxYyDfsZQQuD0LAjrjtSWK6h51w94y+WXIiQEEhQxweAMZGOMn8OlfOMVjZvcqjaLbIh7m2XpyRz+A496u/wBj6Z/0DrP/AL8L/hRDhqpJXVRfcz411orQ980j/kfda/7Bdh/6Nu66O4/1S/8AXRP/AEIV4P8AD62gtdY1lLeCOFDb2pKxoFGd03PFd9XmVqDw9R0m72PTou9NM7+orf8A1Tf9dH/9CNcLRWRod03/AB9x/wDXN/5rRdf8ek3/AFzb+VeO+IbCz1DxPpMN7aQXMYs7tgk0YcA77cZwe/J/Omf8Ix4f/wCgFpn/AICR/wCFRKdnY6aWGdSPMme1VFD/AK24/wCug/8AQVrwa60bTIVlaLw3pzlXICDTgTgZ5zjBzgdOme9aY8M6AQD/AGFpgyOn2SP/AApe0Rf1OV7XPa6K8l0fR9L0+7eay02ztpDGVLwwKhIyDjIHTgflW3Vxd1c56tN05crO6tf+PSH/AK5r/KvDfi9/yUNP+wVb/wDo2eu4ryr4g20Fx4y/fwRy7dPhxvQNj95N611YO/t42/rQdH40YD+YZQAWCY6jHX3zSxBxEvmEl8c5x/Sqj6fZ+aFWxtgCOpgB/wD1UsWnWbRKXsbUMRkgQgV7acr7fj/wDt1ufQ3wl/5Jtp3/AF3u/wD0plrsW/4+4/8Arm/81rx74eqqeCrREUKqzXAAAwAPPkrp88Yr52fxM86W53V1/wAek3/XNv5VLXlHiz/kTdc/7B9x/wCi2rxWSws1jYrZW5IHH7of4U4Q5j0cvy2WNUnGVuW343/yPryH/W3H/XQf+grRN/rbf/rof/QWr5B8qKfyI5rNCkabIw0QIQZLYHoNxY49ST3rQ0XS9Pl8S6XFJYWrxvK4dGhUhh5Mh5GOeQD+FTiF7GlKq9eVN/cdNfJJ0aEq3Omon1nUVr/x6Q/9c1/lXhV/4e0qKNGtdB0pjk7lNirdFJHTGORj8akt9H0zUXnub7QbETvJuZpLVSzkgFmJI5O4tzXzv+sNPl5uR/ejwec9xX/j7k/65p/NqLj/AFS/9dE/9CFeQ+FPC3h648TaxFPoOlyxx2doyI9nGwUs9xkgEcE7Vz9B6Vuy+HtJtLu7Fl4S0oFFEcZTS4/nDhVf5sgEYdgRwMA5PWvVoYuNamqiW5DrJOx6NUVv/qm/66P/AOhGuNg8FeGWt4zP4W0NZSo3hbCLAP8A3z/n3rF8NeEfDU+l3DzeHtJkYajfIC9lGSFW6lVRyvQAAAdgAK5cyzaGApKrKLd3bT0b/Q0oS9tKyPTG/wCPuP8A65v/ADWi6/49Jv8Arm38q82Xw9pjXYso/DGjpZvcEzK2lDbhd4Rs8KxxuwccbvflPFHhjw/p3hLWb6x0LTLW8trGeaC4gtI0kikWNirKwGVYEAgjkEV5S4roucYezevmjp9g+56fUUP+tuP+ug/9BWuFoz+lfVmB3Tf8fcf/AFzf+a0XX/HpN/1zb+VeH+Oo0utU0m0uEWW2aG4kaGQbkLq0QVsHjIDMAe24+tc1/ZtlaPHcWenWiTxurI6whWVs8MCBkEHBz7VLlZ2OOtjI0p8jR9NV5B8Qf+Shy/8AYKtf/RtxXn1ppOnSx5l0myVgB/y6qvOOmCO3rW34T8P6Lc63qkc+j6fKiW1syK9sjBSWmyQCOM4H5ChSuwo4yNWfIkMuDc7z5IbAQ7cbcFueufw6U+1MxgH2gESZPUg8Z46cdK67/hE/Df8A0L+lf+AUf+FH/CJ+G/8AoX9K/wDAKP8AwqjsOn+GH/IhWv8A193v/pVLXVt/x9x/9c3/AJrXn9raW1jbJbWlvFbwJnbFCgRVycnAHA5JNTZ4xQBv+O/+SeeJv+wVdf8Aopq8cnMghbyhl+MYxn3xnjOK9BlijuIZIZo0kikUo6OoKsp4IIPUGsr/AIRPw3/0L+lf+AUf+FAHFob0ywll2oAN4LKTnn257dMVueGv+R98N/8AX3N/6Sz1sf8ACJ+G/wDoX9K/8Ao/8KmtfD2iWNylzaaPp9vOmdssNsiMuRg4IGRwSKAPUaitf+PSH/rmv8q4WigDul/4+5P+uafzai4/1S/9dE/9CFcLRQB39RW/+qb/AK6P/wChGuFooA7pv+PuP/rm/wDNaxPHf/JPPE3/AGCrr/0U1YFMlijuIZIZo0kikUo6OoKsp4IIPUGgDz+Xf5L+X/rNp2/XtVeFboyo0juIwGBU7eemM4/Hp7V2f/CJ+G/+hf0r/wAAo/8ACj/hE/Df/Qv6V/4BR/4UAcPqP/H9pP8A19t/6Jlq1cm4EX+jKrSE/wARwAP88fjXXf8ACJ+G/wDoX9K/8Ao/8KP+ET8N/wDQv6V/4BR/4UAcbYtdNE32pCr54yQeMD0981DD/wAjDe/9elv/AOhzV3H/AAifhv8A6F/Sv/AKP/Cj/hE/Df8A0L+lf+AUf+FAHG3Quty+QxC8bsAZ6jpn2J/KpoTIYVMow+OR/wDq711n/CJ+G/8AoX9K/wDAKP8Awo/4RPw3/wBC/pX/AIBR/wCFAHb+BP8Aknnhn/sFWv8A6KWugrxPwx4Y0C48J6NNNoemSSyWMDu72kZZmKAkkkck1q/8In4b/wChf0r/AMAo/wDCgD1eivKP+ET8N/8AQv6V/wCAUf8AhR/wifhv/oX9K/8AAKP/AAoA9Xrn/An/ACTzwz/2CrX/ANFLXEf8In4b/wChf0r/AMAo/wDCu38Cf8k88M/9gq1/9FLQBxH/AAjNh/z8ar/4Nrr/AOOUf8IzYf8APxqv/g2uv/jldP8A8IG//Q1a5/3xaf8Axij/AIQN/wDoatc/74tP/jFAHMf8IzYf8/Gq/wDg2uv/AI5R/wAIzYf8/Gq/+Da6/wDjldP/AMIG/wD0NWuf98Wn/wAYo/4QN/8Aoatc/wC+LT/4xQBzH/CM2H/Pxqv/AINrr/45XKa7LBp2r/YLdrzKgFjLrV2XbKFshBIPl4xuz1yMd69S/wCEDf8A6GrXP++LT/4xWPruiLoL2vn+I9fkjm37mRbPK7RngGDnP1FAHCWt1Fcy7DZakoZHMezX7t2JCM6jbkddhHXjjrniGwD3cdpN/aEkkRMrztFf3pV4owCzI32g4wWCcg85PtXWxvYS3UkKa94q2okzecYrDYWjDkrxFnJEbEcY46jpVCC5n+1WMF3qmswea7LdOs9q6W/AKnd9kAOdwHzFOQQNxGKS3sHS5yEGqXH2KGSf7UZWnRJfL1O7CxE9YWzcZ8we2Tzwhqea/UNeeXqKokbDBfV7wmBSflMg88E5XHTaAWAyTkDcttYmlsLS4nvteie5KSLGsttJsgYZ3sRZ4Vh3Bwo4y4zV+Y6irXPkXusSIJfLtpGu7MK/JwXItT5eUUuANxxjIXIJHo/68gjqjE8OaRbXmkG4lbUYpHurklBqNwu39+/Bw/X1PUnk5JrTk0KyjieQy6oQqk4XU7nJx/20q54T8MDVtCN8mv6xCs15dkIFtun2iQZOYTycZPbJOABxVy58PJatOG1/X38kHJRLP5iF3EDMQ52888fjX55jcT/tlWCqWtKWmumvoe/h8XQVGCcb6Lou3qctDbWE9wkSvqDAnDOmrXRUE5xg7sdvb2zWn/wj9l/z31L/AMGdz/8AHK6SPwUzxq58R62hYZ2stpke3EOK8ftPEGv3FlBM+tXAaSNXIEMGMkZ/55115Zg8RmspLCVPhte7l1v5eRpHF0OsfwX+Zf1rSbaPxNNEst6VFnC2WvZmOS8vctnHHTp19TVb+y7f/npef+Bkv/xVZst3f3l99ol1G8aZ4wnmGOEAopJHAX1c9u9PUXjXFrGdTucS3MMTfJF0eRVOPk64NfrOVTp5flsKeJjzSgndqz7vrZ7HzOPwlWtXnVpu0X/kOiS0luVhBvRu6E3kwPcg43dMCrv9l2//AD0vP/AyX/4qugufC6W0Qf8AtTVpMsFwgt88nA6xjvUVnoFrfZ8nWdV+VQx3LAMZJGP9X1+U/pXnw40yhR5nCT/7dX+Z5zw9TdP8WXPh9bpb6xrKI0hBt7U/vJWc/em7sSa76sP4d+HII/EWuwSXl1PttLNw8hQHl7gY+VQMfL6d69Al8P2iICJJuWUcsO5A9K4qmKpYubxFFWjLVdD0KUXGCTOborp/+Ecs/wDnpP8A99D/AApkXh+0dCTJNwzDhh2JHpUGh5n4hs4r7xPpMUzTqos7tgYZ3iOd9v3Qg456dKZ/wj1l/wA99T/8Glz/APHK7vVfAtnqOpWc6anqNnLDDKge3MRyrGMkHfGw/hHSqs3w8WOCRx4n1zKqSMraen/XCs5Rbeh2Ua9OELSR51dW9harKxfUCEcrj+2LndxnORv46ceuR0rTHh+xIBE+p4Iz/wAhS5/+OV23/CuU/wCho1z/AL5tP/jFRp8PFZ5QfE+ufI2B8tp6A/8APD3qeSRp9apX2/BHPaPpVvY3bywyXjMYypE15NKMZHZ2Izx161t1X1rwfLo9mlxbeJtZLtIEO9LUjGCf+eHtXOzw6lAqn/hItVdmO1VWK1yT17xY6A1Sly6MznTdZ88FodVXlXxBt0n8ZfO0g26fDjZKyf8ALSb0IzXTWRvr+JpIvEmqgKcENFa56A9ovQ0/SfAkPizxRqa6prmqs9rZWpSSP7OpIZ5+D+6xgbeOM8nOeMb4etCNRSlsQqUqXvy2PLXtIVlCBp8kZ5u5B+XNLFZRSRK5a4BYZwLqQ/1r22X4LaMiAjXNc5ZRy9v3IH/PGn/8KT0X/oOa5/33b/8AxmvT+u0P5fwRXt6fYxfh6oTwVaKM4E1wBkkn/XydzXT1w+kaVd2Ftc2Vpr+oxW9tf3kMaiO3PC3Ei5JMROTjJ9zxgcUG8uw6L/wkeq5cgL+7tOQcYOPK75HHX2r5WrnOFVWUNbptbGiy+tKKmrWZ0Hiz/kTdc/7B9x/6LavFZLOFI2bdcHA/5+ZB/wCzV6P4jttRXwvqxfxBqEqCymLRvFbgMNh4OIgcH2INdb/wpDQ/+g3rn/fdv/8AGa7cBmFDExlKn08j0MFUp5c5LExvzWtaz2v3PBo4reR1UNcfMM/8fMn+PStPRdOgk8S6XGz3QV5XBK3Uqn/UyHghsjp2+lexJ8E9EZ5Qdb1z5GwPnt/QH/nj71JH8GdHs721uINd1xZkkOxt1uduUYHjycdCRz610Yp+1oTpw0bTS+aNcVmuEq4edOMHzNaOyX6nJX+lW1nGjodQkBJznVrlcYUt/eOehpbHTLG+jd1fVECsF+bVLjP3QT/y07E4/CvQ/wDhW8f/AEM+uflaf/GKjh+HSSQRufE+uZZQThbX0/64V8l/YuN5bc6v/il/kfL8rOW8KeHLGfxNrETz6oFSztGBTVblCSXuM5KyAkcDAPA5x1Odq603TLa4uoQ+sOYNgwNdvtzFioHAc8fP2yeOladl4ANhqVzPbeKNcjlmhiSR9todyqXKjmDHG5unr9Kuy+GL9EBHi/XOWUcxWXcgf8+9e7hsNVp0owm7tIzlSm3e5Rg8K6fLbxyPLrcbMoJQ63ecH/v7WL4a8MWE2l3DNcasCNRvk+TV7pRhbqUDgSDnA5PUnJOSSa6z/hFb7/ocNc/79WX/AMj1T0/wTNa2zxweK9cjRp5pCAlocs8jMx5g7sxP48cVxZvl2JxdBU6ElF3vu1pZ9l5m2GTpybnqc+NOsX1JLSI6o26Vo2b/AISG8ygXPJG/jO04GecUni7wxYW/gvXZkuNWLR6dcOok1e6dSRGx5VpCCPYgg1058KXonRP+Eu1zBVif3Vn2I/6d/esjxl4Xu7fwP4gmbxTrMyx6bcOYpI7Ta4EbHadsAOD04IPoRXhQ4ezFVIy9okla/vSd9fQ63Wh2H0V5bLrmuwxNI/iG7CqMn9xb/wDxqo4/EWtyzGNPEN4Tt3A+RbYI4P8Azz9xX6e8lxSdnb7zzPrdM3PHdul1rejpI0qgW10f3crRn70HdSDXNz6bbwx7g18/IGBfTDrwP4/XFbvhrSLnxj4xhstV1zUCsOn3EsbxJArA+ZACP9VjBz6Z4GCOc91N8JtPjgkceINcyqkjJtvT/rjXmYnDVKFV057o56tGpXl7Sm9PmeS2llbXMe7feAgDO2/mIGRnH3utdP4Et0tdb1hI2lYG2tT+8laQ/en7sSfwrt/+FR6d/wBDDrn523/xmmeHfBdnpHjHWbJb6+uV/s+ylDzmPcC0lyMfKijHyjtnk81iotMvD4arTqc0np6sqDV4t+GCou1mJdwpUAkAkHoDjvz7cHDrLUheTGPy1XCBgQ+7PTPGOByOuDz0612c3h60VAd8xyyjkjuQPSn/APCOWf8Az0n/AO+h/hVnectI4iieRiAqKWJJwBj3rNg1qObzQUCmOPeAX+9gA8ZHTBGCffgYNdxF4ftHQkyTcMw4YdiR6UN4etPPRN82CrN1HUY9vegDlbWf7TbJLgAt1AOQCDg89/rSXVyLWNGMbvvkVAFHTJxk+wrq5vD9pHBI4kmyqkjLD0+lP/4Ryz/56T/99D/Ch+RUGk05K6OGXWIns1uAoG59hVmxjrz6noeg6j8a0q6SPw9ZtJLl5vlYLkEcjAPp7muS+IltNoum6W2m31xbSXN+IJHCxsdnkyvgblI6ovakk1uy6kqcvgjb53GyXuyd4lhdthQFug+Y47+nH5/Wof7TYXSxNFH5bSbFkEucjA5Axz94Dj354ri5tS1iEoG8Q6h87bQfJtsD6/uqSDUtXmB8vxDfALjjybboeh/1XH40zI9GrKTW4WmZGEahQSXMo29CQc+mByexI69aT4epd6vqusWupalc3SW0FtJEWSJSpdpg33UGf9WvWu6m8PWioDvmOWUckdyB6UAcZZakLyYx+Wq4QMCH3Z6Z4xwOR1weenWr9dP/AMI5Z/8APSf/AL6H+FeN3F9rLalqSprt5FHDf3UEaJDAQqJM6KOYyeijqaAOrn1ZYdWisCiEyDO7zBleQPu9erL+pOO+lXmZ1zVROIv+Eg1DcWKj91a84ODx5ef0p2panr1npV5dR+IbwvDA8ihoLfBIUkZ/de1HQD0iRxHGzkgBQScnA/OqdlqS3srIqqCq5ba+cHOMf4e3XHGe1/4Ryz/56T/99D/CmJ4ftGeUGSb5GwPmHoD6e9AHN1nXerxWk7xyRuFQoC54HzZ6fTH6/XHav4ftFeICSb52wfmHoT6e1PPhuyIIMk5B6gkf4Umm9jSlKEZXqRuvWxxP9qJ9qEACk+aYyd47Y7dScn8PXqKv10kPh+0kgjcyTZZQThh3H0rzjxs1/p3jBtPsNWurW2Swhn2pHCxLvJMpJLIeyLSimt2FSUHbljb5mrfakllIFfy+VJ+aTGD24weDz+PABq5G2+NXwV3AHBxx+VedT6rrFuyq2v6kzNjaFgtuecf88vp+dSx32syIHXxFf4PrDbf/ABqqMzV8MeHrKbwno0rz6mGexgYhNTuUUEoOiiQAD2AxWr/wjNh/z8ar/wCDa6/+OVe8H+CnuvBOg3A8S6zD5unW7+XGtrtTManA3Qk4HuSfc1s/8IG//Q1a5/3xaf8AxigDmP8AhGbD/n41X/wbXX/xyj/hGbD/AJ+NV/8ABtdf/HK6f/hA3/6GrXP++LT/AOMUf8IG/wD0NWuf98Wn/wAYoA5j/hGbD/n41X/wbXX/AMcrt/An/JPPDP8A2CrX/wBFLWf/AMIG/wD0NWuf98Wn/wAYrQ8Cf8k88M/9gq1/9FLQAfY/GH/Qd0P/AME03/yVR9j8Yf8AQd0P/wAE03/yVR9s8Yf9ALQ//BzN/wDItH2zxh/0AtD/APBzN/8AItAB9j8Yf9B3Q/8AwTTf/JVH2Pxh/wBB3Q//AATTf/JVH2zxh/0AtD/8HM3/AMi0fbPGH/QC0P8A8HM3/wAi0AH2Pxh/0HdD/wDBNN/8lVzWuarPFdyabrOt6DNJGhEiSeF7mZFVgMgkTlcFTzz0zngGul+2eMP+gFof/g5m/wDkWuY1ecNqM8Wraf4TjvZh+8jm8TyxuQyiMfL9nGMggfiO5o62DoVLDWbcahPYadrHhxbqxMvmxweFLlfI8tTvJImwowxAOQDuwM5rOttUhM+lWUkHhuykd5I7eKfw4ifZy2MgAXh5YMCQm7hstitPTBaafqtwtjp/hI306y2ssTeKppWKj5pI9jQHG3qQBwPQVUt5LJn063i0TR5DP5yQFtevnD/MVbzGNsR95cKXPUfJQm7pv+nr/X3g9LpFC38TwT2NvO8egQJe3kc8Uc/hxFaV3+7cAfbOTwf9vj7tT3N1sn1CNtI0SZ5CImx4VX/TQr7RjddjKgpkF8AhPlzim2moaTd6eJbbQ9INtJcgAjWNQXr0Aza5EGO3+qonvdMi/tKJ9J0/CuI50i1/UiC6EJ+6C23LLgKTHyBnPBNLrp/Wi/r7gW2v9bmh4SXxBeaG9zY6vpC20t9eum7S5DnNzLkjFwMAnJA7AgZOMm1cpq0M9xJPquh+aqESv/YUzEqQCRkT88YJHoPSuN0v4jXWiQ3WnQ6DZyxxX92VaPUWC/NcSNhf3PIGcA8ZAzgZwCb4nFppZJvDdtukU7wdXcDBG0nHlYBwMZ618PiuH82qYurVhR9yUm0/cu03db+Xc7afwRv5HoUdv4pkjV11nRwrDIzo8wP5G4yK8d0fwheT+H9Puhq9tFHJaxyYazJ2gqDyfMGceuBXWL8XL4qNvhy2IxxjU2/+M0/w3o3iO48IaQYrHSXt5LCHYZNQkVmUxjGQICAcdsn6mpw8c2ySEpVbUudq3wa2vf7ro6sP7Hm/e/r+hyqeEZfNVF1i3V26f8Sxx+f7zjOO/Wi/8KX+nx290NVtpCl5bbV+xMOTMgBP7zoCc479MjrXW2+hakLpVhtvDzXJYlf+JzKz5Gc4/c59c/rUfibTfElto6zXFlpQjW8tP9XfyMSftEeBgwjjOMnPAycHpXT/AG/j6k1Sda6lo0+TW+htUWFdOSjvZ2+LciuV1mGINNqOnFNwAxpcrc544Ex71FZpqMhP2TUtIyVDHZprjjJAz++9j+VTTz615RM+naWsakMS2pSAAggjnyfXFQ2f9pW7yLa6ZpIYYDqupyEjrjP7njvXmLn5Htf/ALcseP8AUMT/ACM634cx6gvibXxc3NtJJ9jsvmit2QY33OBgueevOfwr0KdZ/LGZIz86dIz/AHh71578OZNQbxNr5uba2jk+x2XyxXDOMb7nByUHPXjH416FO0/ljMcY+dOkh/vD2r7fLb/VKd+39bGbhKD5ZKzRLtuP+esX/fs//FVFAs/lnEkY+d+sZ/vH3qXdcf8APKL/AL+H/wCJqKBp/LOI4z879ZD/AHj7V3CBln+1R/vI87GwfLPqvvRcrP8AZZsyRkbDkCM+n1oZp/tUf7uPOxsfvD6r7UXLT/ZZsxxgbDnEh9PpQBLtuP8AnrF/37P/AMVUUSz+ZNiSP7/P7s/3R71LuuP+eUX/AH8P/wATUUTT+ZNiOP7/AD+8P90e1AHPeOI9RbRYRa3VrE/2hcmW2Zxja3YOv8685uodYEP+kajpboTwp0yRsn2Hnc16l4msdX1HTY4dOt7F5lmDEXF08a7cEdVjbnJHGPxrkJfCPiydQHsdE4OQV1WZSD9Rb1lOLb0O7D1acYWk9fmczYw6o0JNlqGkrHkZCaXIo6DHHnDtiuq+HceoL4n18XV1bSyfY7L5ordkGN9zgYLtz15z+FVbHwb4ntbcfZdO0REkwxB1WcnoPW3Pauj8JaDq2k6pqV5qCWSz3MMEQit53kVVjaUhtxRTkmQjG3jaOTnAIxaeoq1WnKnaL1+Z086z+WMyRn506Rn+8Pepdtx/z1i/79n/AOKqKdp/LGY4x86dJD/eHtUu64/55Rf9/D/8TWpxHAL4B1jz7yS28QWMcU95cThJNMd2XzJXcjInGcFj2FQj4dask+xda0cF1YsRoz88j/p4969AgafyziOM/O/WQ/3j7UM0/wBqj/dx52Nj94fVfauKWXYWUnJwV3udKxdeKUVLRHA3vw71a6sLi3vPEFk9rLEyTLDpjo5QghgrGdgpxnBIOPQ9K9D23H/PWL/v2f8A4qorlp/ss2Y4wNhziQ+n0qXdcf8APKL/AL+H/wCJrahhqVBNUo2uZ1a1Sq7zdyKJZ/MmxJH9/n92f7o96JVn8yHMkf3+P3Z/un3oiafzJsRx/f5/eH+6PasPxZ4hvfD8Gmywadb3UtzeeQqPdGJR+6kfJIjbsh7d61nOMIuUtEjI6Hbcf89Yv+/Z/wDiqitln+yw4kjA2DAMZ9PrXBy/EbWLfb52haTHu+7v1lxn6Zt6IPH2uLCsa+H9LfYoUkau/p/171xf2ng7X9ohcyO8VZ/tUn7yPOxcnyz6t70TrP5YzJGfnTpGf7w9657wx4nu9dv7+3uNOhtbq2ihdljujKhRzIFIYopzlHyMcccnJA6Gdp/LGY4x86dJD/eHtXZTqRqRU4O6YyXbcf8APWL/AL9n/wCKqKBZ/LOJIx879Yz/AHj71LuuP+eUX/fw/wDxNRQNP5ZxHGfnfrIf7x9qsAZZ/tUf7yPOxsHyz6r71ieOln/4V94lzJGR/ZV1kCM/88m9622af7VH+7jzsbH7w+q+1Z3ieyvNV8J6zp0SwJJd2M8CM8hwC0bKCfl6c0AfOjx6iELPeWW1eTm0bjH/AG0qOOO884iO6sRIByRZt047+Z9P0rvX+Fni2VNjpoTKeoN9N/8AGKhh+FPihJnaOLQ1dPkJ+3zdMD/pj6Yr7F5lgubSf/pZ5Kw9a235CfCtL0fEE+bcW7n+yrjaUgK4/ewZ/jPtXtVys/2WbMkZGw5AjPp9a878E+CfEHh7xZ/aOojTDGbGaBVt7mRyS0kTZO6JcD5P1r0S5af7LNmOMDYc4kPp9K+bzGrTq4mU6bunbv2XfU9ChGUaaUtyXbcf89Yv+/Z/+Krn7RZ/+Fg6x+8jz/ZVhk+Wf+et3710G64/55Rf9/D/APE1514h8VX/AIa+IN75GlW14bjSrTd5l40WzbLc4xiNs53H0xjvnjiNj0CdZ/LGZIz86dIz/eHvUu24/wCesX/fs/8AxVeXzfFTVCFR/D2noSQwzqzc7SCf+WFSJ8VdWkUMnhzT2U9CNWcg/wDkCgClL4/8VR3+oQ276MsMF9cwIJLKVmwkzoCSJgCTtz0FVZPiT4pSTe0+i5T5Pl0ycjkj0m9Riq2h+GfE/iOyuNYtLbSI4by/vJQkt/IGUm4kyOISODkA9xg4HQW/+Fc+KhLs8jRcv8+P7SmxkEHp5HHJoAZqXxI8X22lXlwX0NxFA7lRYSjOFJxnz+K9k23H/PWL/v2f/iq8b1L4b+L7nSryApoaCWB0LC/lOMqRnHkc17JuuP8AnlF/38P/AMTQBFEs/mTYkj+/z+7P90e9cF8W0uzo+hiOeBZDqo2s0JIH+jz9RuGeM9672Jp/MmxHH9/n94f7o9q4L4tvdjR9DMcEDSDVRtVpiAf9Hn6naccZ7UAeYzRajvjWW909mJ+QGwc8+v8AreO3NEEOo4YwXmnqCeStg4z7/wCt5+tE7ajJ5YmsbDhgUBv3GW6j/lnzSW/9oRGTyLGw5OGxfucEdv8AV8UAd98J0vRrviETXFu7/ZrPlIGUY3XHYuffvXp06z+WMyRn506Rn+8PevMfhO96dd8Qma3t0f7NZ8JOzDG647lB79q9OnafyxmOMfOnSQ/3h7UAS7bj/nrF/wB+z/8AFV88XUWpnWNYMN3aJH/at7hXtWY/8fEmeRIO/tX0PuuP+eUX/fw//E188XUupjWNYENpaPH/AGre4Z7plP8Ax8SZ4EZ7+9AFIG9SY4vLBXJILDTpOeeefM9etR61Fqo0LUDJe2bILaTcFtGBI2nOD5hx+RpwNwt1u+w6X5+49b9iQxPp5fWm61Lqp0LUBJZWaobaTcVu2JA2nOB5Yz+YoA+mNtx/z1i/79n/AOKqKJZ/MmxJH9/n92f7o96l3XH/ADyi/wC/h/8AiaiiafzJsRx/f5/eH+6PagAlWfzIcyR/f4/dn+6fepdtx/z1i/79n/4qua8ZeJrvwzZ6fcx6dBdyXF55Co10YwP3Uj5J2N2Q9u9cyfipq4GT4asB/wBxZ/8A4xQB6NbLP9lhxJGBsGAYz6fWvIPiRHft8QX8i5tkI0q23GS3Z8/vbjGMOMd/WtW3+Keq+Qip4d09wgC7l1Zu3/bCuO17xFqviDxdPeDSrOB0sLeIx/bmYYEkxBz5Q/vHjHGByc8AGbcC/QhZ77TyTgAGwdicnsPM9RUsUWqeUvlX2nhAMACycAf+RajuJNQI3T2enrt7m/dcZIP/ADz9QPyqSJ9VSJVjsbHYBx/pznP4+VzQB6t4MtfFTeBfDzW+s6NHAdMtjGkmkyuyr5S4BYXIBOO+Bn0Fbn2Pxh/0HdD/APBNN/8AJVYfgy68VL4F8PLb6No0kA0y2EbyatKjMvlLglRbEA47ZOPU1ufbPGH/AEAtD/8ABzN/8i0AH2Pxh/0HdD/8E03/AMlUfY/GH/Qd0P8A8E03/wAlUfbPGH/QC0P/AMHM3/yLR9s8Yf8AQC0P/wAHM3/yLQAfY/GH/Qd0P/wTTf8AyVR4E/5J54Z/7BVr/wCilo+2eMP+gFof/g5m/wDkWjwJ/wAk88M/9gq1/wDRS0AdBRRRQAUUUUAFc1q/hXSL++lmu7qaKa+JiCiRF3nyiuFyMk7QTjnoT0rpa5bxr4YufFltZ6eksUFokkkk8rO2/mJ4woVcblO87vnU4GB1yEw06jvD3gPRvDOsXOqaeJRcXCsj5CAbSwbHyqCcEcE5Jyck1Wl8LaDePatHrEyiSWZUWK4jxO/mPIR90nMblyApBG35s4qLRfh//Y19p7pqKy2VpCENs9uSXIjdPvFzhMPwpBwBjJq6vg2KK2s0t7iOGa0nuZY5ltxkLKJcIOeAplB9Dt6DPDslt02BXe/U56Lwl4FuLSDy/EEM0MN2kFvILq3fyWH3bdDt4Izx/wAtOeGq1caL4aiOoef4zkiaDy/NL3drusiCVByyZXJLDDZGXYgZ5qCP4ViKzt7aPWWRbZkSHZCygQr0VgJAHfk/MflPdDVp/h7ds0zjVbEOXEkDnTTlHPLlsSgPuJZjwDnbkkKBSf8AX4Atux5OfB2uz3upPpGiTXGnrqN2kEqXEADKs8i8BpAeMY6dqY3gLxaxf/inbrDjBH2q29Mf89K9K8K6xp+haNNpTxarKbXUL6LfFpdzMrAXUuDvSMqeOuD196JL3S5mlEg1nZJcGZtvh263EfN8pJiOcbup6Y4xWrzGvF8q2XkZrF1Yrltsec/8IP4v/wChbuf/AAKtv/jteg+Edav4vBehRp4Y1aZU063VZY5bUK4Ea8jdMDg9eQD7Ct8eLdMVQBba3wMc6Len/wBpVx/hb4jeF7HwhotpcX86zwWEEUiixnYBljUEZCYPI6jivleKp4rG0qaVLns3sn28jrwlWrXbutuxtWc95ZzpMvhjX5HSPyl3zWXC8YHEw9P1PtWf4z1m/m8OFH8M6rAv2yzO+SS1IyLmIgfLMTkkYHGMkZwMmqlh4x8HWd7HdPqjySRxmNSuk3Cnt82dh+brk98/m3xT4+8Oatoq2Vjd3M1zJe2hSMWFwC224jYgZTk4BwOp6DmvlqeDxSxEJPDuya15Zq2vqdqpzWrTRRuL68uUCnQtWjKnIZJbYEcY/wCevoTUdrPcWjEpoOrsSMHfNbHvn/nrx17VavLr7VB5a2WsLzn5tFumB+o8vn1+oFRWT/ZJHka11qRnHzE6LcjJyTniP3759sV0q/Jbk+Vpf5nsOrT5vj/GJf8AC3it9J8Tau8/h/VXaaztAEja2JUK9xyczAYO7jBJ4OccZ6uX4hq6ADwxrnDKeWtOxB/57157FrEEHii+eW11NN9lbAK2mXG7h5+duzIHPXGDzjoalu9Ts7mQsE1FcxlBu0m5JXOeVOwY68+uBX2eXTksLBWtoeRWo0qlSUua+vdHoP8AwsZP+hX1z/vq0/8Aj9bfh3XE1zRkv4LK6iR5pk2TeWGVkldGBwxHVT0Jryax1iztLUQsmpSYYkEaTcKOSTjGyvQvhvdRv4KhcLNhry9YZhcHBupTyCMg+x5FehGTb1OOvShCKcWdO0r/AGqM+RJ9xuMr6r70XMrm1mBgkGUPJK8cfWhp0+1RnEnCN/yzb1X2ouZ0NrMAJOUPWNh2+lWcxL5z/wDPtL+a/wCNRRSv5k37iQ5f1Xj5R71L9oT+7L/36b/Coop0Ek3EnL/882/uj2oAl85/+faX81/xo85/+faX81/xo+0J/dl/79N/hR9oT+7L/wB+m/woAitpXFrCBBIcIOQV54+tCyv9qkPkSfcXjK+re9FtOgtYQRJwg6Rse30oWdPtUhxJyi/8s29W9qACeVzGP3Eg+dOpX+8PepfOf/n2l/Nf8ainnQxjiT76dY2/vD2qX7Qn92X/AL9N/hQBFBK4jP7iQ/O/Qr/ePvQ0r/aoz5En3G4yvqvvXOL8QfDlvJPbvPfNJDcSxP5el3TqGV2DDcsZBwQRwe1NPxE8OG4R/M1LaEYE/wBkXfcj/pl7Vk61JOzkvvLVOb1SZ0tzK5tZgYJBlDySvHH1qXzn/wCfaX81/wAa5ab4ieGpIJENzex7lI3zaZcxovHVnaMKo9SSAOpNdT9oT+7L/wB+m/wq4zjP4XcUoyjuiKKV/Mm/cSHL+q8fKPeuK+J1zLHZ+H3SxuJWXVeI0aMM3+jXHTLAe/JHSu1inQSTcScv/wA82/uj2rividexQWfh+V0uCqaryEt5Hb/j2uBwoBJ69hWGN/3appf3X+RD2OJuby6uowj+H9UAGfuyW3dSv/PX0JptlcXFjGyReH9VIZsndLbHsAP+WvoBTL/UdPvo0V4NQBQkhjpNwcZUj+57g/hVjSZ9tmJobXW7uG4CyxzLo90yuhUBSCIyCCADkdc18PGjVnC0abflaX+ZlY6b4c3c03ibX3k065t2+x2Q2StGTjfc8/K5GPxzxXoU8rmMfuJB86dSv94e9cR4CSddb1m+ls72CCa2tYYzcWkkTMyNOW+VlDYxIvOMHJAJwcdvPOhjHEn306xt/eHtX2mXRlHCwUlZ22/4c1jsS+c//PtL+a/41FBK4jP7iQ/O/Qr/AHj71L9oT+7L/wB+m/wqKCdBGeJPvv0jb+8fau0YNK/2qM+RJ9xuMr6r70XMrm1mBgkGUPJK8cfWhp0+1RnEnCN/yzb1X2ouZ0NrMAJOUPWNh2+lAEvnP/z7S/mv+NRRSv5k37iQ5f1Xj5R71L9oT+7L/wB+m/wqKKdBJNxJy/8Azzb+6PagAaV/tUZ8iT7jcZX1X3qDVdQjsNHvby6jkit7e3kllkIB2oqkk4BJOAOwzWfrvi7RfD15ZjU554WuI5TEEs5pC20pnhEOMbh19a5fxZ8RPDWp+DdcsLO5vZLq60+eGFP7MuRudo2CjJjwMkjrQS5xW7J/+Fuad/0L2uflbf8Ax6uR1LUL/wAceMbu90Tw9qUiwafbRSpJJbIynzJyDzLgg5PQ54OQOM8VJcWrT+aBeA5OM2E52g46fLweDz716T8Ib2KbW/ETqk4H2azHz27qfvXHYjPeoUm2cWHxNSpPlktPRmO/g/xNcO/m+Hr6BWjKktcWpDcHaOJCcknA7ZIyQMkEHhPxVbxeWvhjUWGScvdWhPJz/wA9q9qnnQxjiT76dY2/vD2qX7Qn92X/AL9N/hVnec54FsL3RfCNrZXlqy3AluJXVXU7PMmdwpOcZAYA4yMg4JHNb5eQzo/2eTAVgeV7ke/tSQToIzxJ99+kbf3j7U0+U27crnLA8wNnr9PwoAdcyubWYGCQZQ8krxx9al85/wDn2l/Nf8aiuZ0NrMAsnKEcxsO30qX7Qn92X/v03+FAEUUr+ZN+4kOX9V4+Ue9cF8W7iVNH0N1s55GGqjCKUy3+jz9MsB78ntXexToJJuJOX/55t/dHtXG/E6C4vtH0t7S0urj7NqAmlSG3d3CGGVMhQMt8zrwATjJ6AkAHk01zcTlCdI1FShyCrwA9en+s6cUW9xc24IXSdSYEAANJB8oHQD95V64s7+domXSNcUxsGydGuT/7J+tOi07UbGWaJ9L1iUhsbotJuGUkcEhlQhs/3gSD2oA634T3Msmu+IWexuIj9msxsdo8/euOeGI/XtXp08rmMfuJB86dSv8AeHvXnvwytrq21TW7y5sb22hmhtYo/tFrJEzMjTFvlYBsYdecYOTg8HHba3rdho+lPf38ksVtFJEGcW8jHLSKoGFUk5JA4HegDR85/wDn2l/Nf8a8avPCviaPVdSNvoNxdwzX1zOk0NxbhSskruBh5FbI3YPHUHGRgnuv+Fn+FP8An7vv/BVd/wDxqtrRNbsNY0pL+wklltpZJQrm3kU5WRlIwygjBBHI7UAeNf8ACG+JRchm8M6mzHcwQ3drt5IJ4871xUl/4P8AFd9p11aHw5dW/nxNF50tzbbI9wI3NtlLYGcnAJ9Aa9tadPtUZxJwjf8ALNvVfai5nQ2swAk5Q9Y2Hb6UAS+c/wDz7S/mv+NRRSv5k37iQ5f1Xj5R71L9oT+7L/36b/Coop0Ek3EnL/8APNv7o9qAOC+LdxKmj6G62c8jDVRhFKZb/R5+mWA9+T2rzG5uJ7qLy5NH1HbnJCywjP8A5E/H8K9R+LEM+oaJpCWltfTFNSDSC2tJJXVPImUnCqT1YDOOM15xBp2oxXXnNpmuv8m0g6Lc5PA5J2e360AbvhzwXqt/o8d5bQsscxOFuZU3jb8v8OR/D61havaX+geLru1nsJZ5DZ27HyHjwBulx95h7/lXqXhXxHaab4dtrW7sdcjmQvuX+w7w4yxI5EWOhrh/GJl1nxzNqFppWuSWv2O3jDDR7pdxVpSQQYwcfMp6YP50Ac1NNNcz26nRr8SvLHDFh4OXd1VRzJ3YgZ6cmuki8K+KoolQeFr847m5tMn/AMjVQ0fSNSOq6ZEul6qNuoWkrNLpk8CKscyOzFnUDOFJ65PAGTjPvn2hP7sv/fpv8KAOI8Ga7qMPgXw9EnhPWZ0TTLZVljlswrgRL8w3Tg4PXkA+oFbn/CQ6p/0Jmuf9/rL/AOSKw/BnizTrbwL4ege21kvHplsjGPRbx1JESjhliIYe4JB7Vuf8Jlpf/Prrn/ghvf8A4zQAf8JDqn/Qma5/3+sv/kij/hIdU/6EzXP+/wBZf/JFH/CZaX/z665/4Ib3/wCM0f8ACZaX/wA+uuf+CG9/+M0AH/CQ6p/0Jmuf9/rL/wCSKPAn/JPPDP8A2CrX/wBFLR/wmWl/8+uuf+CG9/8AjNHgT/knnhn/ALBVr/6KWgDY+32f/P3B/wB/BR9vs/8An7g/7+CvMP8AhLPDf/QwaV/4Gx/40f8ACWeG/wDoYNK/8DY/8aAPT/t9n/z9wf8AfwUfb7P/AJ+4P+/grzD/AISzw3/0MGlf+Bsf+NH/AAlnhv8A6GDSv/A2P/GgD0/7fZ/8/cH/AH8Fch4q0zVdWupP7J8TrY2skB3ol2Y380AhQrAHapDHJHIKKcHmuf8A+Es8N/8AQwaV/wCBsf8AjXGar4t1Aa5Mun+INONiZkeN1vbMoEAGU2sQ/Jzls8cYB5otd2C9lc9O0TRdTsL6wmvvE5uo4YRDOr6i7b12MDxwCwbZ8+AxAJ4ziq0vhyeI6Wtq2jy/Yp7mZJ5r91eIvIzpt+Rs8EbuQWxjdjOeG03xM4v4WvvFWntbsT5i/a7TCgo3TbzwwXHXqc57V38Qpbvp5i161uGhluGctq8AVlLtt3jeM5UrjggYxheoHq7iSsrHS23w8u7PTre0g1TSo1t7lHws4xMV/wCXh8xkiU9wuDwMSDrVq58F3Fw+oPImgSvcOsjb799t0c7mEoMZ4DHK8sAFUBRkmvPINVu4LKGIeJrV3jnQytJq8btIw6up84bYz/dOf9w1PNriyNeMdcb52DFU1uACQE5KxkSjZtJA6LkKck5ApPf+vIa2/rzPRPCPiLQNF0J9N1HxJpiXdvf3qSCe8jRyftUvzEE55GD+NOk8SaNK0o/4TPRI1e4L7hqgJ8v5sDG8AHlemBxzmuX8KO0ugiRpknZrq6YyxsCrkzyfMCOoPWtpgSpAYqSOo6ivmMVnip4icPZ3s2r37P0OT2aOoHjXwoFAPijRjgdTfxc/+PV81WV9aLptsjXcCuIVBBkAIOBXrNr/AGstxEs53Q8F3O3P3Dkcf7WPyrVpw4i9g3ane/8Ae/4B6eWY+WXylKCvdHiS3sIKZvrUgHn9/wBv61o6bqdhHrmkyPfWypHqNq7sZVAVRMhJJzwAASTXX6r/AMjXc/8AXjb/APoc1Mr36eM+t4a7VudfmbYni2pFToeyWqtv3Xoei6j4u8Ozwott4o0UMr7mB1RI9wweNyknrg/hRY+KfDVs87zeLdJlaRlIJ1JCB8ozgFsL8244HrXlyfbRcDeSUzjgKBjnJPfOADx61cr5X/VSjy8vtH9yPFlnLT+D8f8AgG/qnifw/J40vJ01zTGhbTrVBIt3GVLCS4JGc4yAy8e49aqXfiDSJZCYfEGmAeWQv+nqu1uecA89uvTHFP8ABn/If1f/AK9bX/0Keu0r6XB4OOHoRop3SVj06GPlKmny7nF2PiPRobUJc6/pbSBjyt6p4ycck56V6B8ONQsm8Fwut3blXvL1lIlGCDdSkEc9COap0V1xjZ3CrXdRJNbHZNe2n2qM/aocBGBPmD1Wi5vbRrWYC6hJKEACQelcbRVGB2/2+z/5+4P+/gqKK9tBJMTdQjL5H7wc/KK42igDrr3X9G02FZr/AFewtImbYHnuURS3Jxknrwfyqh/wnfg//oa9D/8ABjD/APFVzF5/qR/vVlXfn+UvkbslvmKbdwHtu46469s1nKdnY6qWG9pHmudvbeOvCC2sIPirQwQgBB1CL0/3qF8deEPtUh/4SrQ8FFAP9oRerf7VcFpjXxgb7ehWTIxkqeMDP3eOua4rxd/yNjf9eMP/AKMmrbDx9tUVPa5Twlle/wCB7lP468IGMAeKtDPzoeNQi/vD/aqX/hO/B/8A0Neh/wDgxh/+Kr5sfzDKACwTHUY6++aWIOIl8wkvjnOP6V6P9nf3vw/4JP1bzO8tfEmhLLqBbWtOG/U711zdJyrXMjKRz0IIIPcGqX9tWJkBbxJpIVTu4vxljkZ74GcHjkDPQ1a8F/8AIrwf9d7j/wBHvVvdqzSD92VUHLEsnPIyAMdOuM8+4r8uxXJHF1lb7T6ru/I+hpRl7GGvRdPL1M3xD4i0SfwzqsUWsafJI9nMqIl0hLEoQABnk17B/wAJ34P/AOhr0P8A8GMP/wAVXmPib/kVNY/68Zv/AEA15rJu8ttn3scV7/DUIzpVOXTVef8AkFXLJY2bvO3Ku3e/n5H0nF468ICSYnxVoYy+R/xMIuflH+1XH/EnxT4c1Ow0aKy8SaVLImoM7GG/QmMfZpwGJVsgbioz7gd68XjM+9d6kLjnkf5zW54W/wCR00X/AK7S/wDoiWvoa+G56Uo33TRyYjIvY0JVvabdOW36nRWmuabDds0viTTXtxv2Kb1SRkjGcnnAHr3NeseBr21X4feG1a5hDDSrUEGQZH7pax6K83A5fHCOTUr3t+F/8z51RsdHeeKfD2mag0V/r2l2kjRIypPeRxkjLcgE9KrT+OvCBjAHirQz86HjUIv7w/2qwvDv/I5a1/2D7L/0ZdVrXX9rm4uhbhtnyCAl0C4yu48qTn7/ACcj2rqlV5XaxnKtyy5bFz/hO/B//Q16H/4MYf8A4qooPHXhARkHxVoY+dzzqEX94/7VXIFlW3jWdw8oUB2A6msDwr/yCbn/ALCmof8ApZNXmZrm/wBQoqryc13be3Rvs+xph5e2k1sabeOvCH2qM/8ACVaHgIwJ/tCL1X/aoufHXhBrWYDxVoZJQgAahF6f71Z4XV31JMvLHbCVi/8AqsFOdoHBPYZzzzx7R+NP+RE8Q/8AYMuf/RTV40eLb1Iw9kte0v8A7U6nQ8zZ/wCE78H/APQ16H/4MYf/AIqoovHXhASTE+KtDGXyP+JhFz8o/wBqvCpvM8pvKAMh4GTwPeoYWujcHzUxGV9RgHA/H1r9VfD9nb2n/kv/AATx/r2nw/j/AMA7f4neKPD9/rehSWeu6ZcpFbXayNDdxuELNBgEg8Z2tj6H0ri59Y0ySPCavZo2RyLhOnfv6VteE/8Akcov+wfcf+jIK9Erw8bhPq9eVK97W/K4PDxxNqrdjx601bT4o9surWTHAx/pSt25OSf0r0P4R6jYy634hkjvbd0+zWa7llUjIa4yM59x+db1Y9t/yOWp/wDYPtP/AEZc1zKNmaUcHGlPnTPSp720MYAuoT86HiQf3hUv2+z/AOfuD/v4K4iiqOw7KC9tBGQbqEfO55kH940hurdt2b2HlgQRPjjP+FcdRQB2Vze2jWswF1CSUIAEg54qX7fZ/wDP3B/38FcRRQB2UV7aCSYm6hGXyP3g5+UUS3toZISLqE4fJ/eDj5TXG0UAdv8Ab7P/AJ+4P+/gqK2vbRbWEG6hBCAEGQelcbRQB2S3tp9qkP2qHBRQD5g9Wrl/iZcW9x4CvUjnjfbPayMEcZVFuI2ZuOgCgknsAT2qrRQB4/BqdnFNGW12xaIYLKbtST8uD1Pqc/hXtXw0uYIfAlmJZ40Lz3UihnAyjXEjKw9ipBB7gg1VooA7Jr20+1Rn7VDgIwJ8weq0XN7aNazAXUJJQgASD0rjaKAO3+32f/P3B/38FRRXtoJJibqEZfI/eDn5RXG0UAdlLe2hkhIuoTh8n94OPlNOlvbdkxHe26tnqZB/jXF0UAdlb3kCIRLeW5OeMSg9vehb20+1SH7VDgooB8werVxtFAHZT3toYwBdQn50PEg/vCpft9n/AM/cH/fwVxFFAD/BnjTwra+BfD1vceJdGhni0y2SSOS/iVkYRKCCC2QQe1bn/Cd+D/8Aoa9D/wDBjD/8VXEeE/8AkTdD/wCwfb/+i1rYoA3/APhO/B//AENeh/8Agxh/+Ko/4Tvwf/0Neh/+DGH/AOKrAooA3/8AhO/B/wD0Neh/+DGH/wCKo8Cf8k88M/8AYKtf/RS1gVv+BP8Aknnhn/sFWv8A6KWgDAorf/4QTwf/ANCpof8A4Lof/iaP+EE8H/8AQqaH/wCC6H/4mgDAorf/AOEE8H/9Cpof/guh/wDiaP8AhBPB/wD0Kmh/+C6H/wCJoAwK5TXdT16LV/s9hFKIFAIMdoz7wUJyX5UfNgbcZ79DXpX/AAgng/8A6FTQ/wDwXQ//ABNc94o0jwn4cFrN/wAIf4ekgYStNvsIlwqLnO7bgD1JB4pMDmtN1PxFcX8Md5awxwSEgkWkilMoxBJLY4K4PAzuHTvWl1PxNbtp3+hXNxEJ5/tUkcKZdQ0gRdpIKjAU5AOeOcnnc0g+E9Z1eG1g8BeHvs05kSO4EMRy6+YV+XyvukRk5zxkcHrWfM/h60vdJivfCHhmKO4e7FwY9KifPlSlAqZZW6AksFfHUqo5D6pAndNmBBqfjGOyh81buWYToJ2a1CkN/EigRncno3A6/OKnm1PxCzXhWfUo1DA7V0skxKTkeX8hDkAqpyWPJOFAyXW2pab/AGdby3Xgrwm073KRz+TpUQWAn71u258+aPbJ5GENWrm70BX1DytB8BpHC64aTT0JtUY5VpRkFsrt6BQGdRljkBPf+vIFt/XmZuhaLp1/p0l1qekWMt7JeXRmaS3Rm3efJkZIzx0/CtFvDOhbTt0TTA2OCbNCAfyrgGeX7XfeQ93YRfbbnbaW9zJFHAPOf5FRWAUDpgCoZLi/DSBNQ1L5Rlc3k5z/AOP/AKV5VfhjG1akqsaqSk27a6X1sVHDTlFST3OytdGsHuIop/DOmBWwWkFiqgAoSRyDyDgfnWp/wjOgf9APTf8AwEj/AMK8/El3tGdS1LPf/Tpv/i69Z8MeEdK1Hwno19dNqUlxc2ME0r/2rdDc7RqScCTA5PavDzzAVsqjCdep8Wnu3e3q0N4Wd9zz/U9D0mPxNcRJpdksYs4GCC3QAEvLk4x1OB+Qpn9iaT/0C7L/AMB0/wAK7qz8EaZe6kj3FhdqjQ/vJHu71XyOQm5peg3HnGOuO9V/G3gzRdI8K3F7Yx3sVwk9uiv/AGjcNgNOitwXI5ViPxrfL89w7lSwfvOUmo30tdu2upwYjLq0m6inp8zgU0yyNwEfRrEKTji1HPUE5xgdM/iKuf2JpP8A0C7L/wAB0/wqjcWSxRgxtfyMT0F7N07/AMdMgtBJLKrtfKqn5SbuYZ5P+3z0H51+hf2Biebl5o/j/keY03rzP+vmdj4Etbe01vWI7aCKFDbWrFY0CgndPzgV3Vc78HbG3GseIldDMBb2ZBncykfNcdCxJHSvVJ7K0EYItYR86DiMf3hXm1qMqFR0pbo9nD/wonG0V2/2Gz/59IP+/YqKCytDGSbWE/O45jH941kbHG0V2TWVp9qjH2WHBRiR5Y9VrI8ZwQ2vgXxDcW8SQzxaZcvHJGoVkYRMQQRyCD3oAxKK5SXRYEidkuNWdlUkL/a1zyfT/WVn2dg0t80Msmr+UFJEv268QH7v96T3P5Vn7RHU8HNdUdbqtrb3tibe6ginhdhujlQMpxyMg8dRXNXfh3RIolMWg6YSWwT9hV9o9cAZPp+NdL4Z8NadeXlzbXMmozRSW5yH1K4JGHQ5U+ZlTx1GDgkdCQei/wCFc+G/+eep/wDg4u//AI7Ss5ao0U1QXJNXZ5npmhaPdwM9z4c06JwRgGwVcjAPQj1JH4VyXinR9Mt/E7QwadZxR/Y4m2JAoGS8oJwB14H5CveR4B8P3Si4li1DzJRvbZqt0i5PJwqyAAewAAqvL8MvCd1OUn0+5kKKCHfULkvyTwX8zcRxwCcDJIA3HO+HapVFOWqJeJg1ax86vp9n5oVbG2AI6mAH/wDVSxadZtEpextQxGSBCBX0KfhZ4Othvj0ubcTsO+/uHGG+U8GQjOCcHqDgjBANL/wqXwX/ANAy5/8ABldf/HK9H67S/lJ9vHseWeEdA0a58OQyz6RYSyGacF5LZGJAmcDkjsAB+FTf2RpzSBV8M2GM5YnT1wBkcZ7455HpwDXqdv8ADnwx5IVLS8iVSVCQ6lcxrgEjOFkAycZJ6kkk5JJqT/hAPDysLcRah5cg3tnVLotleBhvMyB8xyAcHjOcDHxdfKMRUrTqKppJtpa6XZ3RzCioKPJt6HlfiHw9okHhnVZYtH0+ORLOZkdLVAVIQkEHHBrz6Sws1jYrZW5IHH7of4V9JzfDvw1HBI5tr2TapOybU7mRG46MjSFWHqCCD0Iqt/wqPwT/ANAq4/8ABlc//HK9LKsLUwcJRqy5r/11Omjm+Hg5N097dvM+cI7S1Z1DafCARz+4H+R9K3/CNrbweNtFaG3ijYyyglEAOPIl9K9wHwq8GzEo+lS7YTsTbfXCnH3uSJMscseTk4wOgAHM+Mfh/wCHNBbQrjS7W6tppdRMTSJqFxu2/Zp2wCZOOVHIwe3QmvRr4iFOlKbWiTf3CxOb4epQlTVPV9dDeoriL/SmijRrW51Njk7lOo3TdFJHSUY5GPxosdN+0xu08mrQkMAFOqXX90Z/5aeua8H/AFgw3Lzcsvw/zPnOdHS6fomk6x4y1X+1NLsr7ytPs/L+1W6S7MyXOcbgcZwPyFWLrwxokdxdJB4O0dxHsEWNJjO/JXJ3cA4yeOOnWs/wZ4asL7xPrUc8+qkR2dmyldWukbl7jOSsgJHyjAPA5xjJz2U3gvSUQFZ9aB3qP+Q5e92A/wCetejSmsRBVoaJmcqcpPmTM+DwV4Za3jM/hbQ1lKjeFsIsA/8AfP8An3rF8NeEfDU+l3DzeHtJkYajfIC9lGSFW6lVRyvQAAAdgAK67/hCNH/5761/4PL3/wCO1Xs/AWhRQssZ1aNTLIxCa1eKCS7EniXqSSSe5JNcOa5bWxlFU6U+V3vfXs/8zXDp0pNy1OZHhjR31JIU8J6IsHmssjNpC/KozjDcA5x1HTI9sp4u8I+GrbwXrs8Hh7SYpotOuHjkjso1ZGEbEEELkEHvXVnwTo4uETztZ2lGJH9t3vYj/pr71HfeAtCm0+5ilOrSRvEyukmtXjKwIOQQZcEH0NeNHhzGKpGXttFbudTrR7Hgc2lackTMml2jv/CogXk/lUMOn2MlwUbSLZU25BNsvBwOM/ifyr3r/hVXg/8A58Lz/wAGl1/8cqOP4WeEWeYGwvMK+B/xM7r+6D/z096/VXnOHbv7P8jx/qlS3xHlvguztbTxkn2a2hh3afPu8tAucSQ9cV6VXH+PfCek+G9d0UaOL60NxbXXmsmo3BZtrQYGS5IHzHgdeM9BXNTpcpHmK/1RmyBg6lcd+P79eJjcTCtXlUirJ20+Q/rMcPalO7Z6rWPbf8jlqf8A2D7T/wBGXNef2n2qWPMt9qysAP8AmIXK846YL9vWu++FFtHJrviATmW5ItrPDXUrTMPmuOAXJIHtXKpJmtLFwqT5EnclXUrkSsJLdxEoPz+S/PUggYzxgDHU5zx0qayurqaYrPDsXYCD5bLzx1zx36DOMHmvQZ7K0EYItYR86DiMf3hUv2Gz/wCfSD/v2Ko6jhnYqjMFLEDIUdT7Vnx390S4ltihEeVGxiC20HGccg5I9fl969EgsrQxkm1hPzuOYx/eNDWVp9qjH2WHBRiR5Y9VoA4e1kkltkeVdsh4YbSvIPYHnH1pt5NJBEpiQu7OFA2Fvzx0Hv29+h6PxnBDa+BfENxbxJDPFply8ckahWRhExBBHIIPevGJ4JI4WZL7VmYY4GpXJ/HAfn6UAdwuoXbWayfZmWbeN0Zib7uM8D17Z4Ga1K8rQXTywj7Vq4jYDeTqFyMHn/ppx0Hr1ovEmiutORNS1ULNcFHH9pXHI8qRsff9VH5UdAPSZJ7kTukdvlFKYZs85PzYx6D+tQC/uXulVISYDJt3GFwSOB34xznJ9DgdzwVxFNE0Wy91ZgzANjUbkkD/AL74+tJaxzTb/MvNXQgjGdQuR+HMnOPWgD1Cs+S9uUuQPs5EIkIJ2MxK8c8cDkk/QevFR/C6ESazr1vPLPdRR29o6LdzvPsLNOGI3k4ztXp6CvRp7K0EYItYR86DiMf3hQBwdjPNcW++dNj7v7hUEdRjPPfH1Bq1Xb/YbP8A59IP+/YrwS6jln1fVne/1Jdup3iKsd/MiqqzyKoCq4AAAAwB2oA7Sa8uk1JIEtWMBAzJtJycgEZHTg55/ukdwa0K8oAvmuvLW51bZuIJOoXIAAPr5vce34Gn6sk1to19cQ6lqqyxW8jo39pXBwQpIPL0dA6nqTsVRmCliBkKOp9qq2tzcSzBJYdg8sMfkYBW4yMnr1/T8vQ/sNn/AM+kH/fsVFFZWhkmBtYTh8D92OPlFAHG1m3t/c207LHbtJGBksInOMDOOOueBx09+leiS2VoJIQLWEZfB/djn5TUv2Gz/wCfSD/v2KAPN/tt0bwIsJMPmbS3lPkjgcdsc5z7HA7nRrsraytGtYSbWEkoCSYx6ULZWn2qQfZYcBFIHlj1agDzr+0LkTKJLdkjYNwImYgjcRkjjovbPJGKksrq6mmKzw7F2Ag+Wy88dc8d+gzjB5r0GeytBGCLWEfOg4jH94VL9hs/+fSD/v2KAZ434Y8MaBceE9Gmm0PTJJZLGB3d7SMszFASSSOSa1f+ET8N/wDQv6V/4BR/4VqeDfA+h3fgfw/cy/2n5k2m28j7NWukXJjUnCrIAB7AACtv/hX+gemq/wDg5vP/AI7QByH/AAifhv8A6F/Sv/AKP/Cj/hE/Df8A0L+lf+AUf+Fdf/wr/QPTVf8Awc3n/wAdo/4V/oHpqv8A4Obz/wCO0Ach/wAIn4b/AOhf0r/wCj/wrt/An/JPPDP/AGCrX/0UtV/+Ff6B6ar/AODm8/8AjtWPAn/JPPDP/YKtf/RS0AH/AAhul/8AP1rn/g+vf/j1H/CG6X/z9a5/4Pr3/wCPUf8ACPap/wBDnrn/AH5sv/kej/hHtU/6HPXP+/Nl/wDI9AB/whul/wDP1rn/AIPr3/49R/whul/8/Wuf+D69/wDj1H/CPap/0Oeuf9+bL/5Ho/4R7VP+hz1z/vzZf/I9AB/whul/8/Wuf+D69/8Aj1cvq83h/R9TnspYPFk3kAGSaHXLnYPlDH71yCcKcnjsepwD1H/CPap/0Oeuf9+bL/5Hrl9Xi0ez1Oe11PxdrDXQAMxOk2sowVA+ZhaEfdIzk8KDngGjqD2ItJvfD+ta/Po9laeMGmgEjPK+t3CxlFwA6k3PzKxIAIB98Dmqx1HSY7rT4bi21+EXEkqzsfEV+RbhJXjBLB9mSU6Fl64BY0/QW8MT67c2nh/xhqR1JWlW4NlpFoGG05cs62eME9CThj0yac1nbXj6W5u/EE0c89xHFM9hpf8Ao7BnEpZWh3qDtYkhT155OKXSLG92ZNt4i0+WwtLifTNeie5KSLGviXUJNkDDO9iDhWHcHCjjLjNX5ruFWufI0zWJEEvl20jeLLwK/JwXIc+XlFLgDccYyFyCc231Hw5PY2876lrUCXt5HPFHPp+lK0rv924A8nk8H/b4+7U9zZ6Gk+oRsNemeQiJsaRpf+mhX2jG6AZUFMgvgEJ8ucUPf+vIS2/rzPLLiP7TqOoT293eRQyX1w0aSMHYKZXxuZwWY+pJJJqtIk6tIBfTkoM4Plgnv/crtLzwo13r2qnTtYzai4WRJLm1DySmWKOdmOxkUZMxwAoAAFZc+gXFtLJHNqiJs3YP2DIbChuMTehHWul55l9J+xlNqUd1aR0U69PkSb1MQWs5UE39wD9I/wD4ivaPCOi38vgvQpE8T6tCr6dbssUcVqVQGNeBuhJwOnJJ9zXBf8ITf4/5DFt/4At/8dpmhfETxLZeHtNtIBpPkwWsUcfmWshbaqADJEoBOB6Cvn88Tz+nCGVtScHeXN57fEvLoaQqRqP3T0GwTVb+9jgTxLqnltGZGdTaMV6fLj7N97kZGeM1R8f6PfQeDrmSTxJqlwouLYeXLHahTm4jAPywg8devUc5HFcsvxV8VO6qItJwwyGNnJgj/v8AVDqXjDxF4mht9Fun0uKG8vbWIyRWkm5T56YPMpzg447jjI6142F4dzPD4mnialOMYQalK3Leyd29r7dhzi3BpdjEuIZreMO2p3rZOMKkRP8A6L9M0yCOeeWVBqd2PLPZYjnkj/nn7V3118O9StVQnXreQu21VTTDknBPecDoDTLP4f6jetKI9dgVYyAHfTDh8gMCMT56EdQOtfon+u+RfF7aVvSZ4X1DEWtyr8DR+DdvKmseIla8nkP2ezO5gmfvXHHCgf8A669WnicRj9/IfnTqF/vD2rgPh7oN34f8Ua9aSX8Fy72VlL5i2xjABe5GMb29Dznv0rv51n8sZkjPzp0jP94e9cFXF0cZN4ig7wlqnr+up204ShFRluiXyX/5+ZfyX/CooInMZ/fyD536Bf7x9ql23H/PWL/v2f8A4qooFn8s4kjHzv1jP94+9Zlg0T/aox58n3G5wvqvtWJ46icfD7xKTPIcaVdcELz+6b2rbZZ/tUf7yPOxsHyz6r71V1vT21TQNR0+4mAgurWWCQxphgrKVOCSQDg+hoA8ml0y8iieQ+INUIRSxAjtsnH/AGyqhZ/a7q+a1/t+/wByqTujNs4ONp/54D+9Xef8IJ4g/wChj0z/AMFEn/yRSnwRrbgLHr+nq0fyyFtLdg7dcgeeNowQMc8gnPOBjySPSeIpdGyLwNYXMGtTtJq97cg2zALKkIAO5eRtjBz29Oa7/wAl/wDn5l/Jf8K4N9K8ReFYnvY9Y0u4kkHkoG0yRQpJDZP7854UjHHXOeMGjP4u8XQKp+16K7MdqqumS5J697nHQGqi1FWZhVpyqy54LQ9FtonNrCRPIMoOAF44+lCxP9qkHnyfcXnC+re1eaad4y8U3VsPIvdF2x4XDaZLnoCOlz6Gug8I67req61qtpqU2nsba3tpUe2tXjzvaYEENI3Tyx371SknoYyoziuZrQ6ueJxGP38h+dOoX+8PapfJf/n5l/Jf8KinWfyxmSM/OnSM/wB4e9S7bj/nrF/37P8A8VVGRFBE5jP7+QfO/QL/AHj7UNE/2qMefJ9xucL6r7UQLP5ZxJGPnfrGf7x96GWf7VH+8jzsbB8s+q+9ABcxOLWYmeQ4Q8ELzx9Kl8l/+fmX8l/wqK5Wf7LNmSMjYcgRn0+tS7bj/nrF/wB+z/8AFUARRRP5k37+QYf0Xn5R7VmeIfD0Ou29rb3F5dRNHcebDNDsDxvscZGVKnKsy8gjDHvgjTiWfzJsSR/f5/dn+6PeiVZ/MhzJH9/j92f7p96UoqScZK6YHJ/8K3j/AOhn1z8rT/4xR/wr6K5/fjxDrMIl+cRRi22pnnA3Qk4HTkk+5rsdtx/z1i/79n/4qorZZ/ssOJIwNgwDGfT61zfUcL/z6j9y/wAhWRjaB4Wg0C7vHiv725nnjiEk9x5e4qpfauFRVwCzHpn5jknAxszxOIx+/kPzp1C/3h7UKs/2qT95HnYuT5Z9W96J1n8sZkjPzp0jP94e9dEIRhHlirJDJfJf/n5l/Jf8Kigicxn9/IPnfoF/vH2qXbcf89Yv+/Z/+KqKBZ/LOJIx879Yz/ePvVADRP8Aaox58n3G5wvqvtRcxOLWYmeQ4Q8ELzx9KGWf7VH+8jzsbB8s+q+9Z3ie9vNK8J6zqMTQPJaWM86K8ZwSsbMAfm6cUAa3kv8A8/Mv5L/hUUUT+ZN+/kGH9F5+Ue1eNy/FTxbDE0jtoQVRk/6DL/8AH6hh+K3iprh0RtEJb58/YZcHhen7/wBMV6LynGJ2cPxX+Zz/AFql3/M2Pi9byya34dVb2eI/Zrw7kVM/et+OVI//AFV59Pa3UMe4apfPyBgLCOvA/wCWfriuohm8QfEnxbZWd5f6ZZvaWNzLHJDYSMCDJACCDN/u4OeMHg5435fhVq0cLyf8JLZHapOP7KfnH/beuDEUKlGo6dRWaOOtRnWn7SnZo81tIbm5j3f2teAgDO0QkDIzj/V9a9E+ENvLHrfiJWvZ5T9mszudUz96444UD/8AXVj/AIVNq3/QzWX/AIKn/wDj9aXgjw7eeG/Fuu2c2owXbvY2UvmJamIAGS5GMeY3908579OOcoppl4bD1YVOaSVjuJ4nEY/fyH506hf7w9ql8l/+fmX8l/wqKdZ/LGZIz86dIz/eHvUu24/56xf9+z/8VVnokUETmM/v5B879Av94+1DRP8Aaox58n3G5wvqvtRAs/lnEkY+d+sZ/vH3oZZ/tUf7yPOxsHyz6r70AYnjqJx8PvEpM8hxpV1wQvP7pvavEZ7O5hhaQ6zfYGOqwAfj+76V7d46Wf8A4V94lzJGR/ZV1kCM/wDPJvevE5F1eJC7X1iegwLJ+SeB/wAtaAKqC5klhVdWvisgBLBYcDr/ANMvbvim39hcreaYDq14xa5YAlIfl/cyHI/d+2Oc9alW41NpYoxfWRaQZGLM+/8A0256Hpmor+LVftmmbr2zJNy20i0YYPkydf3nPGfT+hAJ7iC5t2iDaxe4dguSsHHb/nnz1pLWG4ut+3Wb0FSOAsJxn1/ddfanzHVYSga+svnbaD9ibA+v72iBtVnDFL6x4x1s25B6H/W/zoAn0e81nR9d1BdP168hMltbmR/Jt2LYabA+aIjjnoB1Oc8Y0b7xf4tt9oPiO9kTG44gtQchh28j3Hek8KeFNV8R67qoGsWds9vbW2T/AGezhgzTY484YxtPc5yOmOeuHwx1OI7pvEVpIp+UBNMZSGPCnJmPAJBI7gEZGcgA5m28W+KrmHzV8UX4BYgf6Nac4JGf9TXN2Fve3kdxcyaxeCSS8uWcqkPzN5z5P+r7nJ9OeMDivSv+FWax/wBDLY/+Cl//AI/UNv8ACjUIomW28R2yRmR2Il01nO8sS5yJhwWLEDHAIBJxkgHmw+1tdeSuqXzHcV4WHIwcE/6nH60utWFymhagzateOFtpCUZIcN8p4OIwfyNejn4baqJNn/CSWWc4/wCQU3/yRS3Xwo1Ca0miu/Eds9s8bLKsWmsjshHzBWMzBTjOCQceh6UAeoeS/wDz8y/kv+FRRRP5k37+QYf0Xn5R7VLtuP8AnrF/37P/AMVUUSz+ZNiSP7/P7s/3R70AEsT+ZD+/kOX9F4+U+1S+S/8Az8y/kv8AhUUqz+ZDmSP7/H7s/wB0+9S7bj/nrF/37P8A8VQBFbRObWEieQZQcALxx9KFif7VIPPk+4vOF9W9qLZZ/ssOJIwNgwDGfT61wPi7xd4g0XxY2nac+mCMWMM7NcWsjklpJlwNsq4HyfrQB308TiMfv5D86dQv94e1S+S//PzL+S/4V43dfEjxZHtR30diWUqE06Xnkf8ATxjrj86nj+Ini6RA6y6Hg+uny/8Ax+gDpvBmhajN4F8PSp4s1mBH0y2ZYo4rMqgMS/KN0BOB05JPqTW5/wAI9qn/AEOeuf8Afmy/+R6x/CVt4kk8EeHWsNV0qC1OlWmyOfTJJXX9ymcsJ1B5z/CPTnrWx9j8Yf8AQd0P/wAE03/yVQAf8I9qn/Q565/35sv/AJHo/wCEe1T/AKHPXP8AvzZf/I9H2Pxh/wBB3Q//AATTf/JVH2Pxh/0HdD/8E03/AMlUAH/CPap/0Oeuf9+bL/5Ho8Cf8k88M/8AYKtf/RS0fY/GH/Qd0P8A8E03/wAlUeBP+SeeGf8AsFWv/opaAD7H4w/6Duh/+Cab/wCSqPsfjD/oO6H/AOCab/5Ko+2eMP8AoBaH/wCDmb/5Fo+2eMP+gFof/g5m/wDkWgA+x+MP+g7of/gmm/8Akqj7H4w/6Duh/wDgmm/+SqPtnjD/AKAWh/8Ag5m/+RaPtnjD/oBaH/4OZv8A5FoAPsfjD/oO6H/4Jpv/AJKrlPFdlPpSf2hr2raIsV27Ryzf2TcYXELEkgXecbIyPlBOSOO9dX9s8Yf9ALQ//BzN/wDItc74kGp6k0La1beH4baxYu8LeIXiTeyMAzN9lDKQpcqQy9z2GExq3UoeHkiW8j1DQ/EGhvPeRny3XRrxyyMDJtAa6O0YjJCjG3BAAJway39ybnTLU3enodQN7DHv0eVdgMh87cpvd3zMuflBKjrtGa0NPCRavaXNjp3hdr6K2EkATxTO+YtpHmbPIIbhzlyCTnk1Tee31KeyX+w9GkMzTeVs1u9EbEytu3kW23Hmbtu/jP3afVJbf8P/AF94ls29znLa/sJdOt5DLZW0d5coYYptOlRnR/ulR/aH+qOD+6HXB+SrVzE8T6hbgO+91RUj0+6UTlD5YaIHUBs4Q/Mdm5QwBbkVatNQ0m708S22h6QbaS5ABGsagvXoBm1yIMdv9VRPe6ZF/aUT6Tp+FcRzpFr+pEF0IT90FtuWXAUmPkDOeCaT3/ry/r7gW39eZnibVxresG2i0y8jaaBlmV5LVSptICoWPEuAF29XPOelVZtSvPNkS40vSQybi3mXcnYAnkwc8AdPalPiZf7T1O5XSJ2E90V2WcsbxR+Uq2+Fd2QsD5O4HaOGA7VVudfsJmLXGh35JJ5MsA5OB/z1/wBkD8K+RxuEqzxlSapNpvfW/wCZyqrT2bX3mz9o17H/ACDNN/8ABhJ/8ZryzT3vRptqEt7cr5KYJnYEjA7bK9H/AOEq/wCoJqX5wf8Ax2uL0rSNZk0exki0e4kja3jZHEsIDAqMHlwfzr2OGpRwLqvFWpJ2td2vv3bO7AfvG+TX01M9J7jzNqWlsGOSCJWGfx8urunyagNa0opa2pcajalAblgC3nJgE7OATjJwceh6VNHpOpb0EelSlmBCAXUBz64/ee1TNb6no9xZale6RdJbWt7bSyESQscCZDgASdT0H15xX0eKzDCVMPOlCtFykmkk1q2rJfN6HoOnU5W2n93/AAD2O/u9f8hVvdB0OWNmwEbUpZMnB7fZj2z+tFrqniC4kmW20XRsow3kalMoJwMYJtcNxjkZ4xXO3fxT0O5iAuNF1oKpyCGhQg4I6iYHoTS2/wAV9CiMgg0TVxkjcFEHGAAP+W3HAFfk/wDYeYctvqkr/wDb1v8A0oz6nWeF5dUfxprhvrOzgm/s6xASC6aVdvmXWDuManOc8Y7Dnnjrp2n8sZjjHzp0kP8AeHtXB+AvEsPiTxVr17a2N5EiWVlEUn8sNkPcnPyuRj5vXsa7yeVzGP3Eg+dOpX+8PevvcrpVKODp06keWSWq7HFU+Jku64/55Rf9/D/8TUUDT+WcRxn536yH+8fapfOf/n2l/Nf8aiglcRn9xIfnfoV/vH3rvIBmn+1R/u487Gx+8PqvtRctP9lmzHGBsOcSH0+lDSv9qjPkSfcbjK+q+9FzK5tZgYJBlDySvHH1oAl3XH/PKL/v4f8A4moomn8ybEcf3+f3h/uj2qXzn/59pfzX/GoopX8yb9xIcv6rx8o96AMDxq96uhKYLe3eUTrtV52VTwepCHHGex/rXm91c6wIf9I0rS3QnhTfSNk+w8jmvUvFEN7d6ORZ6fPcTRyK4hR41ZxyOCzBeM55I4B74B4WXS/EE6gP4S1Tg5BW6tFIP1E9YzTb2PQw9SMadnKxiWNzqjQk2Wk6SseRkJeyKOgxx5A7Yrqvh3JqDeJ9fN1a20Un2Oy+WK4Zxjfc4OSi89eMfjXGabrlvFZLNZaHfrBMqSgtcW+SGUbSd02RkY612fw7u55/E+vvJp1zbt9jshslaMnG+55+VyMfjniiHxDxD/dbnoE7T+WMxxj506SH+8Papd1x/wA8ov8Av4f/AImop5XMY/cSD506lf7w96l85/8An2l/Nf8AGtjziKBp/LOI4z879ZD/AHj7UM0/2qP93HnY2P3h9V9qIJXEZ/cSH536Ff7x96Glf7VGfIk+43GV9V96AC5af7LNmOMDYc4kPp9Kl3XH/PKL/v4f/iaoa3qi6ZoGo6hPbTmG1tZZ5Amwnaqljj5uuBXCn44aEASdF1wAdSUt/wD49TSb2NaVCrVv7OLduyuQeJPi3ceG/FWpaMugw3Jt5EzK1+Y87okfp5Rx97HXtS+G/izc+JfE+maS3h+G2FzJIBKL9n2lYnf7piX+7615N4t1yHxD4x1PV7fT7sQ3bxyRJK0YYBYY0OQHI6qe54xWl8NHZfiVoCiznQedOfmZDk/Zpf8AaNa8i5bs9uWXUo4N1ZRakl57/dY+lt1x/wA8ov8Av4f/AImorZp/ssOI4yNgxmQ+n0qXzn/59pfzX/GoraVxawgQSHCDkFeePrWJ8+CtP9qk/dx52Ln94fVvaidp/LGY4x86dJD/AHh7ULK/2qQ+RJ9xeMr6t70TyuYx+4kHzp1K/wB4e9AEu64/55Rf9/D/APE1FA0/lnEcZ+d+sh/vH2qXzn/59pfzX/GuXt/GUsn2gW3hnWbmOK6ng82N7UKzJKyNgNODjcp6gVlWr0qEearJRXm0vzGk3sdGzT/ao/3cedjY/eH1X2rE8dNP/wAK+8S5jjA/sq6ziQ/88m9qov4723qK3hzVFkGY9hubHcWJHGPtHXiqHjLxRd3HgfxBC3hbWYVk024QyySWm1AY2G47ZycDrwCfQGsP7Rwd0vax1/vL/MfJLseNvNqIQs9nZbV5ObpuMf8AbOo45bzziI7GxEgHJFw3Tjv5f0/SnS3zOPLl0y5O4/dLw8nr/wA9K09D0DV9aSe60jw7dzLBJ9nkb7RAu1tqNtw0o/hZOn+Nfo9WvGnaU52Xmv8A7U8OMHLRL+vvOh+Fb3p+IJ823t0P9lXG3ZOWz+9gz/APavarlp/ss2Y4wNhziQ+n0rzL4feGde0rxY2o6npUtnEtjLAqvNE7OzyRNkbHYYGw5yR94Yzzj025lc2swMEgyh5JXjj618lmVSNTFSlCV1pr8keph4uNNJqxLuuP+eUX/fw//E1z9o0//CwdY/dx5/sqwz+8P/PW79q6Dzn/AOfaX81/xrgdb8Y2/hbx/qD3em306z6VZ48gw/Jtluvvb5F67uMZ6HpxnhNjuZ2n8sZjjHzp0kP94e1S7rj/AJ5Rf9/D/wDE1wUXxV02+ntbdNF1dPtF1DAsjfZyqs8iqM7ZiepHau985/8An2l/Nf8AGgCKBp/LOI4z879ZD/ePtQzT/ao/3cedjY/eH1X2oglcRn9xIfnfoV/vH3oaV/tUZ8iT7jcZX1X3oAxPHTT/APCvvEuY4wP7Kus4kP8Azyb2rxKWbVPKbzbCwKdwbxzn8PK5r3fxPa3Gq+E9Z06GEpLd2M8CNIwCqzxsoJwScc9ga8pk8LeKZUKP4Vvyp9Lq1H/tagDmVub5XjRdO09WIBUfaXGOuP8Aljx3/Wq+pXOpx3OmvLaWa7bk7cXbnJ8qTg/u/TPrzgd66oeDPEEXktF4XundV5C3NvmI5PykmXrg54yMMOc5Aju/Bvim8ktWbw5dRiCUybGurfMuUZNq7ZTz827kgYU85wCAYf2jUZ3VTp+nuw+YZunOO/XyuD04610+jeC/EuqaNZapZ2eiRQX1vHcorX0ittdQw3YgIzg+pqtH4N8SROjp4SvwUGF/0u14GMf89vSvXPDFrcaV4T0bTpoS8tpYwQO0bAqzJGqkjJBxx3AoAwfA3hjVvD99qlzqH2Iz3UUEYit5ndVVDIQdxRTkmQjGONo5OcDr52n8sZjjHzp0kP8AeHtXMa949tPD2vtp82k6nczG1jnJtxDhVZpFGd0i85Q9Kybj4uaZ8sTaFrCOWVgrNagkBh/03oA9C3XH/PKL/v4f/iaigafyziOM/O/WQ/3j7VxA+LNgwyPD2uHnHH2X/wCP103hvXo9f0OPUrayuo4pZZlCTbAylZWQg4Yjqp6GgDQ85lfiGIMSRncfx520ty0/2WbMcYGw5xIfT6U0PEJc/Z28zPd1zk/8Cp1zK5tZgYJBlDySvHH1oAl3XH/PKL/v4f8A4moomn8ybEcf3+f3h/uj2qXzn/59pfzX/GoopX8yb9xIcv6rx8o96ACVp/MhzHH9/j94f7p9ql3XH/PKL/v4f/iaillfzIf3Egw/qvPyn3qXzn/59pfzX/GgCK2af7LDiOMjYMZkPp9K8g+JEl+vxBfyLa2cnSrbd5lwyY/e3GMYQ57+ldBafF/S2063lXQtaMRhRw5+zAFSODzNx+Ncxqd/qHjfxjdX2ieHtRkSHT7aKRJJbZGX95OQeZcEHJxg54OccZAOYuLu/QhZ7DTyTgAG6dicnsPK9RUsU2qeUvlWGnhAMAC8cAf+Qq6E+EvEk7fv/DV5EApw7XVv16hfllJySAB2yRkgZNEfhbxTEgRPCt+FHT/SrU/+1qAO58JXPiSPwR4dWw0rSp7UaVabJJ9Tkidv3KZyogYDnP8AEfXjpWx9s8Yf9ALQ/wDwczf/ACLWP4S1m/tPBHh2CHwzqt7GulWmJ4JLUI+YUPAeZW46cgdPTmtj/hIdU/6EzXP+/wBZf/JFAB9s8Yf9ALQ//BzN/wDItH2zxh/0AtD/APBzN/8AItH/AAkOqf8AQma5/wB/rL/5Io/4SHVP+hM1z/v9Zf8AyRQAfbPGH/QC0P8A8HM3/wAi0eBP+SeeGf8AsFWv/opaP+Eh1T/oTNc/7/WX/wAkUeBP+SeeGf8AsFWv/opaAM//AITx/wDoVdc/77tP/j9H/CeP/wBCrrn/AH3af/H65j/hJrD/AJ99V/8ABTdf/G6P+EmsP+ffVf8AwU3X/wAboA6f/hPH/wChV1z/AL7tP/j9H/CeP/0Kuuf992n/AMfrmP8AhJrD/n31X/wU3X/xuj/hJrD/AJ99V/8ABTdf/G6AOn/4Tx/+hV1z/vu0/wDj9c54gl0vxLeC6v8Awp4iLiBodqvYlec7XKtMQWXLAZyMOwIINR/8JNYf8++q/wDgpuv/AI3XGaro9jqWuTagLjUY0lmScxt4eumcOoAB8wKDxjgdOTkGi13ZhfQ7bSptM0a4s5rTwt4jU2mPLXfYhfuMh4EwxneTgYGcYwOKzJtV8MapdadJ/ZWtSSpJcm12XWnMXd3LuUPnE5Rj/CR6NkVj6fY6Rp15HdRJfmRN24nQLn58oynPycgkqSP9kfhDHZwgxO93fCYf62SLw7doXIOVI4O0g9exAAAUCjd3YJWVkaKT+D57WEJp2tyxQXKRW7/a9NbycfdgQ+bxjPB/1gzw1WZ9Z0RDfea3iWNovL3lrvS91oR8oIJkyMktw2Rl2IGea59NFsI7aGBLvV1WBlWPbol4o8pegYAfM3uflPdTUzWcJaVhcXW7cHiY+G7vKsfvlsABtxJJ4BzjkhQKT/r8AWxix3q2z3Udrpl2YPtlyUQNFmMefJhT8+MgY6ZHoTUT3LMWYaXfozNu3K0GemO7+5/OoLS8tbRbi3Vb1ljurgKTZy5I818Z+Xg46g8g8Hmpn1OBkYKt4rEYB+xS8f8AjtfS0snwVSmqkpu7V911+R4c4NTfu9fMsLqcqqFGk3uAMD5of/jlaGl+IRaeH7PTrjR9RZobVIJCjQ4JCBTj950rnbaeG3nMha9dSCADYy5xxjJ284x+tW/7Ut/+ed5/4By//E1hiOGctxcUq03o/wCZf5HXgsZWwUm6K37pmkPFNhb3p8yx1p7hQsh3tCRj5gOA+Ox47dsVB4h8WQ6to0lnBpl+sjSRODJ5QGFkVj0kPZTXN3l/C2sSuEuMG3jHNtID95+23PemG9hII2XHP/TvJ/hXzlTh/A0MTzU23yvTXtsff5bGni8FGpWnaUk7rRdWuquPe6kcD/QboEHIIMf/AMVQt06liLC5+Y5PzR+mP71VVljUpzP8p6fZJP044qx9uh/uXH/gPJ/8TXtfWZ9zWOWYR/FNr5x/yO++Ffij+xdS1xn0bUrkzQ2o2wGDKbTN13SL13cYz0OccZ9M/wCE/juPkPh3WYsfPuc22Dt+bHExOTjA7ZIyQMkeL+CdWtrbUdUaSO8IeKADy7KaQ8GXqFU469+vPoa7P/hIbL/nhqf/AIK7n/43XlV6knUbPDxGEoqrJKXXujtf+FjJ/wBCvrn/AH1af/H6P+E/jt/kHh3WZc/PuQ22Bu+bHMwORnB7ZBwSME+atdWpaEg6gpjfeSNGucvyDk/L97jr71q/8JDZf88NT/8ABXc//G6y55GCwtLv+KO603x5ZahrkdlPpmo6e5tpZUa6ERVgrRggeXI5z846gVuzaxp8kEiC4GWUgZRvT6V5Lp2owX/jKz8lLldmn3OfPtZIeslv03qM9O1ddWsW2rs46sVCbjHY6/8AtvTv+fj/AMcb/CmJrGnq8pNwPnbI+RvQD09q5OimZnX/ANt6d/z8f+ON/hR/benf8/H/AI43+FchRQB57p2l6lb6BZadPoWrhoIERjFPaYDBcNtJkzg5PWtXSPHUPhLxPqR1TRNWVrmytQkcZt2YBHn5P73GDu45zwenGetryr4g3CQeMvnWQ7tPhxsiZ/8AlpN6A4rTD0oTqKMtjoVR1GoS2PSP+FzaHcfIdJ1mLHz7nSHB2/NjiUnJxgdskZIGSD/hdmi/9APXP++Lf/49Xhz3UDyhyk5AGMG0kP5cUsV5BFEqBLjCjHFrIP8A2WvS+pUP5vxX+RfsIdz3vTfilaXtkLi28Oa5JE0kgDD7KOQ7A9ZweCCKt/8ACwYm/f8A/CPayCnyCIm23Nu5yP32MDbg5IPzDAPOPLPCOtWtv4chjeK/LCac5j0+dxzM56qhHf8ADpU32i1MgZ31EhTuUDR7jrkck7OSccng+hFfCYjNsXTr1KcYq0W0tJO6T8mehDL8O4RlzO7Xdf5HaeLvHyXngvXrUeHdZi87TriPzJDbbUzGwycTE4GewJ9q8rfwp4kdSp0K45/6b2//AMcro/EOuWk3hnVYlh1AM9nMoL6dcKMlD1JTAHueK9Br08px+IxEJOrG1vJr8xSrvLpcuGldS3vZ7f8ADni6eDvEiMGGiXZx2Nzb8/X95Wr4et9W8L+MtD1TUdDvPJS4kUJFLAzOxt5RgfvMep5I4B74B9Trm/Ftwlq+hzSLKyLqByIomkbm3mHCqCT+Ar0MTiKkKM5R1aTf4GFXN8TUpSpO1n5HW/8ACyI/+hY1z87T/wCP0f8ACwYrb9wPD2szCL5BLGbba+OMjdMDg9eQD7CvO7/UdPvo0V4NQBQkhjpNwcZUj+57g/hS2OqWlnG6t/akpZgdzaXc54UKP4PQV8r/AG1jeW/Ir/4Zf5nkczPQ7Lx+b/UrmC28L65JLDDE8ibrQbVYuFPM+OdrdPT6Vo/8JJe3HyHwrrMWPn3PJaYO35scTk5OMDtkjJAyRwPhTxHYweJtYleDVCr2dooCaVcuch7jOQsZIHIwTwecdDjautS026uLqQjWFFxs6eHrosoUrkZMRyDt6HjnpXu4bE1alKM5qza8zOVWadrHSf8ACVX3/Qn65/39sv8A5IrlfDut366fdbPC+rSq2pXzbkltQATdSkrzOOQTg9sg4JGCdiDxPpVtbxwpba3tjUKM6JedB/2yrF8NeJ7CHS7hWt9WJOo3z/JpF0ww11KRyIzzg8jqDkHBBFeJxM5zwkUoc3vLv2fZnRhKkpTfNoWEnvFvEuT4Y19mR2dFM1lhS2S3/LbPO7uew981vF2tX8vgvXY38MatCr6dcK0sktqVQGNuTtmJwOvAJ9jSi+0o6kl3LDqj+XK0qj/hH7vJJz1Pl84yMHHGPyTxd4nsLjwXrsKW+rBpNOuEUyaRdIoJjYcs0YAHuSAK+Rpwm69P91fVdJaa+p3u2up5wfDGtmfzv7D1ANnJH2m3weQf+ensK9S+GHmaJoupx6tC9nNcagZo43KuSnkxJnKFh1Ru/arFFfsuIx9bEQ5J2te+x5VOhGDujS8QeO9J0K4tMxXd7NMkm2G1Rd20FMsS7KuASo65+YcdcZX/AAtbTbn9wdE1mES/IZZFt9qZ4ydspOB14BPsa4jx3cpba3o7yLKQba6H7uJpD96DsoJrm59RtZo9pS+HIORZTfj/AA9xkfjXnuTTOXEYmrTqcsVp6M9b/wCFuad/0L2uflbf/Hq4XxDrE3jHxhPeaZompgQ2NtGyu9urqQ9wc8yEEEMR1zwenGebtL62to9m28IwANthMBwP93rXT+BLlLnW9YeNZQBbWo/eRNGfvT9mANCk2x4fE1alTlktPRlXStF1a31DTVOj30cMeo2k8ks80BCJHLGzHCyE/dQ8AGvc/wC29O/5+P8Axxv8K5CirO86uHWbBEIafB3sfuN3Yn0oOs2BuEfz/lCMCdjdyPb2rlKKAOrn1mwe3lRZ8syEAbG9PpUn9t6d/wA/H/jjf4VyFFAHVx6zYK8xM/DPkfI390D09qJNZsGeEifhXyfkb+6R6e9cpRQB1/8Abenf8/H/AI43+FRwazYJbxI0+GVACNjen0rlKKAOf8dRX174yN/p2nT31q+nww74njXa6yTEgiR1PR16VzFzpWr3S7ZPD2oYxjie29Qf+evtXo9FAHnUGnazbxCNPD2oEZJy09tkknJ/5a+9en+ALlNJ8G2tnqIa2uhPcyNC3zFQ88jrkrkfdYdCaq0UAdV/aWmb9xunPJOCrY5OfSln1mwe3lRZ8syEAbG9PpXKUUAdf/benf8APx/443+FRx6zYK8xM/DPkfI390D09q5SigDq5NZsGeEifhXyfkb+6R6e9Sf23p3/AD8f+ON/hXIUUAeV2Xh3WoNPtopdC1Hzo4I4maO5t8fKF6Zl6ZGfXmu++GUM+i32rS6naz2UUtvaww+cyOzmMzFv9WzY++vXHWtaigDq5tZsHQBZ8nep+43ZgfSpP7b07/n4/wDHG/wrkKKAIfCvjH7B4M8P2qaBqt2sWl2q+fA1uEY+Smcb5Vbg8cgdO45rV/4Tx/8AoVdc/wC+7T/4/XB+GPENlD4T0aJ4NTLJYwKSmmXLqSEHRhGQR7g4rV/4Saw/599V/wDBTdf/ABugDp/+E8f/AKFXXP8Avu0/+P0f8J4//Qq65/33af8Ax+uY/wCEmsP+ffVf/BTdf/G6P+EmsP8An31X/wAFN1/8boA6f/hPH/6FXXP++7T/AOP1oeBP+SeeGf8AsFWv/opa4j/hJrD/AJ99V/8ABTdf/G67fwJ/yTzwz/2CrX/0UtAHEf8ACWeG/wDoYNK/8DY/8aP+Es8N/wDQwaV/4Gx/416vRQB5R/wlnhv/AKGDSv8AwNj/AMaP+Es8N/8AQwaV/wCBsf8AjXq9FAHlH/CWeG/+hg0r/wADY/8AGuU12607VNX8+PxPov2cAbBJqgGz5CpAjGV6nO7r2r6CrnvFEeukWs2hiRpIhKzokiDcdvyjDkKTnpngH060mB5Bp97ZWl5HPN4x06dRu8xH1kkNlGBABOB82wg44wce8dhNo9raWTLrfh62ureaWQpDqgaIbo2UbQQMckds4BOSSc+n6WPGr6nHPqLTR2beYr2w+zEqpEhQgjncCI16kcnI71mWtl4nii0xvsPiISxyyyuk2pQusfTajnziZFb1O7HzYRcja1vYOl/62PLYNO022sobeHxP4fQQzo+Fv48Slf8Als2VJDnuBg8DDip5odKma8d9W8MO0zB23aqMXBzuYSAqeAxyOSBtAAGSa7q20Dx9badbwi4v3kiuUMzTX29pnH3pFPmjbEePlOcYP7s5xVq50nxbK+oOYdf/AHjq7JHqkaiUE7isREo8vaSF4C5VWyzZChPf+vIFt/XmeRWeo6fbpPFJqtpIy3U/7wzr84818N16Ec/jU76xp2xtmpWW7HGZ1xn867rREuI7O5S7cPdLqF4JmHRn+0ybj+eabOdUMsiwoQuThi6AY5xjgnnjOc/hUPjupQk8MqKfJ7t+a17aX2OmHDsakI1edrm1tbvr3PPbbUraOcmbV7J0wQMXAyemOM4Herf9saZ/0EbP/v8Ar/jXpSZ2Lu+9jmvINN/5BVn/ANcE/wDQRXr5DxVUzJziqajy263ve/p2MsTkMaTXv3v5f8EjvNRsW1iV1vbcobeMBhKuMhnyOvuPzph1CywcXtvn/rqtWoxP5il2YLg5Hy4z7d8U6frb/wDX1B/6NWujE05Tc6zfd7f8E9zB5lUwGEVGMU1FP9WZi3sIKZvrUgHn9/2/rVj+0bH/AJ/Lf/v6v+NdjOJfL/ckBsjqM8f/AFuv4VHB9o81xLnZk4Jx6nGMe3rXjrEvsebDjSpFaUl/4E/8ip4J1rSrTUdUa51OzhV4oAhknVQxBlzjJ5xkfmK7P/hJ/D//AEHdM/8AAuP/ABrW+E3/ACH/ABF/162X/oVxXp9x/ql/66J/6EKxlHnfML+1JYj96425tTwVtcsN0JXxHpQKvukJ1EHdyMnGeOAeOnNav/CT+H/+g7pn/gXH/jXtVRW/+qb/AK6P/wChGl7NCWMkuh4vp2qafqXjKz+w31tdeXp9zv8AImV9uZLfGcHjofyrrq7pv+PuP/rm/wDNaLr/AI9Jv+ubfyq0rKxzVJucnJnC0V39RQ/624/66D/0FaZB55e6jZabCs1/eW9pEzbA88qopbk4yT14P5VQ/wCEs8N/9DBpX/gbH/jXb+L/APkExf8AXcf+gtXB3fn+UvkbslvmKbdwHtu46469s1nKdnY6qWG9pHmuS/8ACWeG/wDoYNK/8DY/8a858Z61pV14sM1vqdnNF9hhTfHOrLuDykjIPXkfmK7vTGvjA329CsmRjJU8YGfu8dc10XgT/kbNe/68bH/0ZdVrQruFRSS2KlR9ivaXPAnv7NpQft1vtxjAnAx/jSxahYpEqtf25YDkmYH+tfW9x/ql/wCuif8AoQqWvQ/tCX8pH1h9j528I6/o1t4chin1ewikE05KSXKKQDM5HBPcEH8am/tqxMgLeJNJCqd3F+MscjPfAzg8cgZ6Gvfrf/VN/wBdH/8AQjQ3/H3H/wBc3/mtfJVcjhUrTq87vJt7d3c645pNQUeXY8E8Q+ItEn8M6rFFrGnySPZzKiJdISxKEAAZ5NdT/wAJZ4b/AOhg0r/wNj/xrt/Hf/JPPE3/AGCrr/0U1fM8m7y22fexxXoZZlkcJGUYyvc66GHlmzlJvl5LdL3vfzXY9h/4Szw3/wBDBpX/AIGx/wCNYniDxLoM1zopi1vTZBHfM7lLtDtX7PMMnngZIH1IrzSMz713qQuOeR/nNdX8O/8Akpfh7/rtN/6TTV24jCqpRlBvdNfeGJyL2VCVX2m3Tlt+psX+u6LcxoIfEOnxupPIv1X+E46HnnFLY+INKhjcXXiLTJXLDBF2nACgevqCfxr3morX/j0h/wCua/yr53/V6ny8vO/uR87yHkPhTxT4et/E2sSz69pcUclnaKjveRqGKvcZAJPJG5c/UetbV14n0Sa4umi8YaGiSbBETqg+QAruG0OBzhuRzz1FeiL/AMfcn/XNP5tRcf6pf+uif+hCvVoYONGmqad7EOim73ONg8ZeFYbeONvFejyMqgF21CLJ/wDHqxfDXi7w1Bpdwk3iHSY2Oo3zgPexglWupWU8t0IIIPcEGvUa4nwz/wAg68/7Cuo/+lk1eBxVCEMHFzu/eXl0l5M6MJS5JuzMQeI9DbUkmk8XaQIUlZyq6uPnBztBXIAx8vHQ8/ini7xd4aufBeuwQeIdJlml064SOOO9jZnYxsAAAckk9q3QurvqSZeWO2ErF/8AVYKc7QOCewznnnj2j8af8iJ4h/7Blz/6KavjYSpe3p6dVtJd/wDCdzvqYP8Awlnhv/oYNK/8DY/8aP8AhLPDf/QwaV/4Gx/4155N5nlN5QBkPAyeB71DC10bg+amIyvqMA4H4+tf0A+H7O3tP/Jf+CfP/XtPh/H/AIBt+LPEGi3Ot6XJBq+nyoltcq7JcowUlocAkHjOD+RrHn1jTJI8Jq9mjZHIuE6d+/pXZfDD/koY/wCwVc/+jbevZrr/AI9Jv+ubfyrw8bhPq9eVK97W/K4PDxxNqrdj5ktNW0+KPbLq1kxwMf6UrduTkn9K6fwJdW93resSW08UyC2tVLRuGAO6fjIr3mufs/8Akoes/wDYKsP/AEbd1zKNmaUcHGlPnTOQkt777SJVmDKJCwTeVGOBjAHPGe/U59qmtYp45Z2lfcrtuQFyxHXj0Axjge/NeiXH+qX/AK6J/wChCpao7DgKo3MF5JJIYplCnbsG4rtxk5OAc8/h/X0i3/1Tf9dH/wDQjQ3/AB9x/wDXN/5rQBwtQTxzSSReXLsRSS+ByeMD/P0r0G6/49Jv+ubfyqWgDyyW0v5FSMSlVSMKXE5DOeM/w8fXr9Oc6MQcQoJCC4UbiM4z3613sP8Arbj/AK6D/wBBWib/AFtv/wBdD/6C1AHm13bXssrNFOAuVKrvK4xnrgc5JHpwPzYLa/a6WZnCL5m7yxMxGOO2OTjPGQBx15J9RqK1/wCPSH/rmv8AKgDza91zSdNmWG/1SytJWXeEnuERivIzgnpwfyrI1PxNo88SCz8RaOrhgSW1JUGMjP3Sc8Z9Pw6ib4g/8lDl/wCwVa/+jbiuUvFu9wa1c8L907cE5Hrz0z+VAHYx+K/DqxqreItKZgACTexcn861LW7tr62S5tLiK4gfO2WFw6tg4OCODyCK4C2MxhzOMSFjx6DJx+mK9U+GH/IhWv8A193v/pVLQBgTW98+pJMlwotgAPLyRjkZPQ543D8R3Ga0K7f/AEky+iZPJI6Z47U+6/49Jv8Arm38qOgHByBjGwX72DjnHP17VSsba8hmZriUOhXAHmM2MdOo+uTyTxXp1RQ/624/66D/ANBWgDhap3tvdTtiGbYmzbtVihzkc5wew/U/h6NN/rbf/rof/QWqWgDzO0hu1uWknZdpQLtEhYZGOQD07+p6VdrurX/j0h/65r/Khf8Aj7k/65p/NqAPMEttTSff5iNGc4Tz24yD328/Nt57Y49Kmsra7hmLTy71KAY8wtg8dARx365J45r0m4/1S/8AXRP/AEIVLQB4n4Y8T6Bb+E9Ghm1zTI5Y7GBHR7uMMrBACCCeCK1f+Es8N/8AQwaV/wCBsf8AjXb+BP8Aknnhn/sFWv8A6KWugoA8o/4Szw3/ANDBpX/gbH/jR/wlnhv/AKGDSv8AwNj/AMa9XooA8o/4Szw3/wBDBpX/AIGx/wCNdv4E/wCSeeGf+wVa/wDopa6Cuf8AAn/JPPDP/YKtf/RS0AH/AAgng/8A6FTQ/wDwXQ//ABNH/CCeD/8AoVND/wDBdD/8TR/whul/8/Wuf+D69/8Aj1H/AAhul/8AP1rn/g+vf/j1AB/wgng//oVND/8ABdD/APE0f8IJ4P8A+hU0P/wXQ/8AxNH/AAhul/8AP1rn/g+vf/j1H/CG6X/z9a5/4Pr3/wCPUAH/AAgng/8A6FTQ/wDwXQ//ABNcbrvh6O01a6TTPAvhyWyhXKbtBEjSEIHOGUgcnKjg8nvjB7L/AIQ3S/8An61z/wAH17/8erjddlttH1a6tI7LV54LZctK3im+Rj8gdsLuPRc9+TgcZyDqgexU0DRv7U8R3ttfeBPDtlpcCyyRzP4cYPIAQqJlsDcOSdu4MBxjrVO00O1RdLmPhSO7jeWYyxS+Fo4nZAOFf90oUg4IxtBGQGkIwbnh/UIdf1+805dL1i0htRM73M/i28I2oQBwrnD5I3KxBUHv0qjb6xbbNJkefUry1ubiVZ76x1bU3hEaoxUDbMwV8jJDEEKMlRkhUtUvT9Qe7/roUbbw7qMWnW/neEbGe4FyguXbQYUKv/HEgEBDRdMPwOT+8HWrVz4ejZ9QZPDscSB1banhSMtCjHI8r9ywkIBVWyWOSx2qFyattrd1/Z1vLdfbWne5SOfydavgsBP3rdt11nzR7ZPIwhq1c6oivqHlauiRwuuGk17UCbVGOVaUfaQWyu3oFAZ1GWOQB7/12QR2/ruzP0Xw9pU1lO17oWmrci9ulkT7KmEIuJBtHHQYwB2AFNn0fTVlkjh8M2DEE4/4l6EADPc4Bzx6Yz3rkTLcG7vit1qVuDe3J8n7fNlP3z8E78k+pPJOSck1DJd3atIBqGokoM4OozAnv/erzKvDWMqVZVlVSUm2lrpfWx7lDE01RguXotfkejJ4a0FkUnQ9NBIz/wAeif4V57pumacdEs5X062kc2yMx8lSzHaPbk04S3ZUE6jqQP8A1/zf/FV02ieGdJk8LabdSxXbO1lFI4S9mGTsBOAHAH0FdOAmuGeaeN/ee00VtbW/xW7nNjcLPMeWNG0eW/z27I5lLCzaaJH0a1UMPm/0ZTg89+nYfnS3+lackERXT7VSbmBSRCo4Mqgjp3BxXTQ6Ros9wkSwXLAnDOmpXBUE5xg7sdvb2zUfiXw1plnojTwLdLItxbgE3szYzMgPBf0P4V6a4vwNd/VVRkpT0Tajo3otmebPI8RCLqc6tFX69PkZ0+jaakeYtJsWbIGDbr349KZBpOnPK6vpNkACcH7Ko7kDqOc9eKguLWC3jDtLftk4wt5MT/6F6ZpkEEE8sqCW9HlntfTHPJH972rv/sDEc3Lzxv6v/I+fs+Xd/wBfM9O+ENhZwa34ijhtII0+zWbbUjAGd1xzj8B+VepT20AjBEMY+dBwg/vCvKvg5aRprHiJQ85H2ezOXndj9647k5r1WeBBGOZPvp1kb+8PevNrUZUKjpS3R7OH/hRJfstv/wA8Iv8AvgV4pDoGjXd1qk1zpNhNK2q3wLyWyMxxdSgckegAr2v7On96X/v63+Ncuvw+8OzyTzvDfq81xLK/l6pdIpZnYsdqyADJJPA71hJNrQ7KNRU5XaueWzaPpkd4sa+GtOaMvtONOB2jcBndjHIJPtjHvU2uaHpFh4f1K8s9Ksba6t7WWWGeG3RHjdUJVlYDIIIBBHSvSj8PPDouETy9T2lGJH9sXfYj/pr71k+MfAWgWfgfX7qGPURLDptxIm/VbpxuEbEZVpCCPYgg1HI+5u8TDX3T0D7Lb/8APCL/AL4FRRW0BkmBhjOHwPkHHyivJ5bVoonkOqa8QiliBrN3k4/7aVnWVx9pvntv7S1gOAWLR67duDgL33jsR+VP2iIeEmt2j2S/0PSNUgWDUdKsbyFW3iO4t0kUNgjOGB5wTz71nf8ACCeD/wDoVND/APBdD/8AE1g+DbPbrExe+1SYfZz8txqVxMo+ZecO5Gfeu5+zp/el/wC/rf41ad1cxqU3Tlys5+28C+EGtYSfCuhklASTp8Xp/u1o6fomk6W8tvp+l2VpAQrmO3t0jUscgnAAGcAc+wq1bQIbWEkycoOkjDt9aFgT7VIMycIv/LRvVvemZhPbQCMEQxj50HCD+8Kl+y2//PCL/vgVFPAgjHMn306yN/eHvUv2dP70v/f1v8aAIoLaAxkmGM/O45Qf3jQ1tB9qjHkx4KMSNg9VoggQxnmT779JG/vH3oaBPtUYzJyjf8tG9V96AMTx1bQL8PvEpEMYI0q6IIQf88mr5jksLNY2K2VuSBx+6H+FfWGq6Za32j3tpcrJJbz28kUqGZxuVlII4Poa5n/hUfgn/oFXH/gyuf8A45WkJKN7nqZbjqWFU/aQ5r27abnzhHaWrOobT4QCOf3A/wAj6V1vw4srWP4meH9ltCuZZgdsYGR9mlr16P4S+C2eYHS7jCvgf8TG5/ug/wDPT3q/pnw98MaBqlvfabpzx3ILKsj3c0pUFTnbvc7TjjI5wSOhNVKomrWOzEZtQq0JU1T1fXQ6f7Lb/wDPCL/vgVFbW0DWsJMMZJQEkoPSpfs6f3pf+/rf41FbQIbWEkycoOkjDt9axPnwW2g+1SDyY8BFIGwerUT20AjBEMY+dBwg/vChYE+1SDMnCL/y0b1b3ongQRjmT76dZG/vD3oAl+y2/wDzwi/74FYY8GeFbp5Z7jwzo000ksjPJJYRMzEsckkrkmtz7On96X/v63+NRQQIYzzJ99+kjf3j70AYjeBfCH2qMf8ACK6HgoxI/s+L1X/ZoufAvhBbWYjwroYIQkEafF6f7tbbQJ9qjGZOUb/lo3qvvRcwILWYgycIesjHt9aAMn/hBPB//QqaH/4Lof8A4moovAvhAyTA+FdDOHwP+JfFx8o/2a6D7On96X/v63+NRRQIZJuZOH/56N/dHvQBnWXhjw/pWorLp2haZZyNE6s9vaRxkjKnBKgcVo3NtAtrMRDGCEJBCD0rzr4pXV5aajolpa397bQzw3Msn2e6kiZmQwhfmUhsYduM4ORkcDHCtqWp2jRzrq+sylXBCPqk7qTngFWchhnAIIxzzUuSTsctXFwpT5Gnc+hPstv/AM8Iv++BXP2ltB/wsHWB5MeBpVgQNg/563deK2mpahcx7v7a1sEAZ26xckDIzj7/AFruvhWJZ9f8QG5u724YWtkA9xdyysBuuONzMTj26cn1oUkwpYuFSfIk7npc9tAIwRDGPnQcIP7wqX7Lb/8APCL/AL4FRTwIIxzJ99Osjf3h71L9nT+9L/39b/GqOo+eLrSNMuNY1iSbTrSSQ6regs8CknFxIByR6VUOnWvkzQRaZZLE0qExG0ypwSoY9ASAzEHtkjvXs3/Ct/C93NcXMtnd+bPcSyyFNSuUBZnYk4WQAZJJ4FMPwy8Ki4RPsl9tKMSP7VuuxH/TT3oA8W1rRdKi0LUJI9MskkS2kZWWBQQQpwQcV9MfZbf/AJ4Rf98CuOu/hd4SaynVrK8ZTGwKtql0QRjoQZOa7H7On96X/v63+NAEUVtAZJgYYzh8D5Bx8ooltoBJCBDGMvg/IOflNEUCGSbmTh/+ejf3R71xPxRaa10rRha3l7bGXUwjtb3ckbFfs8zY3KwOMqD+FAHd/Zbf/nhF/wB8Cora2ga1hJhjJKAklB6V4FcX17btEG1nXMOwXJ1i547f3+etJaX11cKwTWdbUJgbRrF1wOwPz8H2oA3/AIkabYXPxBcT2VtKE0q2KiSJWxmW4zjI9h+VcdeaPYwsDBo2nyLtyV+yKSTkDr+J7dqfJafbfEN0bq81KdktIMPJqE7NgvLxuL5x7dBk+ppl5ZQWjA/6a6FckjUZweoHTd7jvQBNbaNpcsO+TRrFGLH5TbKOMnHb0r174XWlsvgCzVbeIKtzeKoCDAAupQBXkNtptpcw+asl+AWIH+nz84JGfv0/QvtMOmtHDqmrwxpc3AVItTuEUfvn7BwPqe5yTyaAPoPygZdotItuTyYh0z61keOraBfh94lIhjBGlXRBCD/nk1eLDVb9rryV1XXGO4rxrF3kYOCfvY/Wk12S8Ph7Uw2r6zIv2SXKSapcOrDYeCpcgj2PBoAZLomkpC7JpFizKpIH2ZOT+VV4dHsJJUDaRp4jw24myAJIxjr06/pViXSrWKF5DJfHYpbH2+ft/wADqvDY280qIDd7SGyw1Kc8jHT5uev86AOj8H2FnY+PNBFpaQW/nzyxS+TGE8xPs8zbWx1G5VOD3UHtXuX2W3/54Rf98CvCfCemwW/j/wAOMkl0S1zMD5l3K4/49Z+zMcdOte7fZ0/vS/8Af1v8aAIra2ga1hJhjJKAklB6ULbQfapB5MeAikDYPVqLaBDawkmTlB0kYdvrQsCfapBmThF/5aN6t70AE9tAIwRDGPnQcIP7wqX7Lb/88Iv++BUU8CCMcyffTrI394e9S/Z0/vS/9/W/xoA4jwZ4M8K3XgXw9cXHhnRpp5dMtnkkksImZ2MSkkkrkknvW5/wgng//oVND/8ABdD/APE1h+DPCenXPgXw9O9zrIeTTLZ2EetXiKCYlPCrKAo9gAB2rc/4Q3S/+frXP/B9e/8Ax6gA/wCEE8H/APQqaH/4Lof/AImj/hBPB/8A0Kmh/wDguh/+Jo/4Q3S/+frXP/B9e/8Ax6j/AIQ3S/8An61z/wAH17/8eoAP+EE8H/8AQqaH/wCC6H/4mjwJ/wAk88M/9gq1/wDRS0f8Ibpf/P1rn/g+vf8A49R4E/5J54Z/7BVr/wCiloAP+Ee1T/oc9c/782X/AMj0f8I9qn/Q565/35sv/kej7H4w/wCg7of/AIJpv/kqj7H4w/6Duh/+Cab/AOSqAD/hHtU/6HPXP+/Nl/8AI9H/AAj2qf8AQ565/wB+bL/5Ho+x+MP+g7of/gmm/wDkqj7H4w/6Duh/+Cab/wCSqAD/AIR7VP8Aoc9c/wC/Nl/8j1heKZr3wrZ2t3ceKfEVxFNOYSsEFk0mfLdxtX7N8xJQKBkfe68Vu/Y/GH/Qd0P/AME03/yVXLeKLhrWVZPEniXw+PsYP7qbRrlkIkjfJMYudr5RZBnBx8w4zSew0O0vV31d7WO38UeKkmuVykU1rYIynY7lWBg4I2Eemcduazo9f1hbrT4b3X9XtVufMZ5y9q8SopUKyutlhtxJA3FFJXhmyCbOm3lvqV9Ztp2q+F5rmSz/ANGkj8LT5MIU/Irefx8u793nOM8day7S+gjvNN077L4bsZ5JZkhhk8NIhgOMOdouyfmxg7MkYw2MHD+1YlfDcjtvGery2FpcT6tr0T3JSRY1NpJsgYZ3sRZYVh3Bwo4y4zV+bXPEStc+RqusSIJfLtpGuLEK/JwXItD5eUUuANxxjIXIJzbfxPBPY287x6BAl7eRzxRz+HEVpXf7twB9s5PB/wBvj7tT3N1sn1CNtI0SZ5CImx4VX/TQr7RjddjKgpkF8AhPlzik9/68hrb+vM8suFlvNR1C5XULwiW+uHzIkQY5lflsIBk9TgAZ6ADiq7xypv8A9Nu22DJIWL/4mprua7uNU1KeK6tHSS+uXDLbMqtmZzkDecA9QMnA4yetVS9zuYme1LD5T/ozEn2+/wA17Ua1NQS1R7dHLsTKjCajo0tbrXT1LAtZiAft9yM9isf/AMTXrfhXwebnwfolx/wkGrRebYQP5ca221MxqcDMJOB7kn3ryEG/xxcW3/fhv/i69r8I23iVvBehGDVtJSE6dbmNJNMkdlXy1wCwuACcd8D6Cvi+N669jR5JW1e+vReTFWw+IwrXOmr+fp2ZXttAS6vI7dNc8QgyR+aHZbPbt7H/AFWefpWd458KNYeE57ka9qkxS4tgElW32nM8Yz8sQPGc9eo5yOK3rP8AtX7UkNpqmiJNIpddmgTrkcZOfPxg4HPfArL+IUPiKLwXdvdappcsKz2xKRabJGxPnx4+Yzt3x25HHHWvj8vrSWY0Fzq3NHSzu/eX939TmqVKsqco3eqfX/gnnE0Elum+TV7tVyBnbD/8RSRQyzSSIuqXmUODlYfUj+57Gqsl1qAUF5rMjt/orH/2emxXN9vfy5LJWz8xFowz/wCP89a/oH61S5utvV/5nz/9n4i2y/A9V+DdvKmseIla8nkP2ezO5gmfvXHHCgf/AK69WnicRj9/IfnTqF/vD2ryT4KPdy6r4jMksBcQWYysRAxuuO24+9etzrP5YzJGfnTpGf7w96+Ux0lLEza2udlOEoRUZbol8l/+fmX8l/wqKCJzGf38g+d+gX+8fapdtx/z1i/79n/4qooFn8s4kjHzv1jP94+9chYNE/2qMefJ9xucL6r7VieOonHw+8SkzyHGlXXBC8/um9q22Wf7VH+8jzsbB8s+q+9Vdb09tU0DUdPuJgILq1lgkMaYYKylTgkkA4PoaAPJ5NMu4o2kfxHqYVQWJ8u24A/7Y1VgiuZ7prY69q8cqjJV47X29Iz6iu2PgPXyCD4i0wg9QdIk/wDkioo/h7qKPm21bSYZUGyRxpDfOTzkYnGBjaMEnlc55wMeSR6TxNLo3+IvgfT7mDWpmk1i+uAbdhslSEAfMvPyxg/rXf8Akv8A8/Mv5L/hXATaT4m8LIL6DW9JnaQ+SVfSpAADzni4/wBmqs3i7xZAm+S+0MDOABpcxJ+gFxk1UWoqzMKlOVWXPBaHoltE5tYSJ5BlBwAvHH0oWJ/tUg8+T7i84X1b2rzez8XeKZrdfs+oaG6IAoJ0uYdhjrcemK6Hwlr2ratqmpWeoPZNPbQwSiW3geNWWRpQF2l2OQYyc7udw4GMmlJPRGMqM4Lma0OnnicRj9/IfnTqF/vD2qXyX/5+ZfyX/Cop1n8sZkjPzp0jP94e9S7bj/nrF/37P/xVUZEUETmM/v5B879Av94+1DRP9qjHnyfcbnC+q+1ECz+WcSRj536xn+8fehln+1R/vI87GwfLPqvvQAXMTi1mJnkOEPBC88fSpfJf/n5l/Jf8KiuVn+yzZkjI2HIEZ9PrUu24/wCesX/fs/8AxVAEUUT+ZN+/kGH9F5+Ue1EsT+ZD+/kOX9F4+U+1ESz+ZNiSP7/P7s/3R70SrP5kOZI/v8fuz/dPvQBL5L/8/Mv5L/hUVtE5tYSJ5BlBwAvHH0qXbcf89Yv+/Z/+KqK2Wf7LDiSMDYMAxn0+tAAsT/apB58n3F5wvq3tWN4wkvLTw+HtNQnt5nvbOESqkbFRJcxIxAZSM4Y9Qaq3194gfxZd6dp15plvHBY287NcWMkxYySTrgbZkwB5fv1rL1keINRtnsrrXdKVYJ4J2MWiTnDxypIi5+0EHLBeBzg/jUSqRWhnKpFadRtrdXt3dx28fi7Xg8i7lzFp54OcHAhJ7Htx3xXR+Fbi6v8AQvNubuR5Y7u6ty+1AXEVxJGGIC43EICcADJOABgDEs7DxAsSy2mq6AiSKOU0WRcjtn/Sfc8Vo+BEvB4YYSzwNKNR1AOywlQzfbJskDccDPbJx6nrUUpNuzZFKTbep0DRP9qjHnyfcbnC+q+1FzE4tZiZ5DhDwQvPH0oZZ/tUf7yPOxsHyz6r71neJ7280rwnrOoxNA8lpYzzorxnBKxswB+bpxWxua3kv/z8y/kv+FRRRP5k37+QYf0Xn5R7V443xS8XIpZm0IKBkn7DN/8AH6P+FqeJi4SH+xhKV3SlrOUhm9V/ejA27eMnnJzzgel/ZGMWnJ+K/wAzn+tUu/4M0fi9byya34dVb2eI/Zrw7kVM/et+OVI//VXn8trPCm5tWvyM4+WOE/8AtOrniPxRr3iPWdON/PpkTW9vcbGhtJAMM0Ocgyn0XByMc9c8ZNzdagmn3N0l5ZSiCNpdps3G7aM8Eyeo6152Iozo1HTqKzR5uJkqlXmi9PT/AIBYgt57hNy6rfrwDhkgzg9OiV6F8IbeWPW/EStezyn7NZnc6pn71xxwoH/66mT4RalECI/EdggJyQukMP8A2vWp4I8O3nhvxbrtnNqMF272NlL5iWpiABkuRjHmN/dPOe/TjnNJpnThsPUp1OaSVjuJ4nEY/fyH506hf7w9ql8l/wDn5l/Jf8KinWfyxmSM/OnSM/3h71LtuP8AnrF/37P/AMVVnokUETmM/v5B879Av94+1DRP9qjHnyfcbnC+q+1ECz+WcSRj536xn+8fehln+1R/vI87GwfLPqvvQBl+LZrrTvBmu3ttdyJcW2n3E0TFUOGWNiDgrzyK8rk8U+KokLt4pvz0GBa2nJPA/wCWNem+Oln/AOFfeJcyRkf2VdZAjP8Azyb3rxKWLVPKbzb2wKdwbFzn8PN5oA2E8Y+JfORF8U3+6b5uLezPbH/PL/Z7VQ8Qanr2qyaVbX/iC8nj+2FlBgt12MIZeRtiHbI5yOfXBFFUvleNFvNPViAVH9nuMdcf8tOO/wCtWrPR9V1jxJountqVnEZrl9sgsmO0iCVuR5vPAI6jrntggEE1tPCUDazqHzttB2QYH1/d0QW084YprN/xjqsHIPQ/6v8AnXoT/CjVJMb/ABFp7bTkbtIY4P8A3/plv8K9U8pZI/EOnR+YAxC6Qw6/9t6APN4rC5/t27X+1rwEW0BL7IcnLS8f6vHGPTufbEtzHPasPM1bUipGSypb4HIH9zPcVp694d1Xw/4unsxqtnO72FvKZPsLKMGSYAY80/3TznnI4GOcy5N9GyrcX1hyMgtp8hGMjv5mOuP0oAlhtJ5496a1f7dxHKQdjj/nn7Vm6eksdvKp1W+TbNcM21YMYEsmTymcnBPHr2FaUMWpmP8Ac32n7ASPlsnAyDg/8tfWuj8IfDvUdc8OpqI1qwh824ulKPpjSEYnkU8+cOCQTjHGcc9aAKHhDQ28R+JI9Pn1vU0t3sprjdGtvu3JJEo58sjGJG/Su4vvhJp0thcxyeINceN4mVlJthkEHI4hzV7wx4GuvD2vf2hc6tDdzm1kgjEdmYlVWaNmyDIxJyi45GOeuRjr7lZ/ss2ZIyNhyBGfT60AcT/wqex/6GLXPztv/jFMT4VWTPKD4i1z5GwP+Pb0B/54+9d9tuP+esX/AH7P/wAVUUSz+ZNiSP7/AD+7P90e9AHKaV8PLDRdZs9QGqandzQu3lC4MO2NijKWGyNcnaWHOR8x4zgjsPJf/n5l/Jf8KilWfzIcyR/f4/dn+6fepdtx/wA9Yv8Av2f/AIqgCK2ic2sJE8gyg4AXjj6ULE/2qQefJ9xecL6t7UWyz/ZYcSRgbBgGM+n1oVZ/tUn7yPOxcnyz6t70AE8TiMfv5D86dQv94e1S+S//AD8y/kv+Fc7441fUPD/hO41K1e1aaKa3VfNhZlG+ZEJIDgnAbPWuBX4l+KWcKtzoRJ6EadNj06+fjtQB1PgzQtRm8C+HpU8WazAj6ZbMsUcVmVQGJflG6AnA6ckn1Jrc/wCEe1T/AKHPXP8AvzZf/I9Yfgy18VN4F8PNb6zo0cB0y2MaSaTK7KvlLgFhcgE474GfQVufY/GH/Qd0P/wTTf8AyVQAf8I9qn/Q565/35sv/kej/hHtU/6HPXP+/Nl/8j0fY/GH/Qd0P/wTTf8AyVR9j8Yf9B3Q/wDwTTf/ACVQAf8ACPap/wBDnrn/AH5sv/kejwJ/yTzwz/2CrX/0UtH2Pxh/0HdD/wDBNN/8lUeBP+SeeGf+wVa/+iloAX/hJv8Ap0/8i/8A1qP+Em/6dP8AyL/9aufooA6D/hJv+nT/AMi//Wo/4Sb/AKdP/Iv/ANaufooA6D/hJv8Ap0/8i/8A1q5zV9c8KahqmdUjsjfxx/ZQGv8Ay5EEmCFwCCGOMqfvDsRT65TV/CekXGpNfXupXFuJpBJ5BljETOAOQGU/NhQc5yMcY5o66h0OlstZ8JJdRiyS0NxCp2iPUizjahUnrnIVzknn5snnmsu31PwU8Njax6dfyRbzDAJZ7xlBxkIzMOAB8yhjgfeXHWi18M2dlNFNDNcB4uVJK9drLn7vo5P1xVKxtNGEVrAuv/a3kE8cDtcQl5GbG8jao3MMHnk/Mc5oW9w6WLdtrfgKey329hIbeS4GMTXI69AOOIcdh+79qSbWfAsYv4mt7zBZUmSO8uyN6YT92F/iGApKc4yDwTWKnh3wnNbxbNYikjiuFihcXELeWR92FTt4PPH8fPDVPNpehxm883xM8Zh2eYWuIM2xHA5KZGSW4bIyxOM80vT+tv6+4aOCuLO6vNS1K40+GzFnJf3TQgzsML5z4GAhqu+h6iSzvDZcjkm6f/4itW3maya7trbTbmWCK9uUjeN4tpUTPjGXB/SpjfXBBB0e9IPUbof/AI5TlWneyZzviDMqa9lGa5Y6JWjstDGTTdRz5SLYEoMFRdMSP/HK9C0Xxtq2j6Dp2mf2HZTfY7aO38z+0XXfsULnHknGcdM1x0LywOCulX+B/CXgxnAGfv8AXj9asfb7n/oEXv8A33D/APHK4MdhKOPio4mPMltq1+TRjiM8x9e3tJp220ivyO88Na5qeq6hdRad4d0+Oa0hjLNPrEpGyQsAF/cHp5R44x26mtDxPpPizxHoE+l/2fotv5rxP5v9pyvjZIr9Ps467cde9c18PdVvINb1po/D+pXJa2tQViktwUw0+Cd0oHOTjGehzjjPoH9v6l/0KOtf9/bP/wCSK8+OTYKlWjVhD3otNPmk9Vqt2aQxldxV2vwPKF+HOvXMixJe+HnkycKmoybsjr0izVgfCvxUpJB0Xnr/AKZL/wDGa7yze5s5llHhbxFMyIqIJbqzIULnHAnA7n6dq0/7f1L/AKFHWv8Av7Z//JFfQf2jif5vwRbxla+j/I5L4f2eoeC/EOuWepRWss09pZyr9mnZlC77gdWQHOQe1d7J4j8xQv2XGGB/1noQfT2rj1u573xtqUlxp11YONOtFEVy0RYjzLn5v3bsMc46546Vp0ueU/eluzWMnJc0tzoP+Em/6dP/ACL/APWpkfiPy1K/Zc5Yn/WepJ9PesKigZunxHmZZPsv3VIx5nrj29qJfEfmQvH9lxuUjPmdM/hWFRQB0H/CTf8ATp/5F/8ArUxPEe1pG+y53tn/AFnTgD09qwqKAJPFWt3l7pccdlYwNIJgxE1yUGNrdwjc8jtXFXM2smLdcadpaIhzuOqSJtPTr5Ix1rodYuJba0R4rKe7YyAFISgIGDz87KMfjnmufnv7ydVB0DVUKNuVlktcg4I7ykdCaxn8R6WF/h7kNh/advCwstM0ooW+Yrqkj8gAdTCfao7Px1qfhHxPqBn0OzuJLqztvlTUGAUK8+Dkw8k7jxjjA5OeJLCe60+Jo49B1dwSDmSW1OMADtKPSuQ8U3txJ4nZ30q8ib7HENjtETjfLzw5GOfXPB9q2wkIzrKMtv8AgFVEnCzO+m+Nt4VCt4ZtV+YMM6qexB/54+1PX44XrruXwxasp6Eaqx/9o15MZ5jJv+w3QOMEbouf/HqVLiVEVBp9zgDAy0f/AMXXsfU6PZ/ic/sYHtej/EzWdS05buDw3YCN5JQBJqrg5EjKekB7g1O3xE1fz1Y6JpAIJj2/2y/3jjj/AI9+vHT3rz/wjqV1F4chRNEv5lE053xvAAczOcfNIDx06dqtgThgx0XWjtGFBntsKARgY83pwOD175r8+xOaYqniKkFJJJtLbv6npQwNCVOLs7tef+R2Wp/EbW7TSby5l8OaeY4YHkfZqzk4CknA+zjmsY/HK9AJPha2AHUnVD/8ZrE8Q6ndyeGdVRtC1CNWs5gXd7fCjYeTiUnA9gTXnzzyupU2Nxz7x/8AxVevkmJq4qE3Xs2npb/gHXh8swk5SUk9Ld/PyPWU+ON2ruR4ZtiZDuA/tQ9MAf8APH2qa3+M2oX+pWdpH4YtVklkYIW1RsZCMef3HoDXjiNIjBhaXZx2Lx8/X5q0tFu508S6W66ddOyyuQitFlv3Mg4y4HvyR0r08X+7w85w3SbX3CxeWYWlhp1Ixaklpv8A5HtsvxG1i32+doWkx7vu79ZcZ+mbeiDx9riwrGvh/S32KFJGrv6f9e9chc3l1dRhH8P6oAM/dktu6lf+evoTTbK4uLGNki8P6qQzZO6W2PYAf8tfQCvjf7YxnL8Ub/L/ADPkuZm9b+KNduvGOpXKaHpokOn2kbRtqb4AElwQQ3kck7jxgYwOTni1NearcSzSTeGtIdptvmbtXlIbbgjI+z4/hH5Vi+HLiW58Tas8tnPaMLO1GyYoSRvuOfkZhj8c8V1VfS4NutQjUqbtaj9nGWrI18QeIkUKugaSqqMADVZAAP8AwHqLwhrPiRNCkEGiaVIh1C+bMmqyIdxupSwwLc8AkgHPIAOBnAs1l+F9WvbbSJoYfDup3ca6he4ngktgjf6VKeN8ytx05A6V5+eYqtgsOqmGsm5Ja22s+7NqFGHNsdA3ifWBLh7DQVug/lJD/bT/ADZ5OT9nyGGFwMHOTyMc5vjHWPEsvgjX459E0mOF9NuFkePVZHZVMbZIU24BOO2Rn1FRpPeLeJcnwxr7Mjs6KZrLClslv+W2ed3c9h75reLtav5fBeuxv4Y1aFX064VpZJbUqgMbcnbMTgdeAT7GvnIZ/mEqsYqUbNq/w9/U6HShqeVSNqEkZWSysinUg3TY4/7Z1FEt3HOTHZ2QkC4IF4+QOO3l+wqWW5mmjMbaXe7T1w8Qz/4/UUTyxS+YNOvydu3DSQkdAP7/ALCv32TfMnd/d/8AanzK26ff/wAEtWFjq2q6/Fbx2tiH+xzEh7pwpXdEDyI855Hb15GOdq68F+ILizuoFg0pGuInjLG+lbbuB5x5Xqc0ngueSbxknmWs0GNPnx5hQ7v3kPTax/WvSq+QzZJ4yb9N/Reh30MPTnBSktfXz9ToP+Em/wCnT/yL/wDWrDtfEOPHWrS/ZfvaZZLjzOmJbr296jrHtv8AkctT/wCwfaf+jLmuA7TtZPEfmKF+y4wwP+s9CD6e1P8A+Em/6dP/ACL/APWrn6KAN2PxH5alfsucsT/rPUk+nvQfEeZlk+y/dUjHmeuPb2rCooAu+I9Ul1nwvq2lw26JLe2U1ujvKdqs6FQThenNecSeHfEUqFHtNKKn0v5R/wC0a7qigDgE8K65GyMtjpIZBhT9vlyOv/TH3NauhaTrdj4n0rUruDTxBZSvIwhu3dm3QyRgAGIDq4PXtXVUUAdB/wAJN/06f+Rf/rUyLxH5cKR/Zc7VAz5nXH4VhUUAYHi6x1bWvFB1Swt7LymsorcpPdOjBkeVs8RtkHzB+VYM3hnX5xiWy0lhjH/H/L6g/wDPH2Fd7RQBwkXhzxDDGI47TSgo6D7fKf8A2jXoHhK6l8O+GrfTZokmlR5ZXZHIUNJK0hAyOQN+M8ZxnAzioqKAN0+I8zLJ9l+6pGPM9ce3tRL4j8yF4/suNykZ8zpn8KwqKAOg/wCEm/6dP/Iv/wBamJ4j2tI32XO9s/6zpwB6e1YVFAG6/iPc0bfZcbGz/rOvBHp70/8A4Sb/AKdP/Iv/ANaufooA3YvEflwpH9lztUDPmdcfhQPEeJmk+y/eUDHmemfb3rCooAd4yu7nxD4YuNNtLeJJ3lgkUzTEL+7mSQgkKSMhCOnevPx4X14MjCz0vKABf+JhLjA6ceTz1rvqKAM7wj4p1+38F6FBDoWmSRR6dbojvqkiMyiNQCVFucE+mTj1NbP/AAl/iT/oXtK/8G8n/wAjVxXhjVr2Pwno0aeHtTlVbGACRJLba4CDkZlBwfcA1q/2zf8A/Qs6r/38tf8A49QB0H/CX+JP+he0r/wbyf8AyNR/wl/iT/oXtK/8G8n/AMjVz/8AbN//ANCzqv8A38tf/j1H9s3/AP0LOq/9/LX/AOPUAdB/wl/iT/oXtK/8G8n/AMjVr+BP+SeeGf8AsFWv/opa4j+2b/8A6FnVf+/lr/8AHq7fwJ/yTzwz/wBgq1/9FLQBQ/sTUf8An3/8fX/Gj+xNR/59/wDx9f8AGr//AAmWl/8APrrn/ghvf/jNH/CZaX/z665/4Ib3/wCM0AUP7E1H/n3/APH1/wAaP7E1H/n3/wDH1/xq/wD8Jlpf/Prrn/ghvf8A4zR/wmWl/wDPrrn/AIIb3/4zQBQ/sTUf+ff/AMfX/GuZ1b4b6jqesNf7449ygcxKzjClcB94+XnOMde9dr/wmWl/8+uuf+CG9/8AjNc94o1ldUFrLpaaxDcW4lKs+jX8fzMuB8ywEgZ6n09elJh5GRp/wwudOvI7qJITIm7cTEnz5RlOfm5BJUkf7I/CFfhlre+1le8gE0JYs8VuE3k4wdvmkZGAOQQABtC4zVnS77UINTjvb+612UfvBJbrYaoYyrCQgAGDGQxjw2MgA49DjWthNDPplzDaXNhNatK7Jb6RfyIGJBGzdaAqpxhgpU9y0hJoW4X0uWk+EmoR20MCXZVYGVY9q7R5S9AwEnzN7n5T3U1O3wy1ktKwuLTduDxMbQZVj98tiUBtxJJ4BzjkhQKw7bw+9np1vaQC+jW3uUfC6JfYmK/8vD5tSRKe4XB4GJB1q1c6f9ofUHk0eSV7h1kbfpupbbo53MJQbU8BjleWACqAoyTQ9/68v6+QR2OVtl/sxrywNtfyfZr66i3JZyyA7Z3H3lUg/gala6DKVay1IgjB/wCJdP8A/EVq6Lrek2FlPbXesWyTx3t0HF1IIZT+/kOWR8MpPXBAPNRXWr6c00r2vibTow5bhr8EAFQBgZIGDk8e1fO181rxrzpqGib1111PNeCpyfM7r+vQxbcGCbzPs2pNnlj/AGbPljgDk7enU496sxahHPEksVtqEkbqGR0sJyGB5BB2ciumHibQcf8AIc03/wAC4/8AGszQvEGjxeFNMgbWtPhnSxiQh7lAUYIByCeoPasVnGJcW/ZdV38ztwWUUMTJqpJq3p/kaHgbXrTR9X1ee/g1KGO4gtkib+zLltxRpi3SM4xvXr612c/xF8NW0RluLi/ijBALyaVdKAScDkx9yQK89h1vTxcJJJ4i0oRof9Wt+G45zyTz1HUHpxiq3i/X9GufDU8Vvq1hLIZYCEjuUYkCZCeAewBNXTzKvUrwg6ejaV9dNT1o5JhlH+I9PQ6nT/GPg2yu0uJNbuJGjUBQmkzpzzkkiPJJzzzzjnNbf/C0/B//AEErj/wXXP8A8brwKa/tHjIS9tw3/XYCmx31sJCXvrUqR2mH8q+o+qQ2uehLh3Cc38V/ge56TqVr4v8AGGrXmhu9zBDYWcTs8TQkN5lycYkCk8Ec9K6FtGv0GWgwMgffXucetcN8DLu2bUfEjLcRFfKsxkOMZzPXsE9zAYwBNGfnQ8MP7wqeVR91Hi4mhGhVlSg7pdTmv7E1H/n3/wDH1/xrl5vE+mw3M8DC+d4JXhkMWn3Eih0YqwDKhBwwI4PavUvtVv8A894v++xXi41nS9NvdTtr/UrO1uBqd45innVG2vcSMpwTnBVlYHuCD3qZNpaCo01UlZuxp/8ACV6Z/wA89T/8FV1/8bpsvjDSIIXmm/tGOONSzu+mXICgckk+XwK5+XVbWSX7XDr2m/Zo5gJJDfjbycquBwDtVxjPOCfo/XNc0i/8P6lZ2eq2NzdXFrLFDBDcI7yOyEKqqDkkkgADrUc77G7w0NfePSv7E1H/AJ9//H1/xpo0a/YsBBypwfnX0z6+9dZ9qt/+e8X/AH2KiiuYBJMTNGMvkfMOflFanEcZq+m31np73MlnO6RkFlgjMz8nHCJlj17D36CuVu5XuYlT+zNaADZIfRLtlb2I8sZ9fqBXsQuYCCRNGccn5hxR9qt/+e8X/fYqHBN3OiniZU48qR41YxTaUsttJZaxOQ+N0WjXJTgAHDKhDA4zkE5z1PWua8Sabqt9rn2+20PWZLd7ZIQRpk4YMrOTldm4DDrgkYPIBO04+hba5gW1hBmjBCAEFh6ULcwfapD50eCigHcPVq0oydKanHdDeKm1ayPmQeHdbnnz/YOrjCE4l0ydRwCTglQMnpjqTgDJIFJFoWsxRKg8Pa5hRjjSrgf+yV9OT3MBjAE0Z+dDww/vCpftVv8A894v++xXb/aFTsvx/wAyfrEux4T4X+12GgRW1zo2uJKssxKjSLpsAyuRyI8dCKf9kl81S9prZwdyqNBuckgjk/u8k8cnrz1Fe3QXMAjIM0Y+dzyw/vGhrmD7VGfOjwEYE7h6rXzNTJaFSrKq5STk23t1+R1LM6qio2Wnr/meLa9JcXXh3U7aHSNcaWW0ljQHR7oZYoQOTHgfjXDyaDrjxsv/AAj2ucj/AKBVx/8AEV9Q3NzA1rMBNGSUIADD0qX7Vb/894v++xXbl+Dp4CMo0m3fv/wLG9PO8RTbajHX18/PzPlSPw7rqyA/2FrbbRgj+yZ89On3OO3FaOk6VrFr4g025n0DXEhilcu39lXBxmJwONmTyR0r6ViuYBJMTNGMvkfMOflFEtzAZISJozh8n5hx8prrr/vqUqUtpJr7xVs5r1aMqLikn6/qzxu/T7dGivpOtAoSQx0S6OMqR/zz9wfwpNPMtpCwNhrs28hg50a76bQB/wAs/QV7V9qt/wDnvF/32KitrmBbWEGaMEIAQWHpXh/2Bh+Xl5pW+X+R4vIjxvTdSW38U6k0thrClrK1AX+ybktw8/JXy8gc8EjBwcdDjc/tyD/nw1r/AME13/8AG619Q1/RtL+IOonUNWsLQS6VZCM3Fyke/Et1nG4jOMj8xVG68T6JNcXTReMNDRJNgiJ1QfIAV3DaHA5w3I556ivRpQ+rwVGGqRnKo4vlSK39uQf8+Gtf+Ca7/wDjdHhHxBawaE8b2esk/br1sx6PduObqU9VjIzzyOoOQcEEVtweMvCsNvHG3ivR5GVQC7ahFk/+PVd8CX1pN4YaaK6gkik1HUHR1kBDKbyYgg9wQc5rmx+Ap5lSVGtdJO+nzXVPuaUK8rt2ObFzp51OO6ltdXcpK0qr/wAI7ebjknqfL5xlcHHGPfh/ijW4b/wjrVnbadrjz3FhPFGp0W7XLNGwAyYsDk9TXoLXMH2qM+dHgIwJ3D1Wi5uYGtZgJoyShAAYelecuF8Jzxm5ydttV/8AInT7eR86TabqssTRjRNdTdwSNJuM47/wVDDpGrJctKdI1xzt2sP7HuM5wOp2e3619Lfarf8A57xf99ioormASTEzRjL5HzDn5RX37z3EN3cY/j/meb9Sp2td/h/kfPmk3o0HxTb3Gq2Wp2cb2U6IZtOuFLHfCeBsyenJHTIz1Fdb/wAJvoX/AD1vf/Bdcf8AxupPi9f2cGt+HZJruCNPs14u55ABndb8Z/A/lXn0+saZJHhNXs0bI5FwnTv39K8rFYqeIrOrJavt9xlOtLDv2UI3R3v/AAm+hf8APW9/8F1x/wDG6k8NTp4j8U6vcaWsskcVlaI5kiaEg77g9HAJ+ted2mrafFHtl1ayY4GP9KVu3JyT+ldv8MfFHh+w1vXZLzXdMtkltrRY2mu40DlWnyASecblz9R61gpNsuhiZ1KnK42R00vhPVRd/atyqfMyFwMZJAH8XXtn0Y9OMWrXwzqVvLO/lKfObcQCowee+457D8K1J/HXhAxgDxVoZ+dDxqEX94f7VS/8J34P/wChr0P/AMGMP/xVUdx59e+NdBtLq6spb24S4gkeCTZZzPsdSVYAhCDgg9MjispPF3h+MOBqU5DRCIZ065zjHUnbyc/55JPDatqunSeINZlS/tWjk1O7dGWZSGUzuQQc8gggg+9ZzXto27OoW/LAgi4A4z6fSvQhg6coqTlujpjRjZO56pb+O/DNnZrG9/PsjB+b+z51AH/fHQD+Vdvc+HdSuI1URsmHDHDrzg5x1r5y1DULJ9NukS8t2ZoXAAlBJOD719Rf8J34P/6GvQ//AAYw/wDxVYYmjGk0ou5lUgoWSZzS+EdTa2Nt8jbJA24gcNt643Yz0b0znitQ6NfqVBg5Y4Hzr6Z9farkXjrwgJJifFWhjL5H/Ewi5+Uf7VTw+LfDWo31rbWXiHSbm4ZyVigvY3Y4RicAHNcxmc5d+EdUurkygLGMY2jHPHBJ3dQTkehpsfhPU5J47thGWL+YNoAGOOmW644yRnntgY777Vb/APPeL/vsVFbXMC2sIM0YIQAgsPSgDmP7Gvy5TyPmABI3r3/H2qnqXhjUbuOIEGNUkBKkqyvyBgjPIPT8a7NbmD7VIfOjwUUA7h6tRPcwGMATRn50PDD+8KAOXh0HUooY4zCWKqFLF1ycd+tRz6DqF1ayRJGybsqWV1yOcHvXY/arf/nvF/32KiguYBGQZox87nlh/eND1BaHCt4S1MSNGBGFlfzWG0Z4PY7uDyBntjgA8086Pc6Bo91dXgC2ttG9xK4x8iKuWOAST0J7mu3a5g+1Rnzo8BGBO4eq1ieOrmBvh94lAmjJOlXQADD/AJ5NQB53eeKtHufL2z3iFDnJ0q5P/sg9wfrVRtb0KSNVklumKIUU/wBk3P3SQcfczgYIAz0NYMuuaU0Lqmr2IcqQp+0pwfzqvDqumLKjyazZYUMNovQR2x1PPfr60AdsnjXQoI4YpLi8LkBFJ024XeQM8Dy/QE4HpVW/8R6PeyBvtN4ihQMf2VcknnJBOzkEDGP/AK2OQv8AWtKe80xl1OzYJcszETqdo8mQZPPHJA/GrFzrWnSRbbfWdPjfP3jOpx+v0oeu4I6m08T6RBctPJc3jsyBDjSrkFsYwSdnsemOtdPod1D4jjmfSy0phIEiSIYnXPQlHAbBwcHGDggHg48rsdZsIomFzrGnsxORtulbsM9T65r0H4T6hZXGu+IZIby3kT7NZruSVSM7rjjIPuPzoA2JfCmpm4FxxuEm9fMKnBOAAPmx0GOnf15qex8M6lZ2/lGJW+bd8pUAev8AET1yeT3rr57mAxgCaM/Oh4Yf3hUv2q3/AOe8X/fYoA8M8N+ONAtPC+kW011cLLDZQxuBZTsAwQA8hMH6itP/AIT/AMN/8/dz/wCAFx/8RXkWn6hZJptqj3lurLCgIMqgg4HvVn+0rD/n9tv+/q/416ccFSaT5zqVCLW56p/wn/hv/n7uf/AC4/8AiKP+E/8ADf8Az93P/gBcf/EV5LJfWjtJi/twCMKRcAY/D61KNRsAoH2634/6bD/GhYKl/MHsI9z1X/hP/Df/AD93P/gBcf8AxFei+BP+SeeGf+wVa/8Aopa+Zv7SsP8An9tv+/q/419M+BP+SeeGf+wVa/8Aopa5sTQjStyu9zKrTULWYf8ACd+D/wDoa9D/APBjD/8AFUf8J34P/wChr0P/AMGMP/xVdBRXKZHP/wDCd+D/APoa9D/8GMP/AMVR/wAJ34P/AOhr0P8A8GMP/wAVXQUUAc//AMJ34P8A+hr0P/wYw/8AxVcbrvjR31a6l0nxtpEdoq/uIlv7HaxCA8l8ty4K9RwT04I9SrjNd1rxXaatdJplhBLZQrlN1lLI0hCBzhlcDk5UcHk98YJ1QPY5XQfGt7L4ivX1nxppcWlqsz20X9oaeMsSAiFlLMVAywbCn+8O1Z9n4plibTpW8S2xMLSFI5vEVu20bixE374h8r8q8vjGcJ0HWaP4g8eajq2ow3ekWdpawR3DwN9lm3SsuAke52Vc5OSwDKwztxgmpdK1LxQLDTrmdr65hFxMJVm0/wAqeVBCzKWXauweYNo+UE/Lyc8qOyfZf5/iEt36/ocFba5f22nW8I8Z2TyRXKGZptfidpnH3pFPnjbEePlOcYP7s5xVq58SpK+oOfEr/vHV2SPxJaqJQTuKxETjy9pIXgLlVbLNkKOk0SfxrfWEEN/qGqwXpu4o5pfsESKh2s0y4aLDRAKArjqz/ePSo7nWvFjPqDJc6xEgdW2popLQoxyPK/dsJCAVVsljksdqhcke/wDXl+H/AAQjt/Xd/wBdzzqxlaZLqV7iO5d726Zp4mDJITO/zKRwQeoPvSSwTksUkJ+fKqXK8YPcD1P5AVtaZothqEV3d6ro9hJqEuoXhuGkt0Y7/tEmRkjPHT8Khn8NWhlkWHQNNC5OGNvCBjnGPlJ54znP4V4NfO6cK86bjqm1uuj6Dhw5OpFVVU+LXbvr3KqghQGOSBycda2/DYDeEtIU5wbGEcHB/wBWO9KnhnQdi7tD03djn/RI/wDCszQPDui3HhfS5JNIsGlksomaRrWMsWKDJJI5P1rycwzCljaa0ceV+u9/NdiKmVSy9Lmlfm8rbf8ADmna2N/DcRF7rdAuCymRmJIQg8nsSc/gKqeNv+RVuP8Artb/APo5KrWvhm2W4iWfRNMaHgu5tIc/cORwP72Pypnibw/osGiGSHSLCN/tNuu5LZAcGZARkDuCR+Nc2H9msXSfNfWOyXf1IjP2c1Pe2pxcyu8ZCHDfXFJGsokJcgqR2J/lW9PoeneX+502xDZHW2Q8fl26/hTINEsfNcS6XZ7MnBNvH6nGMD09a/QvrK7HtvjSDfN7F/8AgX/AO8+B3/IT8Sf9cbP/ANCnr1+4/wBUv/XRP/QhXlHwhsLODW/EUcNpBGn2azbakYAzuuOcfgPyr1Ke2gEYIhjHzoOEH94VDlzO55tbF/W6jxCVubWxaqK3/wBU3/XR/wD0I0fZbf8A54Rf98CooLaAxkmGM/O45Qf3jSMyVv8Aj7j/AOub/wA1ouv+PSb/AK5t/KomtoPtUY8mPBRiRsHqtFzbQLazEQxghCQQg9KALVRQ/wCtuP8AroP/AEFaPstv/wA8Iv8AvgVFFbQGSYGGM4fA+QcfKKALVFRC2gAIEMYzwfkHNH2W3/54Rf8AfAoALX/j0h/65r/Khf8Aj7k/65p/NqitraBrWEmGMkoCSUHpQttB9qkHkx4CKQNg9WoAluP9Uv8A10T/ANCFS1VntoBGCIYx86DhB/eFS/Zbf/nhF/3wKAC3/wBU3/XR/wD0I0N/x9x/9c3/AJrUUFtAYyTDGfnccoP7xoa2g+1RjyY8FGJGweq0AS3X/HpN/wBc2/lUtc146toF+H3iUiGMEaVdEEIP+eTV8xyadZ+W2yzt92OP3S1cIOR6WX5bPGqXLK3Lb8b/AOR9eQ/624/66D/0FaJv9bb/APXQ/wDoLV8fR2EG9d9hbhcc/u0/w611vw4srWP4meH9ltCuZZgdsYGR9mlqnSaVzqr5JUpUZVnLbyZ9M1Fa/wDHpD/1zX+VH2W3/wCeEX/fAqK2toGtYSYYySgJJQelZHhnPn/koerf9gqx/wDRt3Tbqw1Ga4umiuVRJNgiJkk+QAruG0EDnDcjnnqK0b3wx4f1XUWl1HQtMvJFiRVe4tI5CBljgFgeKqz+BfCAjBHhXQx86DjT4v7w/wBmsZUuZ3uYyo80ua5cgjaG3jjaRpGVQC7dTVXwR/yL03/YU1H/ANLJqf8A8IJ4P/6FTQ//AAXQ/wDxNadlYWcFokMNpBHFEWSNEjAVFBIAA7AAAAVUKfK73HTpcjvcsN/x9x/9c3/mtF1/x6Tf9c2/lUTW0H2qMeTHgoxI2D1Wi5toFtZiIYwQhIIQelaGpaqKH/W3H/XQf+grR9lt/wDnhF/3wKiitoDJMDDGcPgfIOPlFAErf8fcf/XN/wCa0XX/AB6Tf9c2/lUTW0H2qMeTHgoxI2D1Wi5toFtZiIYwQhIIQelAFqvIPiD/AMlDl/7BVr/6NuK9a+y2/wDzwi/74FeN/EjTbC5+ILieytpQmlWxUSRK2My3GcZHsPyoAwLiKeRyY3wNhC/OV2tzzgDnt9MU+1SWOALMwZwTyCTxnjk89KzLjQrDefJ0mywEO3FtHgtz1yPp0p9roWmmAfaNIsRJk9beM8Z46DHSgGYMf+suv+vuf/0a1MaKRt2WPLAghyOM+n0qCPTrEvc5srfi5mUful4AkYAdOwpjaZbndizgX5hjEKYxn6ele/S5vZR06fp6HoRvyIn1L/kFXn/XB/8A0E1206u0LLGQGOOpx9Rnt9a4DUNPsk026ZLO3VlhchhEoIOD7V9Rf8IJ4P8A+hU0P/wXQ/8AxNcGYX5lc58Re6PFEguvNhd5VwgAZQzc9f8A63XPStzw1/yPvhv/AK+5v/SWevTh4M8KzFkl8M6M6QnZErWERCLjdhfl4G5mOB3JPeprXwx4f0q7im07QtMs5XJRnt7SONmXBOCVA4yAcewrzznNuorX/j0h/wCua/yo+y2//PCL/vgVFbW0DWsJMMZJQEkoPSgCVf8Aj7k/65p/NqLj/VL/ANdE/wDQhUS20H2qQeTHgIpA2D1aie2gEYIhjHzoOEH94UAWqit/9U3/AF0f/wBCNH2W3/54Rf8AfAr54utI0y41jWJJtOtJJDqt6CzwKScXEgHJHpQB9Dt/x9x/9c3/AJrWJ47/AOSeeJv+wVdf+imrwEaDbtdf8gqxWLcTkwRYxnjjbnp7/iKXWtF0qLQtQkj0yzR0tpGVlgUEEKcEHFAG3KrtC6ocOVIU+hqvDbyrKjyOcKGG0SMR2x169+vrVeXQtK8l/L0mx8zadv8Ao6de3aq8OgWJlRpNMtBGAwKm2i56YzgfXp7UAS63/rdL/wCvs/8AomSoLhZnjAhdUbOSSM0l/oulJeaYq6ZZqHuWVgIFG4eTIcHjnkA/hVi50PTxF/o2j6e0hP8AFAgAH5fh+NevgM0+qUnS5L3d97dvLyOWthvay5r2KtpHPHEROwZs8YYnsPX3zXo3wf8A+Q34i/69rL/0K4rz+x0OxaJvtWj2SvnjMEZ4wPQeua9B+E+n2VvrviGOGzt40+zWbbUiUDO645wB7D8qrGZt9ZoexULfO/6Co4X2c+e9/kep3H+qX/ron/oQqWqs9tAIwRDGPnQcIP7wqX7Lb/8APCL/AL4FeMdZ8l6b/wAgqz/64J/6CKtVmafp9k+m2rvZ27M0KEkxKSTge1Wf7NsP+fK2/wC/S/4V9HBy5Vp/X3HpRvZEkkUjtJhiARhSHIx+H1qUDCgenvVCTTLYtJtsoBx8uIUx+o9alGmWIUA2VuT6+Uv+FNOV9v6+4Nexbr6P8Cf8k88M/wDYKtf/AEUtfM39m2H/AD5W3/fpf8K+mfAn/JPPDP8A2CrX/wBFLXnZjf3b+f6HPib6XD/hBPB//QqaH/4Lof8A4mj/AIQTwf8A9Cpof/guh/8AiaP+EN0v/n61z/wfXv8A8eo/4Q3S/wDn61z/AMH17/8AHq8w5Q/4QTwf/wBCpof/AILof/iaP+EE8H/9Cpof/guh/wDiaP8AhDdL/wCfrXP/AAfXv/x6j/hDdL/5+tc/8H17/wDHqAD/AIQTwf8A9Cpof/guh/8Aia5rxrpfhfwrp1reweCdAuvMnaN4jYwpkCGRx8xGF5QZY5AGTXS/8Ibpf/P1rn/g+vf/AI9XE+LrfRdA1VC2j61qF/BbvPazHxDdoViwfNPmNJ+7AIQH2cE8A0m9Boisbvwjem2gPw+0OG+ntTcLbfZ4HbHlSPkbU+ZSY9oYdd2faqNpceGmi0x7nRPArCaWUOU0+NftEaAEmLJONuSvVyzDAAGSL1hf298bcHS9di861MoH/CUXrsJfKeQIAHwykIcMDzkcc1Rs9Uttulvd6jcSxTyyrJJba3qA85VUHdEPtB4Una3LHgnCjJD+21/W7JWsU/62G6JBaazYQY8MeC4b+S7igeL+xFdY2ZWZ4W/eArJGqMSe+QNoqO5u9AV9Q8rQfAaRwuuGk09CbVGOVaUZBbK7egUBnUZY5Ak0Q6jrNhBi+lhv5LuKB4v7T1F1jZlZnhb/AEsFZI1RiT3yBtFR3OqIr6h5WrokcLrhpNe1Am1RjlWlH2kFsrt6BQGdRljkBPf+vIa2/ruzP0XR7O7sp5zFd2W+9usW1veTQxwj7RIAiojhVAHGAO1Nn03bLJHCmrMQTj/TrogAZ7mUA549MZ710XhPwodV0Jr46zrFkZb28JtlaGTy8XMgwWkjZ2PHJZiSc0smhMrSrHrmsyOtwYFRfs5YkbuSBbHH3O2evOK+XxGW4t4mpKMlZt2V3pr6HqUc1wkaUYOLukruy7epnJoFmyKTNqQJGf8AkJ3P/wAXXmNhPdJpNqVv9RAECYRLyUAfKOAA2B9K95HgQlQT4k1sZHQra8f+Qa8t0fwbaTeGrC8fUdRBezjlKR+VgZQHAymfzNerkWIwuTupLNV7RTso6c1mr3+K1iK8lmVlhVbl3vpv6HNLeagZUVr3VFBHzf6bNwee+/2H5065aeYQxy31/JG9zCGV72Vgf3i+rf8A6q6KHwzYz3CRLqWoMCcM6PEVBOcYPk47e3tmpNW8GW1naQzR6nqDN9rtlG7ysDdMi5/1fUZyPcd69+rxLw97OVKFC05J2fJFWb21T01OOeV4lQc7qyXcqz6XEkeYmvGbIGDfT9+P71Mg02N5XV2vQATg/a5x3IHV+c9eK37vw3JBCHj1fUHJdVwxgXqcf88T61X07SF1AsF1XVE2orHPkdSTx/qvYH8a+ZWc4Zx5ru3oeD9VrW+L8Wdb8IbKKHW/ESK85H2azPz3DsfvXHcnPavUp4EEY5k++nWRv7w9684+GWmNYeI/EEIvrmbNpZNvlEefv3Ix8qgY49O9ejzxOIx+/kPzp1C/3h7V6tCrGtTVSOzPUoxcaai9yX7On96X/v63+NRQQIYzzJ99+kjf3j71L5L/APPzL+S/4VFBE5jP7+QfO/QL/ePtWxqDQJ9qjGZOUb/lo3qvvRcwILWYgycIesjHt9aGif7VGPPk+43OF9V9qLmJxazEzyHCHgheePpQBL9nT+9L/wB/W/xqKKBDJNzJw/8Az0b+6PepfJf/AJ+ZfyX/AAqKKJ/Mm/fyDD+i8/KPagCUQIAeZOf+mjf40fZ0/vS/9/W/xoET4P7+Q59l4/SjyX/5+ZfyX/CgCK2gQ2sJJk5QdJGHb60LAn2qQZk4Rf8Alo3q3vRbRObWEieQZQcALxx9KFif7VIPPk+4vOF9W9qACeBBGOZPvp1kb+8Pepfs6f3pf+/rf41FPE4jH7+Q/OnUL/eHtUvkv/z8y/kv+FAEUECGM8yfffpI394+9DQJ9qjGZOUb/lo3qvvRBE5jP7+QfO/QL/ePtQ0T/aox58n3G5wvqvtQBieOoEHw+8SkGTjSrrrIx/5ZN718xyWUaxsVa4JA4/0iT/Gvpzx1E4+H3iUmeQ40q64IXn903tXy5ukAOb2cYbB/1f8A8R1ralbU+hyFwSqc8b7dvPuOjtlZ1DC6AI5/fSf/ABXH0rrfhxaRp8TPD+GmOZZh807n/l2l9TW38Ovh3Y+LtGv7zUNW1SKS3vTboLcwgFRFG+TmM85c/pXoGh/C3R/Deu2mqQahqdzcRMwi+0PFtQlGBYBY1ydpYc5HzHjOCHOcbNWNsdmOF9nUw6g+bVbLf7zufs6f3pf+/rf41FbQIbWEkycoOkjDt9al8l/+fmX8l/wqK2ic2sJE8gyg4AXjj6VgfMAsCfapBmThF/5aN6t70TwIIxzJ99Osjf3h70LE/wBqkHnyfcXnC+re1E8TiMfv5D86dQv94e1AEv2dP70v/f1v8aiggQxnmT779JG/vH3qXyX/AOfmX8l/wrhdMXWtSivLg+KdTtwNQvIUihhtNqrHcyIoG6Enoo6k1xY/MKOBpqrW2btp8/8AIqMHJ2QeNo5T4n0O1juNRSCSzvJJBbXVwpyrW+CRE6sfvEdcfNWTqmnXGneG9d1Nb3VoriztJJ7UPql24Vli3jcHlZZAG4IK4ODkc4omttRvPENqx8R6pLcRGa1WXdaAxozAtlRbY+YwgjP93qOaf4u0W/i8F67I/ifVplTTrhmikitQrgRtwdsIOD04IPuK+OzDNJ1sZF0KrjF20vJdey0OiMLRs0em/Z0/vS/9/W/xqKKBDJNzJw//AD0b+6PepfJf/n5l/Jf8KiiifzJv38gw/ovPyj2r745QaBPtUYzJyjf8tG9V96LmBBazEGThD1kY9vrXA/EjWda0fVtFg0zV57RbiC6eUpFC5bY0IH30OPvnpXF3Pi7xakJz4lvnVvlIFtaDrx/zx9cUnJI5qmKp05cktz3f7On96X/v63+NeN/EjT4bj4guHe5G3SrbHl3MidZbjrtYZ6d6yrTxr4tuY93/AAk94CAM7be1IGRnH+p61k3Nxq2teJLqa/1y8kmS0gQSCKBSV3zEDAjxwc9s8n2wKSY6eKp1JckdyO402ONyI2vyAhYf6ZcHceeMh+O3Xrmn2ulwzQB5Wv0fJBBvZ16HrjfTLiK5t3K/2xenCFzkQAnr0/d89Kfa21zdQCUaxfDJI4WE9Dj/AJ5UzoZy8dhCXufnuOLmYf8AHzJ2kYf3v1pjWf3trXAIYAAzSnjOP7340+O1m33P+n3AxczD7sfOJG5+7360xkuPm23s52sBgmMHrj+5Xu0lH2cbx6eR3xtyLQbqFjEmm3TB7gkQuebiQjoexavr37On96X/AL+t/jXyFqFtMum3TG+uGAhclSseDweOFr698l/+fmX8l/wrhx6SkrKxhiN1oRRQIZJuZOH/AOejf3R70SwIJIeZOX/56N/dPvRFE/mTfv5Bh/ReflHtRLE/mQ/v5Dl/RePlPtXAc5L9nT+9L/39b/GoraBDawkmTlB0kYdvrUvkv/z8y/kv+FfPmnePvFculW8r+JrpHMMbECC12jcuf+eJx0OOp6UAdV4/lu4/HTW8Opanbwrplu4jt7+aIbjLOCSFYZOFHX0rkr241eMqYdW1qVcZKnVLonII7+Zx1z07V0HhnRLjx34i1S41fxDqjS29laCOSJLZCVZ5zgjyccYOOAeTnPGOr/4VdYW/znXdZlz8m1zb4G75c8Qg5GcjtkDIIyCAedW1xqMsO+TV9dRix+U6tdDjJx/y09KydN02G5t5ppp75pGu7jc326bLHzn5Pz8n1PUnk8163/wqex/6GLXPztv/AIxUcPwn0zyz5Ot6zAu9sojQEFtx3N80ROWOWPbJOABgAA8lGns115ai/wBm4gk3c4AAPr5nce34Gl1rSbaPQtQkWS8JW2kIDXszDhT1BbB+hr13/hV1gv7j+3dZJf5xKTb7l28YH7nGDuycgn5RgjnMc/wn0z7PL5+t6zcQ7D5kMjQBZFxypKxBgCOOCD6EUAeTRaaZDHlr1QWAfN1cDAwT3k7dM+9d98PfBeia5Y6tJqKX072+oeTEf7SuV2p5EL4+WQZ+Z2PPrW//AMKnsf8AoYtc/O2/+MV0Phrw1b+HLO5tLS6upN9x5sssxQvI5RRk4UAYVVHAAwo75JAMt/hp4URo1+w3Tb225fUblivBOVJkyp4xlcHBI6Egv/4Vh4U/59L7/wAGt3/8dqv8R9R1TSNN0l9N1Oe1ln1DyXkWOJjt8iZsAMhHVR2rgrnxd4qtYt7eKNQbJwFW0tST6/8ALH0yfwoA9EHw38L3Si4ls7vzJRvbZqVyi5PJwqyAAewAArU0TwvpGgTXMem28sXmqjSO1zLI7Y3YBZ2LYHOBnAycdTnyLT/GHii6t8x+KL1VTCgC3tTxgEc+T712nw71bWdV1jWoNT1e4u1gt7V4y8UKFS7Tg/cRc/cHWgDvJ4EEY5k++nWRv7w96l+zp/el/wC/rf41FPE4jH7+Q/OnUL/eHtUvkv8A8/Mv5L/hQB8h2NnFLp1o7NOCYE+7O6j7o7A4qx/Z8P8Afuf/AAJk/wDiqr2NvK+nWjLeTxgwJ8qhMD5R6qTVj7LN/wBBC5/75j/+Ir6GCXKvd/I9FJW2IZLMBpAjXHyjK5nlOf8Ax79KlGnxbRl7jPf/AEmT/wCKqKRJ1aQC+nJQZwfLBPf+5UotZyoJv7gH6R//ABFCUb/D+QWXYX+z4f79z/4Eyf8AxVfTPgT/AJJ54Z/7BVr/AOilr5m+yzf9BC5/75j/APiK+mfAn/JPPDP/AGCrX/0UtcGYJLlsrb/oc+I6aB/wj2qf9Dnrn/fmy/8Akej/AIR7VP8Aoc9c/wC/Nl/8j0UV5pzB/wAI9qn/AEOeuf8Afmy/+R6P+Ee1T/oc9c/782X/AMj0UUAH/CPap/0Oeuf9+bL/AOR6P+Ee1T/oc9c/782X/wAj0UUAH/CPap/0Oeuf9+bL/wCR6P8AhHtU/wChz1z/AL82X/yPRRQAf8I9qn/Q565/35sv/kej/hHtU/6HPXP+/Nl/8j0UUAWtI0CHSNP+yLdXNwTLLM805Te7ySNIxO1VX7znoBV77HH6t+dFFYNK5zSSuw+xx+rfnXPWPgLS9P0+2sori8aO3iWJC7rkhQAM/L14oorzcxpwlBcyvqelljcZS5dCx/whunf89rr/AL6X/wCJqveeAtLvoFiluLwKsscoKuuco6uP4emVGfaiivMp0KSmvdW/Y9KtUm6ck29mT/8ACG6d/wA9rr/vpf8A4mj/AIQ3Tv8Antdf99L/APE0UVPsKX8q+48CyLOkeGrPRdQvL22lneS6iiicSMCAIzIVxgDn942foK13QOuDngg8exzRRX0uDSVCKXYtbDqaiBFwM8knn3OaKK6RgUBkV+cgED8cf4USIJI2Q5wwIOKKKAHU1UCs5GfnOT+QH9KKKAHUUUUANjQRxqgzhQAM0BAJGfnJAB/DP+NFFAA6B1wc8EHj2OadRRQA1ECLgZ5JPPuc0FAZFfnIBA/HH+FFFAFXVtNh1nRr7S7hpFgvbeS3kaMgMFdSpIyCM4Poa4f/AIU14d/5/dU/7+x//EUUVpTbPYyqpOHPyu236nT+FfClj4RsLmz0+W5ljuLg3Dm4ZSQxREwMAcYQfrW2yBmQnPyHI/Ij+tFFQ9zzcQ2602+7/MdTY0EcaoM4UADNFFIxAIBIz85IAP4Z/wAaHQOuDngg8exzRRQA6sux0G10+GSKKSZlkuJrg7yM7pZGkYdOmXOPbHWiivHzunCeHSmr69fRmlN2ZZ/s+L+8/wCY/wAKq6p4ftNW0m802eSZYbuB4JGjYBgrqVJGQRnB9KKK+bpYaiqkWoLddEbOTsatNVArORn5zk/kB/SiivvDlMLxD4Q0/wAS3dnc3k1zG9pHLHGIWUAiQoTnKn/nmuPqayv+FZaL/wA/V/8A9/E/+IooqHuefiYxdTVB/wAKy0X/AJ+r/wD7+J/8RTI/hbokV3LcrdahvkjSMgyJjCliP4P9s/pRRQtww0Yqpoif/hXGj/8APzff99p/8TR/wrjR/wDn5vv++0/+Jooqz0DMX4N+HlMhF5qnzyPIf3sfVmLH+D1NL/wp3w9/z+an/wB/Y/8A4iiivUpzlyLU6oydkMn+DHhy4t5IXvdVCyIUJEsecEY/uV6LRRXLipNtXMqrbeo1UCs5GfnOT+QH9KGQMyE5+Q5H5Ef1oorlMh1cTafC/RLOygtY7rUCkMaxqWkTJAGBn5PaiigDY0DwnYeHL28urOa5d7uOKOQTMpAEZcjGAP8Ano2foK3HQOuDngg8exzRRQA6mogRcDPJJ59zmiigAKAyK/OQCB+OP8KJEEkbIc4YEHFFFADqaqBWcjPznJ/ID+lFFAGT4h8OWfiWC0hvJJ41tbj7QhhYAltjpg5B4w5/HFY//CuNH/5+b7/vtP8A4miigA/4Vxo//Pzff99p/wDE1paB4TsPDl7eXVnNcu93HFHIJmUgCMuRjAH/AD0bP0FFFAG46B1wc8EHj2OadRRQB51B8GPDlvbxwpe6qVjQICZY84Ax/cp//CnfD3/P5qf/AH9j/wDiKKK9WM5WWp1qTsH/AAp3w9/z+an/AN/Y/wD4ij/hTvh7/n81P/v7H/8AEUUVXPPuPmfcP+FO+Hv+fzU/+/sf/wARXbaTpsOjaNY6XbtI0Flbx28bSEFiqKFBOABnA9BRRXHipN2uzGq27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4" descr="data:image/jpeg;base64,/9j/4AAQSkZJRgABAQEAYABgAAD/2wBDAAgGBgcGBQgHBwcJCQgKDBQNDAsLDBkSEw8UHRofHh0aHBwgJC4nICIsIxwcKDcpLDAxNDQ0Hyc5PTgyPC4zNDL/2wBDAQkJCQwLDBgNDRgyIRwhMjIyMjIyMjIyMjIyMjIyMjIyMjIyMjIyMjIyMjIyMjIyMjIyMjIyMjIyMjIyMjIyMjL/wAARCAHkAo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57xRqOraaLWfS7eS4VRK00aQNLkBcjhRuznoByTxzXQ1xmu+N7rR9WurSPSIp4LZctK14UY/IHbC+Wei578nA4zkHkAaRr/ifUNXhS40xbewlMiZkspUdP8AWFHJZsYwigggcsOR0p0V74lgttNnnM0+26u1uoks8NIiiYxn/ZU7Y8dzkfMc81fDnxCuvEnie70i20i2SO2Erm4N/u3IpCqQojyGLHBVsFcHr0psvji7tTpf2u40eCSee5WaB3YO6RSMh8slhyAB2YsTgKBkg6K3ULWbT6GJa6z48i0+zF2mqTzfbI1u2SyWNwdrb44/3DKY923EhGDyPMHWrNzrXixn1BkudYiQOrbU0UloUY5Hlfu2EhAKq2SxyWO1QuTWtfiZrR0+zkvY9PSaW8jhnMMBYW5KsWgKtMpaYEDoc/NwhPFWbn4jair6h5V7oCRwuuGkLk2qMcq0o3gtldvQKAzqMscgD3/ryCO39eZ0/wAPnuJPCQe7QJdNqF+ZlHRX+1zbh+ea6OUkSQgEjL4Pv8prmPADG+8Kfa5o5YZZtQv5Hj8xhsJu5iR17V0UsCCSHmTl/wDno390+9VL4mTH4UWqitiWtYSSSSgJJ+lH2dP70v8A39b/ABqK2gQ2sJJk5QdJGHb61JRKpP2qQZOAikD8WonJEYIJHzoOP94VEsCfapBmThF/5aN6t70TwIIxzJ99Osjf3h70AWqitf8Aj0h/65r/ACo+zp/el/7+t/jUVtAhtYSTJyg6SMO31oAybP8A5KHrP/YKsP8A0bd1t3H+qX/ron/oQrn7SBP+Fg6wMycaVYf8tG/563fvW3PAgjHMn306yN/eHvQBaqK3/wBU3/XR/wD0I0fZ0/vS/wDf1v8AGooIEMZ5k++/SRv7x96AJW/4+4/+ub/zWi6/49Jv+ubfyqJoE+1RjMnKN/y0b1X3ouYEFrMQZOEPWRj2+tAFqoof9bcf9dB/6CtH2dP70v8A39b/ABqKKBDJNzJw/wDz0b+6PegBupaTpus262+qafaX0CvvWO6hWVQ2CMgMCM4J59zWX/wgng//AKFTQ/8AwXQ//E1t/Z0/vS/9/W/xo+zp/el/7+t/jQBhr4M8K3SLcXHhnRpp5RvkkksImZ2PJJJXJJPeo18C+EPtUg/4RXQ8BFIH9nxerf7NbdtAhtYSTJyg6SMO31oWBPtUgzJwi/8ALRvVvegDEn8C+EBGCPCuhj50HGnxf3h/s1L/AMIJ4P8A+hU0P/wXQ/8AxNa08CCMcyffTrI394e9S/Z0/vS/9/W/xoA5+DwL4QMZJ8K6Gfncc6fF/eP+zQ3gXwh9qjH/AAiuh4KMSP7Pi9V/2a24IEMZ5k++/SRv7x96GgT7VGMyco3/AC0b1X3oAxLnwL4QW1mI8K6GCEJBGnxen+7Uv/CCeD/+hU0P/wAF0P8A8TWtcwILWYgycIesjHt9al+zp/el/wC/rf40Ac/F4F8IGSYHwroZw+B/xL4uPlH+zRL4F8ICSEDwroYy+D/xL4uflP8As1txQIZJuZOH/wCejf3R70SwIJIeZOX/AOejf3T70AZP/CCeD/8AoVND/wDBdD/8TUVt4F8INawk+FdDJKAknT4vT/droPs6f3pf+/rf41FbQIbWEkycoOkjDt9aAMRfAvhD7VIP+EV0PARSB/Z8Xq3+zRP4F8ICMEeFdDHzoONPi/vD/ZrbWBPtUgzJwi/8tG9W96J4EEY5k++nWRv7w96AMn/hBPB//QqaH/4Lof8A4mooPAvhAxknwroZ+dxzp8X94/7NdB9nT+9L/wB/W/xqKCBDGeZPvv0kb+8fegDEbwL4Q+1Rj/hFdDwUYkf2fF6r/s0XPgXwgtrMR4V0MEISCNPi9P8AdrbaBPtUYzJyjf8ALRvVfei5gQWsxBk4Q9ZGPb60AZP/AAgng/8A6FTQ/wDwXQ//ABNRReBfCBkmB8K6GcPgf8S+Lj5R/s10H2dP70v/AH9b/GoooEMk3MnD/wDPRv7o96AMRvAvhD7VGP8AhFdDwUYkf2fF6r/s0XPgXwgtrMR4V0MEISCNPi9P92ttoE+1RjMnKN/y0b1X3ouYEFrMQZOEPWRj2+tAGT/wgng//oVND/8ABdD/APE15Z458NaDaeOpLe20TTYYBplu4jjtEVdxlnBOAMZIVefYele3fZ0/vS/9/W/xrxv4kafDcfEFw73I26VbY8u5kTrLcddrDPTvQByFxpGmxuRHo1iQELD/AEQHceeMgcduvXNPtdG0uaAPLo1kj5IINqq9D1ximXFlaW7ld96cIXOdRmBPXp83PSn2unWl1AJRJfDJI4v5z0OP71AM9j+FkaRfD6zjjRURLm8VVUYAAupcACurLyndtAGGAAKHpnH/ANeuQ+F1tGvgCzUNLhbm8AzM5PF1L3zz9a6ohfm27zhgMGdgeuKAMvx3/wAk88S/9gq6/wDRTV4ZPoukxwsyaRYswxwLZT+OAOfpXt3jqBB8PvEpzJxpV11kY/8ALJvevEZ9LtIYWkMt9gY66hOB+Pz9KAK6aVp7ywj+w7MRsBvJs1GDz+XQevWm3+i6Ul5pirplmoe5ZWAgUbh5MhweOeQD+FOS1tJJYVVr4rIASw1C4wOv+17d8U2/0m2W80wCS8w9ywOb2Y/8sZDx83HTqPp3oAnuNH0yJotmjWTBmAbFopIH5cfWktdI0ubf5mi2aEEYzaKPw5HOPWluNPtLdog0l7h2C5OoT8dv73PWktbGzut+2W9BUjgahOcZ9fm6+1AEMWi6Uddu4zplmUW2gYL5C4BLS5OMd8D8hT7zR7GFgYNG0+RduSv2RSScgdfxPbtVvSdBsbjXb+OVrxgltblT9umB5abPIfJ6Djtz6mrt/o2n2LKRBeyIVLEjVLgN1AwBu5+8O9eViM4o0K7oSi212t2v1aJ5lexm22jaXLDvk0axRix+U2yjjJx29KraToulSWcjSaZZsRc3CgtAp4EzgDp2AAro7TQNKu7fzlW/VSzAZ1G45AJGfv8AfGawLDR7UxXA8y8AW8uVAW9mHAmcDo3t179TWuDzKli5yhBNNd7f5sFJMiGlWbXXlrodjs3EEmzUAAH19x7fgaXWtF0qLQtQkj0yzR0tpGVlgUEEKcEHFILe2a68lRfMdxXjULjIwcE9cfrS61pNtHoWoSLJeErbSEBr2Zhwp6gtg/Q16BRbl0TSUhdk0ixZlUkD7MnJ/Kq8Oj2EkqBtI08R4bcTZAEkYx16df0qxLpVrFC8hkvjsUtj7fP2/wCB1XhsbeaVEBu9pDZYalOeRjp83PX+dAFfWNH0uKTThHptmm+5KttgUbh5UhwePUA/hUFxpmnxRgx6TayMT0EC9O/areoaRai70xN94Ve5IO69mP8AyxkPGW46dR/WprnSdPtYt7C+bJwFW8nJPr/F6ZP4V6+AzClh6ThOF23e+nkctahOpLmTMu002wmiLS6VaowPQ2yr2B7ip9O0fTH1i8R9OtGRbeEqpgUgEtLk9PYfkKs2Om6dexNIv2sAHHF9MewP973psGj2o1y7jV7sKLaBuLyYHJaXvuyeg/X1NVjMxo16Hs4Qs++gqOHnCfM2S3Wj6fGyiHRtPYHGW+yqdvIB4A56/oamh0TSZIVd9IsVYjobZR+mOKhurG2tmUA3zbsYJ1GYAcgHPze4qaHS7SaFZBLfYYf8/wDP/wDF9K8Y6z1fwZ4M8K3XgXw9cXHhnRpp5dMtnkkksImZ2MSkkkrkknvW5/wgng//AKFTQ/8AwXQ//E1h+DPCenXPgXw9O9zrIeTTLZ2EetXiKCYlPCrKAo9gAB2rc/4Q3S/+frXP/B9e/wDx6gA/4QTwf/0Kmh/+C6H/AOJo/wCEE8H/APQqaH/4Lof/AImj/hDdL/5+tc/8H17/APHqP+EN0v8A5+tc/wDB9e//AB6gA/4QTwf/ANCpof8A4Lof/iaPAn/JPPDP/YKtf/RS0f8ACG6X/wA/Wuf+D69/+PUeBP8Aknnhn/sFWv8A6KWgA/4Q3S/+frXP/B9e/wDx6j/hDdL/AOfrXP8AwfXv/wAeo/4R7VP+hz1z/vzZf/I9H/CPap/0Oeuf9+bL/wCR6AD/AIQ3S/8An61z/wAH17/8eo/4Q3S/+frXP/B9e/8Ax6j/AIR7VP8Aoc9c/wC/Nl/8j0f8I9qn/Q565/35sv8A5HoAP+EN0v8A5+tc/wDB9e//AB6uX1ebw/o+pz2UsHiybyADJNDrlzsHyhj965BOFOTx2PU4B6j/AIR7VP8Aoc9c/wC/Nl/8j1z3iXTbHQoEvdb8U6oIbiRo5J3srB8YidiW/wBGyRtQrxknIGKNtQs3sUdF1Hw7r+uTaTYWfjMzRB3aSXV7qJDGvAcFrgFlY8DAJ9QBzQJtLU6e1xBrcEVxNPHOzeJ7smDy3ZASPN5yVxnIAJABY8VY0a30WeSO50bxlqXmXuZFkt9Os1aUupkYki0zkiMk55yuDziqjW+kXcukedrWstNcz3MVuJdM08tAQX812zb/ACBije5J5HXBaySfzDe7WxmWmv2FxYWdxNYazbPdyRlQ3ibUXSOBlZt7smSpG3BGMDIJYCrs13CrXPkaZrEiCXy7aRvFl4Ffk4LkOfLyilwBuOMZC5BOdbXnh68srSb7frMf26+jlgiuLHSIzJI6sVuMtEFydrDJO/PGKmubPQ0n1CNhr0zyERNjSNL/ANNCvtGN0AyoKZBfAIT5c4oe/b+kC2/rzO0+HW2fwbHNBNcpC99fMiyvvcKbubG5myxPqSSSa6WWJ/Mh/fyHL+i8fKfaub+HjNL4QSS3uhNC99fMkssQ3SA3c2GO3auT14AHoK6SVZ/MhzJH9/j92f7p96ct2KOyJfJf/n5l/Jf8K8/0Iazd+DtN1e58XawjTafFcyrFBZ4BMYYhcwE49MmvQNtx/wA9Yv8Av2f/AIqvM/DUPiFPh9o8o1XSBZjSoW8uTSpJGEflDgn7QAxx3wM+grGq2lozOq2rWZowtfSX0MA8W66Jp4w2PL09sLlsdIT3B5Gcd8VY1BdX0iO1uj4k1G9Vr60gaC5htgjLLPHGT8kKtkByRg9QM5GQc+2uNeF3BbQ6losUs0e4BNIPC5bGdt2cjIbpkDPOKdr1v4iS1sWvdU0ua3Gq6fuSHTZI2P8ApcOMMZ2A5x2Ppx1rNSldamEZy5krnoPkv/z8y/kv+FRW0Tm1hInkGUHAC8cfSpdtx/z1i/79n/4qorZZ/ssOJIwNgwDGfT610nYYlpE//CwdYHnyf8gqw5wv/PW79q254nEY/fyH506hf7w9qxLRZ/8AhYOsfvI8/wBlWGT5Z/563fvW3Os/ljMkZ+dOkZ/vD3oAl8l/+fmX8l/wqKCJzGf38g+d+gX+8fapdtx/z1i/79n/AOKqKBZ/LOJIx879Yz/ePvQANE/2qMefJ9xucL6r7UXMTi1mJnkOEPBC88fShln+1R/vI87GwfLPqvvRcrP9lmzJGRsOQIz6fWgCXyX/AOfmX8l/wqKKJ/Mm/fyDD+i8/KPapdtx/wA9Yv8Av2f/AIqooln8ybEkf3+f3Z/uj3oAlET4P7+Q59l4/SjyX/5+ZfyX/CgLPg5kj9v3Z/xo23H/AD1i/wC/Z/8AiqAIraJzawkTyDKDgBeOPpQsT/apB58n3F5wvq3tRbLP9lhxJGBsGAYz6fWhVn+1SfvI87FyfLPq3vQATxOIx+/kPzp1C/3h7VL5L/8APzL+S/4VFOs/ljMkZ+dOkZ/vD3qXbcf89Yv+/Z/+KoAigicxn9/IPnfoF/vH2oaJ/tUY8+T7jc4X1X2ogWfyziSMfO/WM/3j70Ms/wBqj/eR52Ng+WfVfegAuYnFrMTPIcIeCF54+lS+S/8Az8y/kv8AhUVys/2WbMkZGw5AjPp9al23H/PWL/v2f/iqAIoon8yb9/IMP6Lz8o9qJYn8yH9/Icv6Lx8p9qIln8ybEkf3+f3Z/uj3olWfzIcyR/f4/dn+6fegCXyX/wCfmX8l/wAKitonNrCRPIMoOAF44+lS7bj/AJ6xf9+z/wDFVFbLP9lhxJGBsGAYz6fWgAWJ/tUg8+T7i84X1b2onicRj9/IfnTqF/vD2oVZ/tUn7yPOxcnyz6t70TrP5YzJGfnTpGf7w96AJfJf/n5l/Jf8Kigicxn9/IPnfoF/vH2qXbcf89Yv+/Z/+KqKBZ/LOJIx879Yz/ePvQANE/2qMefJ9xucL6r7UXMTi1mJnkOEPBC88fShln+1R/vI87GwfLPqvvRcrP8AZZsyRkbDkCM+n1oAl8l/+fmX8l/wqKKJ/Mm/fyDD+i8/KPapdtx/z1i/79n/AOKqKJZ/MmxJH9/n92f7o96ABon+1Rjz5PuNzhfVfai5icWsxM8hwh4IXnj6UMs/2qP95HnY2D5Z9V96LlZ/ss2ZIyNhyBGfT60AS+S//PzL+S/4V438SLWaX4guE1C5hxpVtkxrGd372467kP6eteybbj/nrF/37P8A8VXjfxIjv2+IL+Rc2yEaVbbjJbs+f3txjGHGO/rQByctvcQsQdX1Ftq72KxwfKOf+mfsadBaz3EQkTWb/BJHKQdQcdo6iuE1EOfMuLCQohZm+wMdq8+svfBp9qmpyQBobywRMn5RZNwc89JcdaAPX/hdDIPAFmDdSki5vASQmT/pUvP3e9dYxcAkSzkA4yAnPOPT1rk/hctz/wAIBZ7pYi32m83EREAn7VLn+KuqJlXcwEZ+YAkRdTn/AHvWgDG8dROPh94lJnkONKuuCF5/dN7V4nJZXMSF21m/PQYCQck8D/lnXtnjpZ/+FfeJcyRkf2VdZAjP/PJvevEZ49UELeZeWDKcDabJjnPAH+toAiVJWlijGs35aQZGFt/f/Y56Hpmor+wuVvNMB1a8YtcsASkPy/uZDkfu/bHOetORr7zYYkutPBcAriyPHX0m9j0zTb+LVftmmbr2zJNy20i0YYPkydf3nPGfT+hALM1tPCUDazqHzttB2QYH1/d0QW084YprN/xjqsHIPQ/6v+dNuE1JWiE11YNlgFJsWwp/GX6UlqmovvMF3p6cgnFiwznkHiX+fNAFrRtOun13UFXWr9CLa3JdUgy2Wm4OYyOMdh3PXjGneRXNiw83XNXKFdxdY7UgDIH/ADzz3HasOyl1i2129Ed3Yl2toNxazcjG6XGB5vHfv3HTHNm91bWIWXz5NOddud32BiAMj/ptnrivmsdluJrYqVSCTi7dr7LyIcW2bNvY3NzF5kfiHU9u5lyY7bnBI/55e1a/g/4d22seHvt0+vaxHLJeXYZYvs4XK3Mi55hPJxk9sk4wOK5W11HWWgBgudMWMMQALBwOCQf+W1ep/DL7U/gS1Z5Yd5u7wsREQCftUucDdwM105Vga+GqSlVSSe1rfogimtyn/wAKusF/cf27rJL/ADiUm33Lt4wP3OMHdk5BPyjBHOcjxZ8MrOw8G65eLr2sytb6fPKI5Ps+1isbHBxCDg47EH3r01ln+1R/vI87GwfLPqvvWJ46Wf8A4V94lzJGR/ZV1kCM/wDPJvevcLPE5LK5jjaRtZv9qgk4SDt/2zqFIbl5liGqakCQckpb4XGOD8nuOnrXa3HgLVIbaWWXX7ExohZh/ZbnIA5/5b1St/BmpNdRW0eqWsbEOSf7KwI8YJBxcf7SnjPX648WPEOWtXVT8Jf5GnsZ9jkb+wuVvNMB1a8YtcsASkPy/uZDkfu/bHOetWbi3ltYvMm1y+VcgZKQf/G61vFXhXVdGGk3DaxZzl70xqBYMm0+RKcn98c8AjHHXOeMHIuf7Rgi8y4v9PCA4ybJu/H/AD1+tejhMXRxdP2tB3j81+ZMouLswtoJrpGaPWb/AApwcpB6Z7R+9VBZ3S67dKNWvM/ZoSX2Q5PzS8f6vHH07n2qexW/kib7NdafGoOCq2LDsMdJfTFVjFqn9u3Q+2We/wCzQ5P2VsEbpcceZ9e/cenPRLY5cVJxpNp2f/BJZxdQMqnVtQZmxgLHBzk4/wCef0/MVLHBdyIHXWb3B9Y4f/jdVbn+0EZVkns5GbAUfYWOckesvrj9Kmhj1MxL5d5ZKgGABZsMY7f6ys7s8p16tvj/AK+49g8GaFqM3gXw9KnizWYEfTLZlijisyqAxL8o3QE4HTkk+pNbn/CPap/0Oeuf9+bL/wCR6w/Blr4qbwL4ea31nRo4DplsY0k0mV2VfKXALC5AJx3wM+grc+x+MP8AoO6H/wCCab/5KrU90P8AhHtU/wChz1z/AL82X/yPR/wj2qf9Dnrn/fmy/wDkej7H4w/6Duh/+Cab/wCSqPsfjD/oO6H/AOCab/5KoAP+Ee1T/oc9c/782X/yPR4E/wCSeeGf+wVa/wDopaPsfjD/AKDuh/8Agmm/+SqPAn/JPPDP/YKtf/RS0AH2Pxh/0HdD/wDBNN/8lUfY/GH/AEHdD/8ABNN/8lVkf8Jf4k/6F7Sv/BvJ/wDI1H/CX+JP+he0r/wbyf8AyNQBr/Y/GH/Qd0P/AME03/yVR9j8Yf8AQd0P/wAE03/yVWR/wl/iT/oXtK/8G8n/AMjUf8Jf4k/6F7Sv/BvJ/wDI1AGv9j8Yf9B3Q/8AwTTf/JVc74k0fU9SaFta8YeH4baxYu8Lac8Sb2RgGZvtQZSFLlSGXuewxb/4S/xJ/wBC9pX/AIN5P/kaub8QW974lvBdX/h3Ty4gaHausMV5zhyrWpBZcsBnIw7Agg0mNGjp+jJFq9pc2Pijwu19FbCSAJbTvmLaR5mz7aQ3DnLkEnPJqpJpFpq0mnBr3w7eSSyTvayr4cupGXDsJGMguMom925YhckEdBUOlW99o1xZzWfh+wU2mPLX+2GC/cZDwLUYzvJwMDOMYHFZ13/p17p0rWWmrcRyXP2cx66N8jO7O4Um0LDaxP3COBhsjIp9SY7FiztNMv7GNrLWdNmgmvAIki0LUSXYqSAqi5z5O0NwB5WAaSe10yL+0on8R6fhXEc6RaZqRBdCE/dBbvllwFJj5Azngmsfy9PksYcR6Q1vb3aJA/8AwkCMIioISBSbTjAJwf8AWDqGq3PeTIb7zbyyjaLy95bxBFutCPlBBNnkZJbhsjLsQM80Py/rYa8/63PRPh95qeEVWP7NKgv74CSLMaN/pc3Kqd20eg3Hjua6SVp/MhzHH9/j94f7p9q4r4f6xa2PhGO2a3aMx3t6NkTCRF/0qXgMcFgOmcDPoK6R/EFozxERzfI2T8o9CPX3py3FHZGtuuP+eUX/AH8P/wATXD6HpvizT/DOm6W2k6FcR29nFblm1WUeYFQLkr9mOM46ZNdL/wAJHZ/885/++R/jTIfEFpHBGhjmyqgHCj0+tRKKluKUVLcyoovFMUjJFoOgRkKM7dVlHGTgf8evrn86Zeaf4l1JbaC+sdJtbdLy2uGlg1CSZ/3UySABTAgOSgXO7gHPOMHYHiC0E7v5c2CqgfKOxPv70S+ILR0AEc3DKeVHYg+tL2cb3JVKCd0jW3XH/PKL/v4f/iaitmn+yw4jjI2DGZD6fSqP/CR2f/POf/vkf40yHxBaRwRoY5sqoBwo9PrVmhVtGn/4WDrH7uPP9lWGf3h/563ftW3O0/ljMcY+dOkh/vD2rlLTX7UePNXl8uba2mWKj5RniW69/etqXxBaOgAjm4ZTyo7EH1oA1t1x/wA8ov8Av4f/AImooGn8s4jjPzv1kP8AePtVH/hI7P8A55z/APfI/wAaZF4gtEQgxzcsx4UdyT60AaLNP9qj/dx52Nj94fVfai5af7LNmOMDYc4kPp9Kzj4gtDOj+XNgKwPyjuR7+1E3iC0kgkQRzZZSBlR6fWgDW3XH/PKL/v4f/iaiiafzJsRx/f5/eH+6PaqP/CR2f/POf/vkf40xPEForykxzfO2R8o9APX2oA1g0+DmOP2/eH/Cjdcf88ov+/h/+JrEvvFtrZ2rTLZXtywIAihEYZvpudR78msiT4lQxIXk8N60iDqzPaAD/wAj0rotU5tXSOttmn+yw4jjI2DGZD6fShWn+1Sfu487Fz+8Pq3tXHWvxIha2QJ4c1mTYApKPaEZA/671Ruvi/pmn6k8FzoGuJKYUfZttj8pLgHibHY/lTj7ztHVh7OfZnfztP5YzHGPnTpIf7w9ql3XH/PKL/v4f/ia8zn+NmhlVU6NrSncG+ZbccAgn/ltUi/G7Q3Xcui62ynoQtuf/a1a+xq/yv7hckux6HA0/lnEcZ+d+sh/vH2oZp/tUf7uPOxsfvD6r7VxGm/FK0vbIXFt4c1ySJpJAGH2Uch2B6zg8EEU5vidafaEY+H9XGN0eDJaZ3Ejj/X9eK4pYvDxk4uok15o0WHrNX5H9zO1uWn+yzZjjA2HOJD6fSpd1x/zyi/7+H/4muF1D4m29vpt1PN4b1xIo4Xd3JtTtUAknifP5VQPxw0IAk6LrgA6kpb/APx6tKVWnWTdKSlbs7/kUsJiJbU39zPRImn8ybEcf3+f3h/uj2olafzIcxx/f4/eH+6favN4/jfoIkk/4k2tHe25QFt+mAP+e3tUsfxm0e8vbW3g0LXGmeQ7F2243YRiefOx0BPPpWkvci5S0SCWExEIuUoNJeTPSN1x/wA8ov8Av4f/AImorZp/ssOI4yNgxmQ+n0rjpfihaW+3zvD2sR7vu75LQZ+mZ6Lf4kRCBEHhvWmKKFba1oecD/pvXL9dw1r+0j96Oa6OxVp/tUn7uPOxc/vD6t7UTtP5YzHGPnTpIf7w9q5Oy8fm/wBSuYLbwvrkksMMTyJutBtVi4U8z452t09PpU9z40lG6J/DOrI8ZWR1e5sQVUMDk/6RxW8asJLmi00Lmj3Oq3XH/PKL/v4f/iaigafyziOM/O/WQ/3j7VhJ4tvJEV08I62ysMqwmsiCPX/j4qrp/jaa6tnkg8Ka5IizzRkh7QYZJGVhzP2ZSPw44qKuJo0Y81WaivNpfmVF82kdTp2af7VH+7jzsbH7w+q+1Fy0/wBlmzHGBsOcSH0+lcs/jvbeoreHNUWQZj2G5sdxYkcY+0deKdqfjeaz0m8urnwprkcEMDySOXtDtUKSTgTknAHYVj/aODul7WOv95f5lckux1m64/55Rf8Afw//ABNRRNP5k2I4/v8AP7w/3R7VwZ+MelAZOga4AP8AZtv/AI9UUfxi0kTTD+w9aLFg20C2yBgDn997V6v1PE/8+5fczH21P+Zfeegs0/2qP93HnY2P3h9V9qLlp/ss2Y4wNhziQ+n0rz4/GLSmv4oxoOubzE7BdtvyAVyf9d7j86kuPi3pzQSJ/YGtqWUgE/ZvT/rtWE4ypy5Zqz8xe2p/zL7z0Ldcf88ov+/h/wDia8b+JEl+vxBfyLa2cnSrbd5lwyY/e3GMYQ57+ldInxg0uVd0eg606+q/ZiP/AEdXGa5rs/ivxjc3umaFqRWPT7eJ0ke3VlIknIP+txg59c8HIHGYuio1YSdotNmBPPfhx52nacWCk5N05wPr5XHepIJtTMQMOn2Cpk8C7dec88eV61fk0zVpSS/hzUOV2nFxbjI9Dib3pYdO1e3j8uLw3fKoJOPPtz15/wCetMs9N+FzXP8AwgFnuiiDfabzcBKSAftUuf4a6syspYmGLOQCQxOT/wB81x/gO/OjeELay1C0nhuVnuZGjyjbQ88jryrEfdYdDXQ/29Y8/urjk5xgdevrQBU8dNP/AMK+8S5jjA/sq6ziQ/8APJvavEpZtU8pvNsLAp3BvHOfw8rmvZ/Euow6z4V1fS7dXWe9spreNpAAoZ0KgnBJxk+hrymSx1mVCj+Hb8qfSe3H/tWgDJW5vleNF07T1YgFR9pcY64/5Y8d/wBahv5dV+2aZusrMEXLbQLtjk+TJ1/d8cZ9f6jXTSNTjZGXwzehkGFPn2+R1/6a+5pl1pmvT3NjIvh68AgnMjZnt+QY3Xj976sKAKc0+o741l0/T2Yn5Abpzz6/6rjtzRBNqOGMGnaeoJ5K3TjPv/qufrWlLp2rz7fM8OX52sGH7+3HI6f8taSHTNWtyxi8N343Yz/pFuenTrLQBjRS6r/bt2RZWe/7NBkfa2wBulxz5f17dh1zxLc3t9GyrcWFhyMgtcyEYyO/k464/Sr8ema8uq3F0fD15skgijA8+3zlWkJ/5a/7Y/WpZtN1acYl8N3zDGP9fb+oP/PX2FAFCGfUzH+5sNP2AkfLeOBkHB/5ZetdN4O8f6ro3htNPj0GznEVzdZkbUmTJM8jHjyT0JI684zx0rKi0/WIYxHH4cvgo6Dz7c/+1ag0/TNetbZ45PD14S080g2z2/R5GYf8tfQigDsG+Leo/aVJ8O2YKhk/5CUmOozz9nxwR+tU/FHxI1W+8I61ZyeHrOJJ7CeJpF1NmKBo2BIHkDOM9Mj6iudGj6ks3nDwxemTJOTNbnBPU/62m6lpmvXmlXlrH4evA80DxqWnt8AlSBn9770AemT3niZYJDNouieUFJfdqspG3HOf9GqnbanrKzQwW+g6KjsGKKt9Ou3kFs/6L8vYkHHUeoqSXxPNNC8UnhXWWR1KsPMteQev/LeoodeNu6vH4U1vcN3zNNbMfmxnJNxz0H5V+XRyrGctnhn+P/yR2uce5hePrjxA1ro32rTNMiA1HKGLUZHy3kTcHMC4GMnPPIAxzkcpLPqapulsdP2g9WvH4zx/zy966/xbf6lr0Gmx2vhrU0Nteee/my2oyvlSJgYmPOXH4Zrn5tN1a4QJN4avXUHODNbY9P8Anr719tkFCpQwShVhyu70/wCHbOaq05XTMy1mv/LP2bTtOVM8hbp17D/pl6YqmZdU/t26P2Oz3/Zocj7U2AN0uOfL+vbsPXjdt9L1W0QpD4bv1UnJzcW57Y7y+1Qf2Tr/APas91/wj95skgjjA8+3zlWcn/lr/tj9a9qWxx4qLlRair/8OZdxdXqELPZWBJwADcuxOT2HleoqWObU/LXy7GxCAYAF2wA/8hVoyaRrMpBfw7fEjoRcW47g/wDPX1ApyaXrcaBF8O3oUDA/f25/9q1nZ9jyfq9S3wf1956Z4MuvFS+BfDy2+jaNJANMthG8mrSozL5S4JUWxAOO2Tj1Nbn2zxh/0AtD/wDBzN/8i1zHhTxkbHwXoFqnh/VroRaZar50DWwRv3K5xvmVvbkDpWv/AMJ4/wD0Kuuf992n/wAfrU940PtnjD/oBaH/AODmb/5Fo+2eMP8AoBaH/wCDmb/5FrP/AOE8f/oVdc/77tP/AI/R/wAJ4/8A0Kuuf992n/x+gDQ+2eMP+gFof/g5m/8AkWjwJ/yTzwz/ANgq1/8ARS1n/wDCeP8A9Crrn/fdp/8AH60PAn/JPPDP/YKtf/RS0AcR/bN//wBCzqv/AH8tf/j1H9s3/wD0LOq/9/LX/wCPVY/tdP8AoG65/wCCW7/+NUf2un/QN1z/AMEt3/8AGqAK/wDbN/8A9Czqv/fy1/8Aj1H9s3//AELOq/8Afy1/+PVY/tdP+gbrn/glu/8A41R/a6f9A3XP/BLd/wDxqgCv/bN//wBCzqv/AH8tf/j1cNrmiz3OtyajPYXlrHPOkwSVLTeXReCJPtIPABwOnJyD29B/tdP+gbrn/glu/wD41XM6tpKanrDX/kaxHuUDnw7ds4wpXAfYPl5zjHXvRs7oHtYrabosum38N2vh3UGZCd/yWgMmUZWBPn98gn/dH4Z84j+2aekMd3bzCSXyYhPafOTIzAIn2kAlWO3kN042mtjTdDstNv4btbHV2ZCd/wDxTt2DJlGVgT5ffIJ/3R+FuO1SKCGGO31tY4TcPGo0C7wryMSrY8v+AMwx3z2pdgORt44oLO2e1luo47a5SGGaK4tFC4VgIyVugDJhjyeD3QippmaNrxpEWN7dg5Z1swYGJwxk/wBLAO5iTyAc45IUCtKHw2baG2jt5NfhNtIvktHoF6pWNVIAOAMv8xyx4PdSKkbRJS0rBdR3bg8THwveZVj98tgANuJJPAOcckKBTer/AK8gWiN3wQgi8LxxhXUJdXShZCCwxcScEgkE/Qke9dDWL4I0+dfC6JBbXTRJd3aqZIXVsC5kHzAjIPqDyD1roTZXYIBtZhngfuzzTe4o7EFFWPsN5/z6T/8Afs0gsrtgCLWYg8giM0hkFFT/AGK7zj7LNkckeWaDZXYGTazDtzGaAIKKsfYbz/n0n/79mkFldsARazEHkERmgDAtv+Ry1P8A7B9p/wCjLmtis62srr/hNNUX7NNuGnWZI8s5/wBZc/4VsGyuwMm1mHbmM0AQUVY+w3n/AD6T/wDfs0gsrsjItZj24jNAEFFT/YrvOPss2TyB5ZoNldqCTazADkkxmgCCirH2G8/59J/+/ZpBZXZJAtZjjg/uzxQBlarcJaWJnkWVkVhkRRNI3PHCqCT+ArnZ9asZ1UGPVUKNuVl0u4yDgjvGR0JrqdYU6dpzXd8DbW0bDfNONiLk4GWPA5IH41yd3r+gXMSp/b2lABskPcxsrexG4Z9fqBWM/iPSwztT3GWGpadp8TRxpq7gkHMmmXBxgAdox6VyHinVLefxO0qR3gX7HEuHs5UOQ8vYqDjnr06+hrsLLUtH0fzrO51/TvOSTa6PMkZRgApBBbOcjnPNcl4q1Kxm8QfbIr22ktXtY4knSVSjOryFlDZwSA6EjtuHqK6cDpiIv+ti5P3Vqv6+ZiG8gMm/bdA4wR9mk5/8dpUvYERUCXOAMDNtJ/8AE0qz2t1P+6uYJSqMxQMGIVQWY8HgAAk+wpsV9p8USoL21woxxKo/rXvqfmv6+ZnfXc7PwjrVrb+HIY3ivywmnOY9PncczOeqoR3/AA6VbF1pgYMf7aO0YUHT7jCgEYGPL6cDg9e+ar+FtZ0vT/D0Fve6lZ203mSyeXNOqNteRnRsE5wysrA9wQR1qdbjSGQ3J8Q6e0MUiguJI9oc8jc2fvEI3PBODjGK/JMXT/2us+WS95/PV+R7FOf7qGq2X9bieIdctJvDOqxLDqAZ7OZQX064UZKHqSmAPc8V5895C6lSlxz/ANO0n/xNeia3rek3+galZ2eqWVzdXFrLFDBDcI7yOykKqqDkkkgADrXncl9YvGy/bbfkf89R/jXv8NR5aVTRrVb/APDI9DC1Pen78dl+vmRpPAjBh9rOOxgk5+vy1paLqMEfiXS5GS6KpK5IW1lY/wCpkHAC5PXt9az98Fv5Esl5CEkTdGWIG9clcqc9MqRx3BrT0K+tP+Ei0+4+1QeRbu8k8nmDbEpjdAzHoBuZVye7AdxXt4/XCVV/df5E4+p/sVRcy22/ps7u51fT7qMI8WqADP3dMuO6lf8Ann6E02y1PTbGNkii1Uhmyd2m3B7AD/ln6AUy/wBX8O30aK+t6UChJDG4jOMqR6+4P4VJb6po+lPPbXOu2JnWTa6y3CKyFQF2kFuCNvNfnXsvctyy9P6R8EafhTxHYweJtYleDVCr2dooCaVcuch7jOQsZIHIwTwecdDjoZ9X0e4luHdPEYE7IzImkXqgFduCMRZB+Uc5rC8K+I9Dtdf1W8uNa06G1ntbaKKeS6RUkdGnLqrE4JUSISB03rnqK2ZdU8M6jd3bReK9GYzqGKpPA7oiBWbkk5XCEnIwBknpX1uBjbDwVmtP66GE17xoxeKdKhiWOO01pUUYA/sS8/8AjVYfhrxPYQ6XcK1vqxJ1G+f5NIumGGupSORGecHkdQcg4IIrag8YeEba3jhTxRo22NQozqEXQf8AAqyPD/ijw/Y6dPDea7plvK1/eTKk13GhMclzI6OAT91kZWB6EMCODXlcSQ5sJFcrl7y29H5M6sDpN9NCVNW0hbxLkx6+zI7OinRrrClslv8Aljnnd3PYe+a3i7xPYXHgvXYUt9WDSadcIpk0i6RQTGw5ZowAPckAVIuoeFnuxqT+JNEkiguCxYTxcM+8qGbf1wPl6cIfwTxR4o8P6j4S1mxsdd0y6vLmxnhgt4LuN5JZGjYKqqDlmJIAA5JNfJ06K9vTahJ6r5a/4T0m99TyeXULWaMxtHe7T1xaTDP/AI7UUVzaRS+YBfk7duGtJSOgH9z2FSzappksTRjVLRN3BInXOO/emLcWdtLHcTanb7Zo8oWdR5gB27gc8jKMPrmv6WlU95Pmj/Xz/q58oo6bP+vkIupwf23bv5d3gW0w/wCPSXPLR9tue3+c1fl1GzmTY8N6RkH/AI8Zu3/AKppqFkdUhuxeW5to4ZI3m81diuzIVUnOASEcgd9p9DV77fpt+8dtDqFtJNI6qiRzKWYk42gA5JOcfjXxubu+Nm73229EZzjqtH/XyI4L+0t1wFv24Ay1lLwAMAcJXS+BLlLnW9YeNZQBbWo/eRNGfvT9mANcxaalpVtHs/taxIwANsygcD69a2/CfiDRbbW9Ukn1fT4ke2tlRnuUUMQ02QCTzjI/MV58dzowcbVr2f8AXyPRqK5298Q+HbtVC+J9Mi2hvu3kfUgjP3u2aktvE3hy3t1i/wCEi0k7c9LuMAc5wBuOAOlaHsG9RWP/AMJZ4b/6GDSv/A2P/GqF3rfh65laQeKdLXOPlN3GQMA9MMOcnOfUD2oA6eisf/hLPDf/AEMGlf8AgbH/AI0f8JZ4b/6GDSv/AANj/wAaANiiuYg1vw9DdJMfFOlvtznddx5OSxPO7odw4x/CPStex17R9TvI7Ow1axu7qTOyGC4SR2wCThQcnABP4UAaFFPudLvbi2khEFzHvGNyxnNRWmi31s8zNDO/mNn/AFLDuTz6nkDPoBQA6iqepatpujXC2+qahaWM7JvWO6mWJiuSMgMQcZB59jWPqGveHb5I1HifSowjhipu4yr+xG4ZGMjHvQB0lFYkPinw5FDHGfEelsVUKWN7Hk47/ep//CWeG/8AoYNK/wDA2P8AxoA2KK5xtf8ADbX4uj4m007cYT7bHgYBH97HfvVv/hLPDf8A0MGlf+Bsf+NAGxRWK/ivw4yMq+ItLUkYDC8iyPfrVOz1zw7azmT/AISfSnGwIAbuPPAA5O7nof8Avo+tAHTUVj/8JZ4b/wChg0r/AMDY/wDGobnxL4cuI1UeJdLTDhji8j5wc4+9QBvUVz1j4i8O2cHlt4l0mQ5zn7XGOwH948nGT7k1Z/4Szw3/ANDBpX/gbH/jQBsUVzd5r3h27cMPE+lKAu3YbuMqfmBORuGc4x/k1Zh8U+HIoY4z4j0tiqhSxvY8nHf71AFDw7rlpZ+FtFglh1BnTT7fJh064lXmJTwyoQfwNaX/AAk1h/z76r/4Kbr/AON1neHtf0bT/C+i2t7q9hbXCadbFoprlEdcxKRkE55BB+hrR/4Szw3/ANDBpX/gbH/jQAf8JNYf8++q/wDgpuv/AI3R/wAJNYf8++q/+Cm6/wDjdH/CWeG/+hg0r/wNj/xo/wCEs8N/9DBpX/gbH/jQAf8ACTWH/Pvqv/gpuv8A43Xb+BP+SeeGf+wVa/8Aopa4j/hLPDf/AEMGlf8AgbH/AI12/gT/AJJ54Z/7BVr/AOiloAP+E78H/wDQ16H/AODGH/4qj/hO/B//AENeh/8Agxh/+KroKKAOf/4Tvwf/ANDXof8A4MYf/iqP+E78H/8AQ16H/wCDGH/4qugooA5//hO/B/8A0Neh/wDgxh/+KrnvFHiLQdUFrLpfjLw9DcW4lKs+qpH8zLgfMpJAz1Pp69K9BrjNdg8Zvq11LpN3LHaKv7iJVt9rEIDyXUty4K9RwT04IPIDn9I1exg1eG91L4gaLImZBNBHr25NjeYcBSQMgmPDYBAU4Pas6c6NHe6TPZeL/CmdPkunRpdWQlPMlZx2LE4IBwy85yXHFdT4cg8dT+J7t9cu7m30kCV4Iwtr1JAVCVBYqBlgflJ43elVptK8ZQXmlyW011MsD3LTeddAhx5rMgYCRRlkwBlXC8DCdaOz/rruG10cXa6Xo1lp9naQeL/B+22vI5Sr6jC6T7VZfPkV0YGQ7uVHoMSA81ZuYNDuH1B5Nd8FyvcOsjb9cG26OdzCUFDwGOV5YAKoCjJNa9roXju10+zhZtQuXivI2uPO1FiZyFYNIGWZWWEkqducjGfLPSrNzpPi2V9Qcw6/+8dXZI9UjUSgncViIlHl7SQvAXKq2WbIUD3/AK8gjt/Xmb/w5mt4vBcK/b4blftt9tuBICJh9rmw4PcHrmumluYDJCRNGcPk/MOPlNYPw+S4j8JBLtw90uoX4mYdGf7XNuP55ro5v9bb/wDXQ/8AoLVUviZMfhQfarf/AJ7xf99iora5gW1hBmjBCAEFh6VaqK1/49If+ua/yqSiJbmD7VIfOjwUUA7h6tRPcwGMATRn50PDD+8KlX/j7k/65p/NqLj/AFS/9dE/9CFAB9qt/wDnvF/32KitrmBbWEGaMEIAQWHpVqorX/j0h/65r/KgDn7S5g/4WDrB86PB0qwAO4f89butue5gMYAmjPzoeGH94Vk2f/JQ9Z/7BVh/6Nu627j/AFS/9dE/9CFAB9qt/wDnvF/32KiguYBGQZox87nlh/eNWqit/wDVN/10f/0I0ARNcwfaoz50eAjAncPVaLm5ga1mAmjJKEABh6VK3/H3H/1zf+a0XX/HpN/1zb+VAB9qt/8AnvF/32KiiuYBJMTNGMvkfMOflFWqih/1tx/10H/oK0AAuYCCRNGccn5hxR9qt/8AnvF/32KlooAq21zAtrCDNGCEAILD0oW5g+1SHzo8FFAO4erVLa/8ekP/AFzX+VC/8fcn/XNP5tQBFPcwGMATRn50PDD+8Kl+1W//AD3i/wC+xRcf6pf+uif+hCpaAKsFzAIyDNGPnc8sP7xoa5g+1Rnzo8BGBO4eq1Lb/wCqb/ro/wD6EaG/4+4/+ub/AM1oAiubmBrWYCaMkoQAGHpUv2q3/wCe8X/fYouv+PSb/rm38qloAqxXMAkmJmjGXyPmHPyiiW5gMkJE0Zw+T8w4+U1LD/rbj/roP/QVom/1tv8A9dD/AOgtQAfarf8A57xf99iora5gW1hBmjBCAEFh6VaqK1/49If+ua/yoAiW5g+1SHzo8FFAO4erUT3MBjAE0Z+dDww/vCpV/wCPuT/rmn82ouP9Uv8A10T/ANCFAB9qt/8AnvF/32KiguYBGQZox87nlh/eNWqit/8AVN/10f8A9CNAETXMH2qM+dHgIwJ3D1Wi5uYGtZgJoyShAAYelSt/x9x/9c3/AJrRdf8AHpN/1zb+VAB9qt/+e8X/AH2KiiuYBJMTNGMvkfMOflFWqih/1tx/10H/AKCtAETXMH2qM+dHgIwJ3D1Wi5uYGtZgJoyShAAYelSt/wAfcf8A1zf+a0XX/HpN/wBc2/lQAfarf/nvF/32K8b+JGpWFt8QXM97bRB9KtgpklVc4luM4yfcfnXtNeQfEH/kocv/AGCrX/0bcUAcNcaxp0jkx6xYAbCF/wBLVdrc84HXt9MU+11rTI4As2r2DOCeRdKeM8ck56VduDc7z5IbAQ7cbcFueufw6U+1MxgH2gESZPUg8Z46cdKAZw8epWIe5ze2/NzMw/eryDIxB69xTGvbRt2dQt+WBBFwBxn0+lXY/wDWXX/X3P8A+jWpjCc7sMy/MMY24xn/AAr36Sl7KPp28vU9CN+RFPUNQsn026RLy3ZmhcACUEk4PvXXz65pbQsser2AY463Kj6jOePrXM6l/wAgq8/64P8A+gmu2nMghbyhl+MYxn3xnjOK4MxvzK5hiL3Rjpq1j5sLvrWn4QAMouhz19T9OueldB4T1XTrnx/4cWC/tZWW5mYiOZWIH2WcZ4PuPzrPQ3plhLLtQAbwWUnPPtz26Yrc8Nf8j74b/wCvub/0lnrzzmPZpbiJihS4iGDzmTFJFcRru8y4hOemJM1NL5mU8sZ5+YcdKSIynd5ikenI/pQB5X401fTbL4g3Bu9RtIA+lWoQyzKu7EtznGTzjI/Oubv9a0i4ZXtvEenxOFIz9vUDORg4BweN351vfEH/AJKHL/2CrX/0bcVyl4t3uDWrnhfunbgnI9eemfyrxsTk0K+Iddzab/ysTy3dzUtPEWjx2+241/THlLMxIvEI5JIHXsOK5yx1vSUjuQ2qWS5vLlhm4QZBmcg9ehBB/GtW2MxhzOMSFjx6DJx+mK9F+HP/ACJVv/193n/pVLV4TLoYGUqkXe5nJ+zVzyAanYm63trtgse4nAuwSRngY3Y6Uuta1pUuhahHHqdm7vbSKqrOpJJU4AGa9tC64+pYz5dsJHJZmQjaGG0ABc8rnOSPqOlN8bf8iF4i/wCwXc/+imrvVbyJ9vrax4/LrmlNC6pq9iHKkKftKcH86rw6rpiyo8ms2WFDDaL0EdsdTz36+tbEu/yX8v8A1m07fr2qvCt0ZUaR3EYDAqdvPTGcfj09q3OgzL/WtKe80xl1OzYJcszETqdo8mQZPPHJA/GrFzrWnSRbbfWdPjfP3jOpx+v0qbUf+P7Sf+vtv/RMtWrk3Ai/0ZVaQn+I4AH+ePxoAy7HWbCKJhc6xp7MTkbbpW7DPU+uaji1rShrt3IdTswjW0ChvPXBIaXIzntkfmK1LFrpom+1IVfPGSDxgenvmoYf+Rhvf+vS3/8AQ5qAKt1q+myspi1qyVeNy/a1XOCO4ORxn9Kmh1zSlhUSavYFwOcXKH9c81auhdbl8hiF43YAz1HTPsT+VTQmQwqZRh8cj/8AV3oA9L8JeLPDemeCPDtnf+INKtLqPSrTfDPexxuuYUIypORkEH8a2P8AhO/B/wD0Neh/+DGH/wCKo8Cf8k88M/8AYKtf/RS10FAHP/8ACd+D/wDoa9D/APBjD/8AFUf8J34P/wChr0P/AMGMP/xVdBRQBz//AAnfg/8A6GvQ/wDwYw//ABVHgT/knnhn/sFWv/opa6Cuf8Cf8k88M/8AYKtf/RS0AH/CCeD/APoVND/8F0P/AMTR/wAIJ4P/AOhU0P8A8F0P/wATXkHmX3/Qa1z/AMG9z/8AHKPMvv8AoNa5/wCDe5/+OUAev/8ACCeD/wDoVND/APBdD/8AE0f8IJ4P/wChU0P/AMF0P/xNeQeZff8AQa1z/wAG9z/8co8y+/6DWuf+De5/+OUAev8A/CCeD/8AoVND/wDBdD/8TXG674ejtNWuk0zwL4clsoVym7QRI0hCBzhlIHJyo4PJ74weS8y+/wCg1rn/AIN7n/45Ve7vb+2WNl1jXG3MQQdYuR/CT18zjp1qZSUVzPoaUqU601ThuzqvD+hzalr95BqngHwxYabCJnSVdCZmfaQFTLBQWGc7lDBwCFxjNZ9poMYksJv+EXiuYSzsYpfDEcTyDPzLL+5GwqvK4wCTt3PgmsNNQvXO06xraNs3ENrNzxwDz8/Tn9KRL/UDHHIdb1lkYMdy6vdc4BI48zjoKhVY6a/1/TOmWX4hcykrf09rej/Q0rXw9exafZi78JW0832yNbtk0GCNwdrb44/9GZTHu24kIweR5g61ZufD0bPqDJ4djiQOrbU8KRloUY5HlfuWEhAKq2SxyWO1QuTz6alqRWLfres5ZwrFdWucDgZX/W9cn36dKG1PUdjsNd1YYx11e6+XgnB/edeg+p71LxEHr/XQ2/sjExfK7f0/+D/Wh6/8OLONPBcSTWNvBIl7fK0McYCxkXco2gAcAdAPaumltoBJCBDGMvg/IOflNeDeH9X1S20t4otTv1Rbu54Ny5OTPISSSckk8knknmtQa9rAB/4ml4c+s7HH054/Cuhu7ueZyuPuvoe1fZbf/nhF/wB8Cora2ga1hJhjJKAklB6V41/busf9BW+/8CH/AMa6Pw/pFvN4E0vVbq+1yWd9MiuJSNbvF3MYgx4EuBk+gxWc5qCuyJzUdz0JbaD7VIPJjwEUgbB6tRPbQCMEQxj50HCD+8K4a3s7W6ltrRW1hlZTK0sWt3pK7iRy5YEj5OjEYycDk5zfH+lLo3gy8v7DUtciuY5bcI51q7bG6eNTw0pHQmkqibsKnUU5qC3f6nqH2W3/AOeEX/fAqK2toGtYSYYySgJJQelfLs3iDXIoy/8AwkOuHHrqtwP/AGelPifXLq6kb+39YVmJfbHqMyKMnsqsAo54A4x2rp9jI+hfD+IUuVyjf1f+R9DWltB/wsHWB5MeBpVgQNg/563dbc9tAIwRDGPnQcIP7wr5y8M6zqy6vqUh1fUnkaC3UvJeSOxAaXAyzE4GTx7n1rpzrmrkYOqXx783D/41m1Z2PIxFCVCrKlLdHtf2W3/54Rf98CooLaAxkmGM/O45Qf3jXjX9u6x/0Fb7/wACH/xpmg/atR01rq51fWmle6uQSmrXKDAmcDAWQAcAdBUykoq7JpUnUdke0NbQfaox5MeCjEjYPVaLm2gW1mIhjBCEghB6V4pNdiG+SFtR1n5nKA/27d7x8wB+XfxyQRzyKl1+Ge08Oapcw6vriyw2ksiMdYujhghI4MmD+NT7RG31Seuq0Pa/stv/AM8Iv++BUUVtAZJgYYzh8D5Bx8or5lbWtaVGb/hINdOBnjVbj/4uoY9e1tnUDXtZw4JLLq9wemP9r6V6P9n1O6/H/Ij6vI+pfstv/wA8Iv8AvgUfZbf/AJ4Rf98CvnTQta1lb5ydc1eT92eJdQmcdR2ZiK6H+3dY/wCgrff+BD/41zVqUqUuWRlODg7M9ltraBrWEmGMkoCSUHpQttB9qkHkx4CKQNg9Wrxka5q6gAapfADgAXD/AONL/b2sYx/al59fPbP55z/k+tZEnss9tAIwRDGPnQcIP7wqX7Lb/wDPCL/vgV4qNe1gH/kKXh/3p2P8zR/busf9BW+/8CH/AMaAPZYLaAxkmGM/O45Qf3jQ1tB9qjHkx4KMSNg9VrxXQzd6hpz3Nzq+tNK11cAlNWuUGBM4GAsgA4A6CkGpttMCX+sNudWY/wBsXRZAOPvbsr97kZ28DJ4GPGnndCNSVPlk3F2e3T5noxy2rKCnda+v+R7Xc20C2sxEMYIQkEIPSpfstv8A88Iv++BXiusG603RL++ttW1kXFtbSTRGTVbiRdyqSMqzlWGR0IIPQg0f27rH/QVvv/Ah/wDGuvA4+ljIuVNNW7/8OznxOFnh2lNrXseyxW0BkmBhjOHwPkHHyiiW2gEkIEMYy+D8g5+U140de1ggf8TS8GPSdhn688/jVO61bVbvUdJtpdX1MRS3TBxHeyxkgQynqrA9QO9dVWoqVOVSWyTf3HMz3b7Lb/8APCL/AL4FRW1tA1rCTDGSUBJKD0rxu/8AtFnGjpqGtSAk5zrl2uMKW/vnPQ0+1mfVDNcDUNbizJyq6tcooJAJAVZAFAJxgDAxxXj/ANv4fl5uWVvl/mRzo9hW2g+1SDyY8BFIGwerUT20AjBEMY+dBwg/vCvE21bVLDW7ixg1bUvIW2hmAkvJZG3M0gPzMxbGEXjOByQBk5nGvawD/wAhS8P+9Ox/ma9bD1o16Sqx2ZSdz2r7Lb/88Iv++BUUFtAYyTDGfnccoP7xrxr+3dY/6Ct9/wCBD/41ueENNGseHVvr7UdakuJLq6DMmsXUYwtxIowqyADgAcCuXMsypZfSVWqm03bS3Zvq12NIQc3ZHpLW0H2qMeTHgoxI2D1WsTx1bQL8PvEpEMYI0q6IIQf88mrmVgt2vBp8UmqOJJyrOdfu/Mj27h/fJUHDfLnDYBPQYj8XeHrSHwVr0q3mssyadcMBJrN26kiNuqtIQw9iCD3rylxRhOeMHCSb8o//ACRfsJHk82lackTMml2jv/CogXk/lTFtba5ljhm0yHyYo9sQeAYjGd20dgNzMcDvk962P7AsfW8/8DZv/i6P7AsfW8/8DZv/AIuv0h5zh27+z/I8n6pUt8R0Pwqtbe38dPbwQRRQS6ZM8kaIFV2WWEKSBwSAzYPbcfU17Pc20C2sxEMYIQkEIPSvm0WY03X7U2N3qFsz2s4Z4r+dWIDRcbg+ce3Q4HoK021LU7Ro511fWZSrghH1Sd1JzwCrOQwzgEEY55rxMbiYVq8qkVZO2nyH9Zjh7Up3bPoT7Lb/APPCL/vgV438SNNsLn4guJ7K2lCaVbFRJErYzLcZxkew/KuZtNS1C5j3f21rYIAzt1i5IGRnH3+tVBbG/wBfujd3upTslrAFeTUJ2bG6XjcXzj26DJ9TXKpJmtLFwqT5EncdcaRpsbkR6NYkBCw/0QHceeMgcduvXNPtdG0uaAPLo1kj5IINqq9D1xipv7Gtf+et9/4Hz/8AxdH9jWv/AD1vv/A+f/4uqOo5GPTrEvc5srfi5mUful4AkYAdOwpjWFt822xtQQwABtweM4/+vXV/8I1pYziO45JY/wClzcknJP3u5o/4RvTP7lz/AOBk3/xVejDGU1FRcdkdKrRSSsclqGn2SabdOtnbqywuQREoIOD7V18+i6THCzJpFizDHAtlP44A5+lMbwzpToyPFcMrDBBu5SCP++qn/sa1/wCet9/4Hz//ABdc+JrRqtOKsZ1JqT0RTTStPeWEf2HZiNgN5Nmowefy6D1602/0XSkvNMVdMs1D3LKwECjcPJkODxzyAfwq9/Y1r/z1vv8AwPn/APi6a2hWTsjM14xQ7lJvpjtOCMj5+OCR+NcxkRXGj6ZE0WzRrJgzANi0UkD8uPrSWukaXNv8zRbNCCMZtFH4cjnHrVj+xrX/AJ633/gfP/8AF0f2Na/89b7/AMD5/wD4ugB2jaDo8uu6hHJpNi6JbW7KrWyEAlpskDHfA/IVoX+gabAyta+H9LlXaSU+wqSTkDGR04J7dqzU0e2ikaSOW/R3AVmW/nBIGcAnf2yfzNS/2en/AD96l/4MZ/8A4uvCxeV162IdWNSydtNe1iHF3ualp4f0We38yXw/p0bFmwps0Bxk46j0xXOWOiaS8dyW0uybF5cqM26HAEzgDp0AAH4Vf/s9P+fvUv8AwYz/APxdQrodmgIV71csWOL6YZJOSfv9SST+Nb5dl9XCzlKpO6fr+o4xaKI0qza68tdDsdm4gk2agAA+vuPb8DS61oulRaFqEkemWaOltIyssCgghTgg4q9/Y1r/AM9b7/wPn/8Ai6bJoVlLG0cjXjo4KsrX0xBB6gjfXrFCS6JpKQuyaRYsyqSB9mTk/lVeHR7CSVA2kaeI8NuJsgCSMY69Ov6Vb/sa1/5633/gfP8A/F0f2Na/89b7/wAD5/8A4ugC94e8PaJN418P28uj6fJDLcyrJG9shVwLaZgCMYPIB+oFew/8IJ4P/wChU0P/AMF0P/xNeBX9mLC70ya0u9Qhm+0kCRL+YMv7mTod+R6ZHYkdCanuNW1K3jDtrmvNk4wuq3JP/ofpmvRwmWVcVTdSDSSdtb/5eZhVxEacuVpnuNt4F8INawk+FdDJKAknT4vT/drzHxz4a0G08dSW9tommwwDTLdxHHaIq7jLOCcAYyQq8+w9K5yHXNU1AyXH9tawhZ8lYtTnVBnnhQwAHPQDA7VXhgfUddu2vb7Urh0toAryahOzY3S8bt+ce3QZPqaeJyurh6XtpNNeV/8AIVPExnLlSdyW60fT42UQ6Np7A4y32VTt5APAHPX9DU0OiaTJCrvpFirEdDbKP0xxUn9jWv8Az1vv/A+f/wCLo/sa1/5633/gfP8A/F15p0HqfgzwZ4VuvAvh64uPDOjTTy6ZbPJJJYRMzsYlJJJXJJPetz/hBPB//QqaH/4Lof8A4mvENCkvB4e0wLq+sxr9kiwkeqXCKo2DgKHAA9hwK0PMvv8AoNa5/wCDe5/+OUAev/8ACCeD/wDoVND/APBdD/8AE0f8IJ4P/wChU0P/AMF0P/xNeQeZff8AQa1z/wAG9z/8co8y+/6DWuf+De5/+OUAev8A/CCeD/8AoVND/wDBdD/8TR4E/wCSeeGf+wVa/wDopa8g8y+/6DWuf+De5/8Ajlev+BP+SeeGf+wVa/8AopaAOf8A+FT2P/Qxa5+dt/8AGKP+FT2P/Qxa5+dt/wDGKX+2vGH/AEEdD/8ABVN/8k0f214w/wCgjof/AIKpv/kmgBP+FT2P/Qxa5+dt/wDGKP8AhU9j/wBDFrn523/xil/trxh/0EdD/wDBVN/8k0f214w/6COh/wDgqm/+SaAE/wCFT2P/AEMWufnbf/GKxNX8G6Fo9y0dxrXiWS4VQUSGK1dnUg/d/c9Mjb9SPWtz+2vGH/QR0P8A8FU3/wAk1kXnifVnuGjvL3w9JIT9lYyaFOwO/nZu8/GDgZGcetZ1G7aOx1YSHNU+Fy9N/wCuhDY+ENH1GaGKDV/FAaWLepkW0X5tu7YcxZDYz2xweaii8FxFLWSXUdaSOUuXdbm1YBF/jX/RxuX1J2jkYLZGbdv4i1adgkF14fJCEKBoE4+ULjA/f/3TjHpVSHUr/dbL9j8NQ4aRU3aAQIiM7uRcd8Hpn3xWfO/5js9jTu70mvW99n5r8uhRtvD1rNbWkkuo61C9w6HBngZUiZd25itocHtgjAzywqeTwpGomMd7rTqH2wsbu1Ab7zZYi2O3KLuA5OCM4yKki8S6lNFA3k+HUM9yJY0k0XaTIwyJebrGT6/e9qSXWtRH2kGx8PP5mFYf8I+f34BODzc8gbCRux04zU88v5jolh6Klb2DXz8/U57SvDwlt7gxaxqSRi9ulUbYM4E8gBOY+pxk9sk4AHFNnso7aWSObWNYTZuwdlsQ2FDcYj9COtdF4d0PW9W02a/i1nTYlnv7xiv9mu3P2mTJH78cE5IHYEDJxkzXXh29jaYXOt6WxjG586JK3YHtMcnGDgc4Gegr5DEZtOOKqU/baJtWV9Nf8J4bo1b6Ix/+EafH/Ic1L/vm3/8AjVYeieJvElt4d06OHxFdQwRWkSogt7chFCDAyYicAepJr0KPwrrskauuu6dtYZGdJkB/Iz5FeTaZa350Kzb7ZaCI2yHa1qzEDaOD+85/KvpeEsxw9aVb65L2iVraPR690jgxinTjHmdrm+njfxLI8ap4mvD5gyD9mtff/pl7Gm3+p67r6Wuk6lr95NZ3l9awyoIbdTgzoMgiIEEdR9Ocjisdbe5aYFb2xL9mFi3uOvmfWnXI1TT/ALLeC7s3aC8t5EU2rAFhMhGf3nTOMj9R1r7GdbLJU5Rpw993tp16ficcKzVSNpf19x6Be/CnQ7GNHk1jXG3vsULJbDnBPVowOx70yz+F2gXtxcQxaxrmYGKMS9sRkEg9Izjkd8Vm3HxA8SSIPtA0F0DAjzLCQgHp3m96WH4jeJsukTaINrEsBp8o5JOT/rvXNef/AGTmV7W/8mX+Z6f9r4q38aX3yN7w98NtKtvFer2JvtRljSxtJg8jx7ss9wCOEAx8g7dzXTy/DvSEQEXF9yyjl07kD+7XJ+C/FerXniXWrm9Fk0xs7SMeTC6LtD3BHBdjnLHnPpxXbP4gu3XBjh4IPCnsc+tcs6dSlJwqfEtzWNSVVc8ndvqQf8K40f8A5+b7/vtP/iapWfwztYIXS28Q61BEZpXEafZiFLSMxwWhJ6k9TWt/wkd5/wA84P8Avk/401PEF2i4EcPJJ5U9zn1qGk9yoycXdOxnn4eKJ0T/AISfXMFWJ+W07Ef9MPeotQ+GcFxpt1BN4k1x4pIXR0ItRuUggjiDP5VqnxBdmRX8uHIBA+U98e/tRJ4gu5I2Qxw4YEHCn/GlyrsX7Wp/MznP+FJ6L/0HNc/77t//AIzTE+C2jM8oOua58jYHz2/oD/zx966j/hI7z/nnB/3yf8aaviC7VnIjh+c5Pyn0A9fatvb1f5n94vaT7nG6v8LNP0O0W6s9c1nzHcRnebcjBBP/ADx9hWDP4eMCqf7a1V2Y7VVVt8k9e8WOgNdx4l1PU9S06OG3ktLd1mDFpIGkBGCMYDr69c1x91DrAh/0jUdLdCeFOmSNk+w87muarUk5XbO2hCM4XkrspWWipfxNJFrmqgKcEMtvnoD2j9DW/wCEPCcGo65qtle6jfTx21tbSxk+UpBkaYN91Bx+7X9ayrGHVGhJstQ0lY8jITS5FHQY484dsVQPizxJ4R8T3gt5tKnkubO33tJZSAAK820ACbr8zZOfTgY5dGMqk+WOoVaS5PdjqeoS/DvSEQEXF9yyjl07kD+7T/8AhXGj/wDPzff99p/8TXmcvxf8WHCMuiZyG4sZj0Of+e3tT0+MPi6RA6poe09M2Uw/9rV2/U63b8UcnsZ9ju7P4ZWkELpbeINagiM0riNPsxClpGY4LQk9SepqU/DtBOif8JPrmCrE/La9iP8Aph71zWheOvF+qaSl4J9Di3yyjYdPlbG2Rl6+eOuM1OfG3ibzUc6houeVXGkz4IOOf9f06c9K+bq4jK1VlGpFcybv7t9evQ7YUMdypxbt097/AIJsah8Mre4026gm8Sa48UkLo6EWo3KQQRxBn8qv/wDCuNH/AOfm+/77T/4muW1fxn4vstFv7s3OhyCC3kkKDTpRu2qTjP2g46elc43xk8XIpZo9DAH/AE5zf/Hq7sBPC1oyeESst7K36If9nY6s3dXt3a/VnpKfDvSGeUG4vvkbA+dPQH+771XvfhlpUs1m8Wo6nbyxTF0kjeIkHy3Xo0ZHQntXn3/C5PE/y+TDo4dhmUtaykFvb96No27eCScgnPOBNZfFfxfqGr2NmV0NPOkYB/sUp24jdunnc9MfjXXWioU5SqL3Unfrp1Iq5Vi6VN1Jw91b6r/M9A/4VvH/ANDPrn5Wn/xio4fh0kkEbnxPrmWUE4W19P8ArhWLc+NvFVoFM19ooDZwRpM7dBntPxxUkfjHxJMzixvdF+zo21A+nyuyrgFQWE4BO0jkAfQV4X1rKLX5Y2/wP/5E8y8TVg+GWmrqVxPcarqt1K8Mab5WhGFBcgDZGo/iNWJfh3pCICLi+5ZRy6dyB/drK0bX/F+q61f2n2/Q4jb28Ehf+zJW3b2lGMfaBjHl+vOe2OdVtQ8QpJLHdaxpTLEPm8rRZxhzjZz55B+YqSo5I44zkerRrUHTTpfD00sL2kFoP/4Vxo//AD833/faf/E0zTfApsLRrex8Ta1bW4mldYkW1YKWkZjgtAT1J6k1NFN4sniWWPWtDZHGQf7HmH/tzVfSfFV/cWTmSK28yK5ngdlVgHaOV0LAbuASpIGTjOMnGTVSlQxC5KkVJLo1f8yoVU37rLR8KXonRP8AhLtcwVYn91Z9iP8Ap396h1PwRNeaTeWtz4r1ySCaB45EKWg3KVIIyIARkHtVg+ILoyB/Lh3AEDg45x7+1D+ILqSNkaOHawIOAc/zrFZbgk7qjH/wFf5GnPLuQf8ACuNH/wCfm+/77T/4mmJ8O9IZ5Qbi++RsD509Af7vvVz/AISO8/55wf8AfJ/xpq+ILpSxEcOWOTkH0A9fau0kyL74VaRd39vIup6rbvHFIoaJ4jkEpkHdGfQVDN8JtPjgkceINcyqkjJtvT/rjW6fEF1vD+XDuAIHBxzj39qR/EN1JGyNHDtYEHAOf50rIzlSpyd5RT+Rj/8ACo9O/wChh1z87b/4zVDS/hzpsPjHVrKTUdSuFTT7OVXkaINlpLkEfLGBj5B2zyefTqf+EkvP+ecH/fJ/xrEtdfuh441WXy4dzabZKflOOJLr396LII0qcXeMUjQl+HekIgIuL7llHLp3IH92n/8ACuNH/wCfm+/77T/4mp38QXTjDRw4BB4B7HPrTv8AhI7z/nnB/wB8n/GmaHjM1hcnUNRRdWvESG/uYEVUh4WOZ0XrGT0UVVeK5UMRqmpuoYJlUt+TnHdPWurn8Kam99eTw6vZolzdTXIR7BmK+ZIzkZ80ZwWx0qH/AIQzU9zN/a2nbmOSf7Mbn/yNQBzGpW97Z6VeXUesXpkhgeRQyQ4JCkjP7v2r2hvh1o6Lk3N//wB9p/8AE153d+CtVvLKe1k1uzCTRtGxXTmyARg4/fe9emnxFdsMNFbkHqCp/wAaAKQ8AaIXRRc3+WGR+8T/AOJ9q5f4geFbfQdP0t9PvryJ7m/8iRiY2+XyZX4ymOqLXaDxBcjpBbDHT5D/AI1geLo73xRY2UCXFvaPa3X2lXMDSBv3bpgjeO0hPXtQB5nNbTwlA2s6h87bQdkGB9f3dEFtPOGKazf8Y6rByD0P+r/nXRv4O1STG/V9PbacjdprHB/7/UieDdUiz5eracm45O3TGGf/ACNQBZ8BeHI9b1XV7XUNQvJktoLaSI/u1ILtMG6IP+ea/rXbS/DvSEQEXF9yyjl07kD+7WD4Ssb/AMMXuoXUt5bXb3kcMeFtmiCCMyEfxtnPmH8q6h/EF264McPBB4U9jn1oAg/4Vxo//Pzff99p/wDE0yL4d6Q6Em4vuGYcOnYkf3auf8JHef8APOD/AL5P+NNTxBdouBHDySeVPc59aAKp+HekCdE+0X2CrE/OnYj/AGfes3xR4I0/SfCOtala3V4Li0sJ54izIQGSNmGRt55Fbh8QXZkV/LhyAQPlPfHv7VS1zULrWtA1LSmMMS3trLbGQISU3qVzjPOM0AeSSWVzHG0jazf7VBJwkHb/ALZ1CkNy8yxDVNSBIOSUt8LjHB+T3HT1rpz4R1dlKtrNgQRgg6a/P/kamp4N1SPGzVtOXGcY0xhjPX/ltQBjad4cOseJ9D0671jUDDPcyAsghDLi3lbI/d4/hxyDwT3wR6L/AMKd0v8A6D+uf99W3/xmsLR/D2pab4g0/VJtUtJxZSPIsSWTJuLRPHyTKezk9O1d5/wkd5/zzg/75P8AjW1PEVqatTm0vJtESpwk7yVznYfhBpkkEbnX9cyygnDW3p/1xrh/EnhJPD3jCaxstY1Io1hbzM8ggLEmScY/1YGBt9M8n2x6xH4gu441QRw4UADKn/GuO8TaPqGv6/8A2rDqFrasbWO2aN7RpB8jSMCCJF/56H8qc8TWqLlnNtebYRpwi7pJHBzwz27KratqTM2NoWODnnH/ADz+n51LHZXEiB11m/wfVIP/AI3XQP4O1ST7+r6e3+9prH/2t7ClXwhqyKFTWLBVAwANNcAf+RqwLNnwn8MrO/8ABuh3ja9rMTXGnwSmOP7PtUtGpwMwk4Ge5J961/8AhU9j/wBDFrn523/xisjwnq/iqPwbocdvf6MsC6fbrGsmmyswURrgEicAnHfA+grY/trxh/0EdD/8FU3/AMk0AJ/wqex/6GLXPztv/jFH/Cp7H/oYtc/O2/8AjFL/AG14w/6COh/+Cqb/AOSaP7a8Yf8AQR0P/wAFU3/yTQAn/Cp7H/oYtc/O2/8AjFdB4E/5J54Z/wCwVa/+ilrA/trxh/0EdD/8FU3/AMk1v+BP+SeeGf8AsFWv/opaAOI+0+JP+gTpX/gzk/8AjFH2nxJ/0CdK/wDBnJ/8YrQ26/8A9Cjqv/gRZ/8Ax+jbr/8A0KOq/wDgRZ//AB+gDP8AtPiT/oE6V/4M5P8A4xR9p8Sf9AnSv/BnJ/8AGK0Nuv8A/Qo6r/4EWf8A8fo26/8A9Cjqv/gRZ/8Ax+gDP+0+JP8AoE6V/wCDOT/4xWNd/aV1LzLjS9IF42CVXWJ8491EPAJx25rqduv/APQo6r/4EWf/AMfrLutN1SS/VpfDesJJM2Uh+1WI3MoGSAZsngDPPas6ibWiudWEqRpzblNxVumj9DPt57zdi3sdDLIp+5rUhIAUA/8ALHsMc1Xje4dLWMaXppDb4oUk1e5ycAkghoM4A6Z6Z461uQaPrFsUaPwrrQKLgH7RZcfLtz/rqx4xFOLHFhfzSzO8VtIuq2G6dhkMoC3ADsCxzwTk81moy/lR1qtRTb9rP7/J/wBb7NkMNzPPDG0OkaeyvN8gXUbrJOAen2fOzGP9mmvcyrHcKdM0/aGAcLqt0eR8vy4g7AEHb2HPFPVrN7WOdbG4aCK6WFJf7T00qsgHywg+fwcDgfe96lnkEIvFntr6I22wTl9S00G26oNxM3y5yRhu5OOaXJP+VGzr4fm0qz+/z9P6sWPDHiDWrPR3gg0bTZEW9uzuOpOvJuJCQB5B4BJAPcAHAzgWZ/EN808zzaLpO9htkDa3KANy7enkYBIGM9awdG1G6trS4hXQdQYJfXY+SS3IH+kScf63t04444JHNOuHnuI2RtE1lVZiwCS2owTnOD5me5rw62X5S605ztzNu/vta31+0cqqUeVe8dWPFOvgYGhaZ/4NZP8A5HryjSJtSXQ7HZaWZjFtHhmumUkbRyR5Zx+dd0NXvAAP+Ee1Pgf89Lb/AOO155peupFo1lCdPu3226KSPLw2FA7v0ruy3B4Ojz/U0tbXs2+9ur8zzsxw88TGKw0XO29tbfcXgbwSxqLOw3oAFX7e/QZ7eXzjJqHV5dTNivmWloq/aIOVumJz5q4/5Zjv/k1EurQoyFdPvwEAGMw4OM4J+f1OaW71V9SW3s7fTbszTXUCxhjEAzeamBnf36enPOK9emnCalLRJ79vM83+y8dGSlKhKy62Y+b7fMoWWxsmUHobpsZ6f88/emw/bEkkaKzst5Pz4vHPPP8A0z9zXQT+EvE1wmx/Dl8Fzn5bq2H/ALVpIfCHiaGSRx4dvmL9Q1za4HJPH733r6f/AFhyjnv9bh680f8AIj6tWt8D/EvfD5p21jWTcRxxv9ntcCOQuMbpu5A/lXfVyvgXQ9Xj8Qa1Fc6bJbTC1tG8uSWMnaXnAOVYjqD3zxXcNo1+gy0GBkD769zj1rwMXWp160qtKXNF7NdfuPRoxcYJNWZRorQ/sTUf+ff/AMfX/Gmro1+4ysGRkj769jj1rnNCjRV/+xr/AHBfI+YjIG9en5+4qrqlrdaRpF7qdzbObezge4lCMpbailjgZ64FAEVFYP8AwkVz/wBC5qv/AH3bf/HqP+Eiuf8AoXNV/wC+7b/49S5l3NPZVP5X9xd1mS8js0NlBBNJ5gBWaYxADB5yFbnpxj8awJZNcnUB9L07g5BXUpFIP1ENbljPfa9O1rDot7bsi+YWnkg2kAgY+WRjnn0rQ/4RnV/+fT/yKn+NLljLUpVatNcuxx9omr2MbJb6RpqKxyc6nKcnGO8PtXG+KJtTbxMxms7RJPscQ2pdMwxvlwcmMc9eMdhzzx7CvhvVnRXW0yrDIPmJ/jXFeJ/Aviq68Rmez0SS5iNpEhZLiBcEPIcfM49RXRheWFZSbt/wxcK820pPQ87Z7sSBmgtVbHH+lMMj/vinRyXnlr5dvalAMAi5Y/8AsldU/wAPfGSuJD4buh0X/j6teeeP+Wvqacnw88aIioPDNzgDAzd2v/x2vXWIpfz/AJf5G3tI3+Im8IzayvhyEQWFg8fnT4aS9dDnznzwIj3z3/LpVry7pZN39m6Pv37Ru1WQkMMYAzFwRxjHStLw54f8U6ZosdpN4Wv3kSWZiY7m0x80rN3mHrUg8Na6JVB8Na0SF+RTd2eFAI44m6dOD175r8xxWCxEsTVkqejk9dddX5nqU8TRVOKc+i7f5GR4hn1s+GdVEun6ekZs5t7JfOxA2HJA8kZPtkfWvPne82Hdb24XHJ+0MP8A2SvW9a0XxPe6DqNqnhXUFee1kjVnubTALKRk4mzjmuSf4c+NXUqfDNxz/wBPdr/8dr2+H6NShTmqseW7X9a3O7DY3DxlK9W2i7efkcagnV1KW9tuA+X/AElun/fNaWiyagPEulmO1tWkEr7Fa5YAnyZOp2HHGex/rW3H8NvGYf5fDt2ShwQby2647/vfQir2neBfGVjren3cvhm6McMrEhbq1JOYnXj97716+N9/DVIx1bT076E43GYeeEqQjU1a201/A07y51PaqXdhpKhidofU3XPBBx+59CaW1/ta3RkttL0sKWywGpSHnA/6Y+mK17nRfEN1GEfwpqgAz925s+6lf+e3oTTLDQ9etICIPCmqskhD5a5s/QAf8tvQCvhPqGJ5Lex/P/M+Ks+wnhS48Qr4m1gwaXpbyGztN6vqUigDfcYIIgOSfmyMDGByc8btydTe4uDdaN4dMrqrTLJrkvQFcEg2/TIWqmgQeIdL17UrqfwlqjJcWttGqpcWZIKNMSTmcDHzjH0P46dydQlknkk8K+I1Wd4yyJdWagMCuMYuMg/KOa+mwdKcKEIyjZ2MpQlzbFmK78UGJDFouh+XtGzZq8uMdsf6N0rltBh8Sy2V1JDpuklW1G9J36lIpDfapdw4gPAOQD3GDgZwOui1HVYYljj8Ga0qKMAefZf/ACRWXoUmu2FhNDJ4R1Zme9u5gUns8YkuJJAOZxyAwB989etYZnUxtGipYON5X9dLP/gG+FglJ86sUGm11JhC1v4eEpbYEOsPu3emPI60t9J4g0vT7nUL7TdMFpaxNPOYNRkeTYoLNtUwKC2AcAkAnuOtX1TUkv45j4V19nVnkjQz2OF3E7uk/q3c9h71W8X3+rP4J15ZPCurQRtp1wGlkmtCqDy2yx2zk4HXgE+gNeRHGZ77SKdPTS+iOxxpdy7RXI/8J/b/APQE1X/yB/8AHaP+E/t/+gJqv/kD/wCO1939SxP/AD7l9zOP21P+ZfeddSVjeHvES+JNXOmWum3sNwIGuAZzEFKqyqeVc85da6htGv0Rna3wqjJO9f8AGsJwlCXLNWfmWmpK6KFZFt/yOWp/9g+0/wDRlzXT/wBiaj/z7/8Aj6/41jWuj358bapH5HzLp1mxG9ehkucd/Y1IywZYw4QuoYnABPJOM4/KhJY5GZUdWKHDAHO0+hp0vhK680z7JEYvnPmIcklcdc91X8vSrMHhq/t5JXWJiZDuILoADknoPr168CgCtTS6qcFgOnU+vSucn8Yxw3dzbro2pym3nkt2dDBtLRuUbGZQcZU9qpv4mt5JmlbQNWLsVPLW5xtORj97x/8AXNAHY0Vyc/juG2t5bibQ9VWKJC7t/o5wAMk8S1J/wmi/9AHVfzt//jtAHSLPE7BUlRic4AYHocH8jUlcXB4jihuPO/sfWnPJ2sbXGcYzxIOccfn6mtbS/E66prFnpiaTqEE127JE0xh25VGcg7ZCeiN2oA3SQASSABySaAwJIBBx1welXLjw7fXMDwyW52OMHEij+tJb+H7xFZ4rb5ZSHPzKM8AZ6+1AFWo5ZooQDLKkYPQuwHvWl/Y1+XKeR8wAJG9e/wCPtVXUPDF9eRIsnmwqrqQYnTJO4Y5Oe4xx6/QgAjoq8mg38caotsAqgAAOo4/OuKufF8S3F3aDR9Uk8iaW2eSNoQCyOUbGZQeqnnAoA6Np4kQu0qBQNxYsMAetSAggEHIPQiuKPiG28ry00LVkUqitgWpyF6DmSrS+Nba2gU3GlapDBEv7yeUwsEUDlm2yFjgcnAJ9AaAOrpqyxuxVXVmABIBycHoa0H0LUHRkMBAYYJEig/nmqlp4WuraZmihc7Rs2l0wvC9PwVaAGUhIUZJAHvV86NfqVBg5Y4Hzr6Z9fao7jw5e3KKslu2FYOMSL1HTvQBUBB6EHnHFLVm08PXkNuqwwEoxLgtIuTnn1rn9e106Bq/9mT6Xe3Fx5CXBMBi2hWZ1HLOvOUagDVeRIxl3VRjOWOOKdXF3fiK2vJPMk0PWVfZsDI9uCBkHj97wcgVaTxkiIqLoOrYUYHNv/wDHaSvfU0kociaevUZ4YuNfHhPRhDpmmPELGAIz6hIrFdgwSBCcH2yfqa1ftPiT/oE6V/4M5P8A4xUHhVdc/wCEP0TyvC+pzR/YINkqT2oVx5a4YBpgcHryAfatfbr/AP0KOq/+BFn/APH6ZmZ/2nxJ/wBAnSv/AAZyf/GKPtPiT/oE6V/4M5P/AIxWht1//oUdV/8AAiz/APj9G3X/APoUdV/8CLP/AOP0AZ/2nxJ/0CdK/wDBnJ/8Yrt/An/JPPDP/YKtf/RS1zG3X/8AoUdV/wDAiz/+P10/gT/knnhn/sFWv/opaAOgooooAKKKKACsHxN4cbxBDCqXgtniWTaxi8wZZcAkbhwD2zz6it6uM13wxrmo6tdXlnrE9ujriCNb6aNUIQYyq/L98ZPXI47kEAbpfw/Gn6nHqUl9DPdr5gdzabQ6uJMofnPy7nBxn+EfUQRfD/UY57O5HiCOG6gWVZZbW0eITB9uMp5xX+EAggrgAKEwDSaB4T8SWniO91DWNXlubR1laC1TVLgosjkAfLgALtzgHdtJ49azbbwBrsE2mXUH9mWcto8khghnZ4kZv4kzCGGfukAr6sZCSCLdP+uoWSukXLf4Yy2dvZxWuuvAbOVPs7xQuhWFFZQp2yDc+HOWPynoUI4qd/h7ds0zjVbEOXEkDnTTlHPLlsSgPuJZjwDnbkkKBWHa/DDV7LT7O0gk0zbbXkcpV8Ok+1WXz5FeJgZDu5UegxIDzVm5+HuqXD6g8ljo8r3DrI2+7l23RzuYSgxHgMcrywAVQFGSaJavv/SCOi7f0zlNOvrPRkvNNKX8n2XULyIOljPICBcSYO5UIP51VuprCeaWWIalC0hbcU0m4yQyhTn5OehP41Z03VdL0iO70+/1qyW6t9QvI5POuEVyRcSckE556/jVa61fTmmle18TadGHLcNfggAqAMDJAwcnj2r4bEwf1yq0n8Utej19DCOnkao8QWQGPJ1L/wAFlz/8brzjTdK1WXSLNo9F1eSN4EKvHp07KwKjBBC4I9xXo48TaDj/AJDmm/8AgXH/AI1veGvFnh6L4faPaHxLpFveJpUMW2S+jVo5BEBgjOQQa9TIJSo+0ag1e2/z8kduBzGrgG5Uop301v8ApY8dXw/rSlP+JLrPynp/ZM/6fLxVy1s9QsNV0u7u9H1eGCHUbV3d9NnAAE6f7HJPQAck4A5Nev23ibQUu4JZvGWiiKOPBjTUw+5stnJZ+mCvUE8cYqLxV4v8M3GjwpB4i0iVxqNi5VL2NiFW6iZjw3QAEk9gCa93EYmcqM423TOz/WHEzi6XJFKWnXrp3LGo6/p99CiLDqqlH34k0G8dTwRyPLHrn8KLHW9JsXndLbWGeZlLP/Yd2GOFA5PlckkE/iaNR8XeHZ4UW28UaKGV9zA6oke4YPG5ST1wfwosfFPhq2ed5vFukytIykE6khA+UZwC2F+bccD1r8qVF+zt7OXp/USG9dy74X1W3v8Axprk0Md4qjTrFMT2c0LZEl0fuuoOOeuMdfQ11086GMcSffTrG394e1cj4X1nS9R8aa5PY6lZ3UI06xQyQTq6hhJdEjIOM4I49xXXT3MBjAE0Z+dDww/vCv0vJ1y4CkrW06/0jjqfEyX7Qn92X/v03+FRQToIzxJ99+kbf3j7VL9qt/8AnvF/32KiguYBGQZox87nlh/eNekQDTp9qjOJOEb/AJZt6r7Vl+LY5NR8Ga7Y2sUj3Fzp9xDEhQrudo2AGTgDk9TxWo1zB9qjPnR4CMCdw9VoubmBrWYCaMkoQAGHpQB5PLdvJE6DTNeUspAYaNd5Hv8A6uqVtaTWN2Lr7FqpSVDiKHRLkbeQOcISpypODj72cYIJ9q+1W/8Az3i/77FRRXMAkmJmjGXyPmHPyis/Zo6njJvojz3QfEdnpF89xqFnrNvC0ZQO+jXeC2Qcf6r0Brof+FjeG/8Anpqf/gnu/wD41R441XTrPRYZLq/tYENwqhpZlUE7W4yT7V5xd+I9EliVYte0wfNlh9uRMj03A5HOD+FK/LojRQVdc8nZnocHxD8OpbxI0mphlQAj+x7v0/65VqaP4k0vW57h7CWdzEqB0ktZYnXJbBKOobB5wcYOCAeDjyay1qw0/wA621PXdNFxHJtZGvF3IQAGB3EEHIPH8q634e31pdeINcvLe6gmtWtbSJZ45AyF1e4LKGHGQHQkdtw9RVRk27GdWhGEOZM72edDGOJPvp1jb+8PapftCf3Zf+/Tf4VFPcwGMATRn50PDD+8Kl+1W/8Az3i/77FWcpFBOgjPEn336Rt/ePtQ06faoziThG/5Zt6r7UQXMAjIM0Y+dzyw/vGhrmD7VGfOjwEYE7h6rQAXM6G1mAEnKHrGw7fSpftCf3Zf+/Tf4VFc3MDWswE0ZJQgAMPSpftVv/z3i/77FAEUU6CSbiTl/wDnm390e1Es6GSHiTh/+ebf3T7URXMAkmJmjGXyPmHPyiiW5gMkJE0Zw+T8w4+U0AS/aE/uy/8Afpv8Kitp0FrCCJOEHSNj2+lS/arf/nvF/wB9iora5gW1hBmjBCAEFh6UACzp9qkOJOUX/lm3q3tRPOhjHEn306xt/eHtQtzB9qkPnR4KKAdw9WonuYDGAJoz86Hhh/eFAEv2hP7sv/fpv8KignQRniT779I2/vH2qX7Vb/8APeL/AL7FYY8aeFbV5YLjxLo0M0csivHJfxKykMcggtkGgDXadPtUZxJwjf8ALNvVfasTx1Oh+H3iUASc6VddY2H/ACyb2obx14Q+1Rn/AISrQ8BGBP8AaEXqv+1WR4z8aeFbrwL4ht7fxLo008umXKRxx38TM7GJgAAGyST2oA8Um1CCWJowL1N3BIs5c47/AMNQw3UMdwZWN4+V2kfYZQTwOc7fb9amm1bT2iZY9Us1Y8BjMvH61DDqdotwXl1WxKFcEC4HXA7Zx6/nX3sqi5k+Zf1f+9/VzxFHTZ/18jufhXexTfEElUuBt0q4zvt5F6yweo56V7VczobWYAScoesbDt9K8V+FeoWU/wAQSYru3kC6VcBikgOMywY7+xr2q5uYGtZgJoyShAAYelfJ5q74ubvfbb0R6mGVqSJftCf3Zf8Av03+Fc/aTp/wsHWDiTnSrD/lm3/PW79q6D7Vb/8APeL/AL7FclJ4h0TSfiDqh1LWNPshLpViIzc3KR78S3ecbiM4yM/UV5xudRPOhjHEn306xt/eHtUv2hP7sv8A36b/AArn5/HXhAxgDxVoZ+dDxqEX94f7VS/8J34P/wChr0P/AMGMP/xVAHid1qlvDrGsRvHdlhqt7ylnK45uJD1CkVQe6s5C/mRXbBnD5Omzk8HOCdvPp9KuSa9o51HVGGq2O19TvHQ/aEwytcSFSOeQQQQe4NU31XTXL7tZshlwQVvQOM9MA8cce9ADda1a2k0LUI1ivAWtpFG6ymUfdPUlcAe5q1PqttLCyBL5SccnT5yPxG3pVXWta0qXQtQjj1Ozd3tpFVVnUkkqcADPWrU+uaW0LLHq9gGOOtyo+oznj60AV0urZZYZG+3M0QAGNNmAPX/Y469vStbRfEenWHi/Qby6+2RwQ3MhdjYT97eZRgbMnlhwM+vQGslNWsfNhd9a0/CABlF0Oevqfp1z0qHVdX02abThDqlnlbklmW5UbR5UgySDwMkD8aAPcf8AhZ/hT/n7vv8AwVXf/wAarT0jxPpuoaZDPai+kj27d39n3A5HB6pXgMOsWSzI0usaaVC4bF2PTsM469zzzXrXgrxl4WtfDUUVx4k0eGQSOSkl9Ep6+hagDrLXWrK61W6tYjcefDDE8iPbSIQrGQKfmUddjflVuedDGOJPvp1jb+8PauZ0PW9K1Tx5rlxp+p2V3ANOsUMtvcLIu4SXRIyCRnBHHuK6ae5gMYAmjPzoeGH94UAS/aE/uy/9+m/wrwu9stRtdY1RH0jVn36hdTK8GnTyoyPM7qQyIQflYcZyDwcEEV7p9qt/+e8X/fYqKC5gEZBmjHzueWH940AfPX9lXn2vzH0rWz8zOFGi3AJ5B6+Xnj+tTajYanf6Xd2cGiaz51xC8UfmaZPGu5lIGWZAqjJ6kgDua9/a5g+1Rnzo8BGBO4eq0XNzA1rMBNGSUIADD0oAl+0J/dl/79N/hUUU6CSbiTl/+ebf3R7VL9qt/wDnvF/32KiiuYBJMTNGMvkfMOflFABLOhkh4k4f/nm390+1S/aE/uy/9+m/wqhqmt6TpiW8+oapZWkJl2iS4uEjXO1uMk4zwap/8J34P/6GvQ//AAYw/wDxVAGtbToLWEEScIOkbHt9K8g+JGoQ2/xBculyd2lW2PLtpH6S3HXapx1716JbeOvCC2sIPirQwQgBB1CL0/3q8x8c+JdBu/HUlxba3ps0B0y3QSR3SMu4SzkjIOMgMvHuPWgDmbq9tLllJS+GMZB0+cg4IIyNvPf86mh1W2ihVCl8xA6/2fOP/ZOlQ3Wr6bKymLWrJV43L9rVc4I7g5HGf0qaHXNKWFRJq9gXA5xcof1zzQB6v4M8WadbeBfD0D22sl49MtkYx6LeOpIiUcMsRDD3BIPatz/hMtL/AOfXXP8AwQ3v/wAZrD8GeNPCtr4F8PW9x4l0aGeLTLZJI5L+JWRhEoIILZBB7Vuf8J34P/6GvQ//AAYw/wDxVAB/wmWl/wDPrrn/AIIb3/4zR/wmWl/8+uuf+CG9/wDjNH/Cd+D/APoa9D/8GMP/AMVR/wAJ34P/AOhr0P8A8GMP/wAVQAf8Jlpf/Prrn/ghvf8A4zR4E/5J54Z/7BVr/wCilo/4Tvwf/wBDXof/AIMYf/iqPAn/ACTzwz/2CrX/ANFLQB0FFFFABRRRQAVxmuweM31a6l0m7ljtFX9xEq2+1iEB5LqW5cFeo4J6cEdnXJeOde1LRodOTRfKm1GeaTbaupYyosMhJ2qC5VW2E7eTwB1wTbULX0M/w/bePm1+8k17UJP7MUTNBFBDbKWbICrn5iUAJKklTkfN6VHpmi660NhcTRa3BPbmedornVi2WAHlxHbKyyKxJO5h/CRhVIWrWk+JfE1xdWNrqekfZ3lgEs8sVnO0afu3OQTjB3KnyH5huwecGse31/xYs+lSj+2Lq2Z5Wnjl0lopGXjCuPKABHJ4KDnAaUggiVny/wBdQTv739bFa10Lx3a6fZws2oXLxXkbXHnaixM5CsGkDLMrLCSVO3ORjPlnpVm50nxbK+oOYdf/AHjq7JHqkaiUE7isREo8vaSF4C5VWyzZCita6z48i0+zF2mqTzfbI1u2SyWNwdrb44/3DKY923EhGDyPMHWrNzrXixn1BkudYiQOrbU0UloUY5Hlfu2EhAKq2SxyWO1QuSPf+vII7f15nn0KXEc18l24e6XULsTMOjP58m4/nmopftYLFSSofgKFyRgnv74H4VD/AGdb3l3qFxqWm2jX0moXRnLQqx3+e+Rkjt0qtLpdihbGkWO0PjItA2RgnOAPoPrms5/Ez52Sj7SXr2/4Jsru2jdjdjnHTNbfhsE+EtIAYqTYw8jqP3YrlV0XSioJ0qyBI5HkJx+lZGm6Zpx0SzlfTraRzbIzHyVLMdo9uTUPIZZwuSNTk5ddr/qbYWpGmm99v1PQrX+1luIlnO6Hgu525+4cjj/ax+VWdQ/5h/8A2FLH/wBKoq82Sws2miR9GtVDD5v9GU4PPfp2H51et9G0ttU0tDptmVfUbRHUwLhlM6Ag8cggkEe9H+o06P8AtPtl7mtuW17a9zs+sxckrbnv+p/bfJi+xBixkG/YyghcHoWBHXHaksV1Dzrh7xl8suREgIJChjg8AYyMcZP4dKw9T8JeHLaGJrbwnozs0gVsaXHJtGCc4AHcAde9JY+ENAnmuPtPhDRIoVcrETp0QLAMRnvkEAHoPx61irA7WNjSP+R91r/sF2H/AKNu66O4/wBUv/XRP/QhXH+G9G0vTfG2t29hptnawnTrFzHBAqKWMl0CcAYzgDn2FdXPbQCMEQxj50HCD+8K6ofCjtp/Ai1UVv8A6pv+uj/+hGj7Lb/88Iv++BUUFtAYyTDGfnccoP7xqyyVv+PuP/rm/wDNaLr/AI9Jv+ubfyqJraD7VGPJjwUYkbB6rRc20C2sxEMYIQkEIPSgC1UUP+tuP+ug/wDQVo+y2/8Azwi/74FRRW0BkmBhjOHwPkHHyigC1RUX2W3/AOeEX/fAo+y2/wDzwi/74FABa/8AHpD/ANc1/lQv/H3J/wBc0/m1RW1tA1rCTDGSUBJKD0rwv4w2VrJ8QYw9tCwGlQEBowcfvZ/8K0o03VmoLqVCPNKx7zcf6pf+uif+hCpa+Qn0+z80KtjbAEdTAD/+qli06zaJS9jahiMkCECu3+z5fzG/1d9z63t/9U3/AF0f/wBCNDf8fcf/AFzf+a1xnwqjSf4caY0yLIyyXEalxkhVnkVV57BQAB2AArrmtoPtUY8mPBRiRsHqtee1Z2OdqzJbr/j0m/65t/Kpaq3NtAtrMRDGCEJBCD0qX7Lb/wDPCL/vgUhBD/rbj/roP/QVom/1tv8A9dD/AOgtUUVtAZJgYYzh8D5Bx8ooltoBJCBDGMvg/IOflNAFqorX/j0h/wCua/yo+y2//PCL/vgVFbW0DWsJMMZJQEkoPSgCVf8Aj7k/65p/NqLj/VL/ANdE/wDQhUS20H2qQeTHgIpA2D1aie2gEYIhjHzoOEH94UAWq4nwz/yDrz/sK6j/AOlk1dj9lt/+eEX/AHwK850Twv4ev7e+ubzQtMuJ31XUA0s1nG7HF3KBkkZ4AA/Cvl+LFB4KPO7e8tlfpLzRvQ+I1gurvqSZeWO2ErF/9VgpztA4J7DOeeePaPxp/wAiJ4h/7Blz/wCimrHHhjR31JIU8J6IsHmssjNpC/KozjDcA5x1HTI9sp4u8I+GrbwXrs8Hh7SYpotOuHjkjso1ZGEbEEELkEHvXxUI0fb09eq2iu/X3jpd9T1Koof9bcf9dB/6CtH2W3/54Rf98CooraAyTAwxnD4HyDj5RX66eeSt/wAfcf8A1zf+a0XX/HpN/wBc2/lUTW0H2qMeTHgoxI2D1Wi5toFtZiIYwQhIIQelAFqvIPiD/wAlDl/7BVr/AOjbivWvstv/AM8Iv++BXjfxI02wufiC4nsraUJpVsVEkStjMtxnGR7D8qAMC4NzvPkhsBDtxtwW565/DpT7UzGAfaARJk9SDxnjpx0rMuNI02NyI9GsSAhYf6IDuPPGQOO3Xrmn2ujaXNAHl0ayR8kEG1Veh64xQDPZfhh/yIVr/wBfd7/6VS11JEx3YLL8wxjGMZ/wrkPhdaWy+ALNVt4gq3N4qgIMAC6lAFdY1tB9qjHkx4KMSNg9VoAyfHf/ACTzxL/2Crr/ANFNXjk5kELeUMvxjGM++M8ZxXr3jq2gX4feJSIYwRpV0QQg/wCeTV4jPoukxwsyaRYswxwLZT+OAOfpQBYQ3plhLLtQAbwWUnPPtz26YqPUf+P7Sf8Ar7b/ANEy1TTStPeWEf2HZiNgN5Nmowefy6D1602/0XSkvNMVdMs1D3LKwECjcPJkODxzyAfwoA17gzhojCCRuG8DA4/H+lJam4O/z0K8jBJHPrjHb681QuNH0yJotmjWTBmAbFopIH5cfWktdI0ubf5mi2aEEYzaKPw5HOPWgD0j4Wf8jD4h/wCvSy/9Dua9KuP9Uv8A10T/ANCFfM8Wi6Uddu4zplmUW2gYL5C4BLS5OMd8D8hT7zR7GFgYNG0+RduSv2RSScgdfxPbtQB9NVFb/wCqb/ro/wD6Ea+cLbRtLlh3yaNYoxY/KbZRxk47elevfC60tl8AWarbxBVubxVAQYAF1KAKAOxb/j7j/wCub/zWi6/49Jv+ubfyqJraD7VGPJjwUYkbB6rRc20C2sxEMYIQkEIPSgC1UUP+tuP+ug/9BWj7Lb/88Iv++BUUVtAZJgYYzh8D5Bx8ooA4n4sf8gzQf+wr/wC21xXnVybgRf6MqtIT/EcAD/PH417pqGladfwx2t5YWtxbyPh4ZoVdGwCRkEYPIB+oFUP+EE8H/wDQqaH/AOC6H/4mgDxaxa6aJvtSFXzxkg8YHp75ruvhZ/yMPiH/AK9LL/0O5rrl8GeFbpFuLjwzo008o3ySSWETM7HkkkrkknvV3T9E0nS3lt9P0uytICFcx29ukaljkE4AAzgDn2FAF+4/1S/9dE/9CFS1VntoBGCIYx86DhB/eFS/Zbf/AJ4Rf98CgDE8Cf8AJPPDP/YKtf8A0UtdBXB+DPBnhW68C+Hri48M6NNPLpls8kklhEzOxiUkklckk963P+EE8H/9Cpof/guh/wDiaAOgorn/APhBPB//AEKmh/8Aguh/+Jo/4QTwf/0Kmh/+C6H/AOJoA6Cuf8Cf8k88M/8AYKtf/RS0f8IJ4P8A+hU0P/wXQ/8AxNHgT/knnhn/ALBVr/6KWgA/4QTwf/0Kmh/+C6H/AOJo/wCEE8H/APQqaH/4Lof/AImuQ/shP+glrn/g6u//AI7R/ZCf9BLXP/B1d/8Ax2gDr/8AhBPB/wD0Kmh/+C6H/wCJo/4QTwf/ANCpof8A4Lof/ia5D+yE/wCglrn/AIOrv/47R/ZCf9BLXP8AwdXf/wAdoA6//hBPB/8A0Kmh/wDguh/+JrkPFUfhTw1dSWqfDzR7ybyDcRbbWCNWjUHezMUwoVtgJ/2wegNH9kJ/0Etc/wDB1d//AB2uavtf0zT9SlspLjxQ8kUyxM0es3B6gEsB5+7auRk44zSs3og21ZvaO3hjVLqyil+Hnh+0juYN5eSKFvLk8tpAOI8FCEPzg9MHHNY9re+H2n0xm8L+D760uWlLy2OmwnciEZIBfK7QckYdsYJEeaSz1eyvblYVl8UR7g22SXWpwpwpb/nvkZCtjI7c44zTh1xXkgEr61GpYi5b/hIrs+VlsKQN/wA2evO3AORkUX94WvLZj7XUdKOn2cl74Q8JpNLeRwzmHR4mFuSrFoCrSKWmBA6HPzcITxVm5u9AV9Q8rQfAaRwuuGk09CbVGOVaUZBbK7egUBnUZY5Ay7fxN51pbTSjWoGuHQgN4hvmVImVjvYrkqRt5GMDIywFWZdXuA0/lR6y6iTZC58S3YV+TguQ52ZUFgOTjGQMjLe/9eQ47FbSPD+mX9pPcyWk9oz3t1/o8N1LEkIE8gCBEYKoAAGAO1Rz6Zo8UskSw3jupICjUbnPGc5AY46cdevauUi1/Vo5LoWWqXUNsbu4aNJFSRgDKx+ZnUsx55JJOae3iTxAqlv7ZuOBniCD/wCIr56vl2YSrzmqnutuy5pKyv6HqUsRglSipU7uyu+VandJ4V0l0Vgt7yM/8hGc/wDs9cZpWk2z6HYyZui7W0bYW8lUE7R0AbAqqvijxCzKP7YlwQTkRwnp/wBs6qQXF/bW8cEWpTrHGoRF2RHAAwP4K7csw+Nw3P7ape9rat9+55uaqniIwWFjy2vfS1/uNhLOzaWNcXYEgBXN/Nkg5xxu9s1FrOnxWWnfabea8jmjmhZHF5KSp81eR83Udj261lLqeqG6ki/tObaqKw/dxZ5Lf7HtRcy3t3AYZ9RneMkMRsjHIII6J6gV6vtKr0cn97PKhhKympOWi82Wpdf1qKPedf1rA/6ic/8A8XSJ4g1l5GQa/rWR/wBROfP/AKFWNmYPta5nBJwMbD3x/dqx9nl/5/Z/++U/+JqbI9LlR7F8E5ri/wBU8RyXt5eXUiw2ah57mSRgN0/GWJOPb3PrXrc8CCMcyffTrI394e9eD/CG6utPv9eEVy5LxWuSyqTwZvavUW1m/cYafIyD9xexz6UxnWfZ0/vS/wDf1v8AGooIEMZ5k++/SRv7x965r+29R/5+P/HF/wAKaus36DCz4GSfuL3OfSgDp2gT7VGMyco3/LRvVfei5gQWsxBk4Q9ZGPb61zH9s35cP5/zAEA7F7/h7UNrN+6MjT5VhgjYv+FAHWfZ0/vS/wDf1v8AGoooEMk3MnD/APPRv7o965r+29R/5+P/ABxf8KaNZv1LET8scn5F9MentQB1ggQA8yc/9NG/xo+zp/el/wC/rf41xOpazqz2ZSDUpbaRiAJYooyy9+Nyke3IrnrvV/EdrErf8JZqJLNtG+GzVR9T5HHT88VLmk7M2hh5zjzI9StoENrCSZOUHSRh2+teF/GG0jk+IMYLTDGlQfdncf8ALWf0NbWla74gv7XdH4q1JFQhQBDaNxtBHPke9ZV1oE3ifxZeNq2u6lNLb2NsElCW6HaZJ+CBEBgYz0zyeTxjbD1oQqpy2LVKVP35bHnb2kKyhA0+SM83cg/LmlisopIlctcAsM4F1If616T/AMK2sP8AoMar+cH/AMao/wCFbWH/AEGNV/OD/wCNV6X12h/L+CK9vT7HcfCW3T/hWumjdLxNdD/Wt/z8y+9di0CfaoxmTlG/5aN6r714z4YfWdN0ZrKx8Sajb2tveXcccaw2zYAuJBnLQk5PU89TxgcU7/hKfEDTrt8T6izDg4htfkUkdf8AR8A+vYY618tUzjDKrKGt030LWX1pRU1azPZLmBBazEGThD1kY9vrUv2dP70v/f1v8a8e1rWfE9loOo3SeKtQZ4LWSRVe2tMEqpODiHOOK5GT4j+NkjZv+EluDgf8+tqP/aVdWCxdPGxcqOyNoZPiptpJaef9dj6KigQyTcycP/z0b+6PeuQ+IqyRWmhxwXd7bibU9kht7uWJmX7PO2NysDjKg9e1ePRfEvxk0mF8S3AMnzH/AEW25OP+uXTj9KsW/iHxH4o1/RtO1TxBdSQ/aXkUpb26sjCCXkYi9CRzkc+uCN8RQqSozjB2bTs/MVXKMTTpSqu1l5nSX/2izjR01DWpASc51y7XGFLf3znoaTTyb2FmTUddjVCFAOs3X90H/np2zj8K0f8AhGrj/oY9V/74tv8A4zR/wjVx/wBDHqv/AHxbf/Ga+a/szMuW3tdf8Uv8jyOWRJ4a0wX/AIi1W3udT1x4obS1eMf2zdjDM84bkSZP3F6+nua07uw0+C4uofO1qQ25QY/t6/LMWK44Dnj5h0yeOlZXh3QrweKtXii8SarEVsrRjIsdqWbL3GAcwkYGDjAB+Y5zxjTuk1K2uLqEeKNYcwbBgJa7mLFQOBanj5+2Tx0r1qEKtOmoVJXklrqzCbkpWuasHhqzlt45HuddjZlBKHXb3g/9/apeEfB+lXeiTSzS6tv/ALRv1ymsXaAhbuVRwJQM4AyepOSckk1ag0TVZbeOR/FWtxsyglDFZ8H/AMB6yvC+nar/AGTOIvFWrQquo3y7UhtCCRdSgt80BOSck9sk4AGAMsbjcPhafPitY3ttfXU1wqnOTSZ0p8E6OLhE87WdpRiR/bd72I/6a+9JceB9EFtKW/tOZQhzHPq13LG4x0ZGkKsp7qQQRwRXOefrcmqx20fijVHJkeIt/oeUAJySv2XjOw4HfFTeI49d0zwvq1/F4u1Z5LWymmRZILPaSqEgHEAOOOxFcCzrK1OMeXV7e6js9nM9A+zp/el/7+t/jUUUCGSbmTh/+ejf3R714PN438XwxM58T3px0AtbXJPYf6moIPHviyS5eNPE14Nw35+zWuTwvbyeOo/Kvunk2JTs7feef9bp2ue/tAn2qMZk5Rv+Wjeq+9FzAgtZiDJwh6yMe31rwQeNfGDatBAfE93taCV8/ZbXIw0Y/wCeX+1+lWbnxd4tSE58S3zq3ykC2tB14/54+uK87EUpYeq6VTdCeNpJ2Pd/s6f3pf8Av63+NeN/EjT4bj4guHe5G3SrbHl3MidZbjrtYZ6d6yrTxr4tuY93/CT3gIAztt7UgZGcf6nrTbC11DxV4k1CbVNe1B5oLS2RZEjt1JUvMcECLHBz2zyc54xkpJl08VTqS5I7mPcWVpbuV33pwhc51GYE9enzc9Kfa6daXUAlEl8Mkji/nPQ4/vV13/CFr/0HtV/K3/8AjVH/AAha/wDQe1X8rf8A+NUzoOx+F1tGvgCzUNLhbm8AzM5PF1L3zz9a6xoE+1RjMnKN/wAtG9V964jQftHh7R4tMtLuWSGN5HDTKhYl3Z2JwoHVj2rQ/tm/Lh/P+YAgHYvf8PagDpL+yt59OuYZkMsUkTK8cjlldSCCCCcEH0Nc5/wrDwp/z6X3/g1u/wD47SNrN+6MjT5VhgjYv+FO/tvUf+fj/wAcX/CgBo+G/heYlHs7vbCdibdSuVOPvckSZY5Y8nJxgdAAGv8ADTwojRr9hum3tty+o3LFeCcqTJlTxjK4OCR0JBcNZv1LET8scn5F9MentQdZv2Kkz8qcj5F9MenvQAv/AArDwp/z6X3/AINbv/47SD4b+F7pRcS2d35ko3ts1K5Rcnk4VZAAPYAAU7+29R/5+P8Axxf8Kaus36IqLPhVGANi/wCFADR8NPChmaP7DdDaobeNRuQ5zngt5m4gY4BOBlsY3HLj8N/C9sN8dnd7idh36lcuMN8p4MhGcE4PUHBGCAaP7Zvw5fz/AJiACdi9vw96G1m/cYafIyD9xexz6UAL/wAKw8Kf8+l9/wCDW7/+O1u6TpNlpumx2dnE0NvEzqiLK3945JOckk5JJ5JJJyTWH/beo/8APx/44v8AhTV1m/QYWfAyT9xe5z6UAdO0CfaoxmTlG/5aN6r70XMCC1mIMnCHrIx7fWuY/tm/Lh/P+YAgHYvf8PahtZv3RkafKsMEbF/woA6mSKOOJ3zKdqk481v8ahiCPKAqthslmE7HkYH49vyrnv7b1H/n4/8AHF/wo/tvUf8An4/8cX/CgDO+KLTWulaMLW8vbYy6mEdre7kjYr9nmbG5WBxlQfwrzq5vby1i3trGvtk4Crq10SfX/lp6ZP4V6B4ghk8SWMVte3MqeTKJoZYQoaN9rLkZUg/KzDkHr64I53/hC1/6D2q/lb//ABqgDnbDULq8gLR6xraqpAAXWLojGAR/H713Xwxe4n1rXYbm/wBQuY47e0dBc3ssu0s04OCzEjO0flWP/wAIWv8A0HtV/K3/APjVbfh3Tz4aa6ktby4mnuQiyzThCxVN21cKoAALuemfm5JwMAHoU8CCMcyffTrI394e9S/Z0/vS/wDf1v8AGuTbWb9xhp8jIP3F7HPpTv7b1H/n4/8AHF/woApeDPCenXPgXw9O9zrIeTTLZ2EetXiKCYlPCrKAo9gAB2rc/wCEN0v/AJ+tc/8AB9e//Hq4Hwqdc/4Q/RPK8UanDH9gg2RJBalUHlrhQWhJwOnJJ96192v/APQ3ar/4D2f/AMYoA6f/AIQ3S/8An61z/wAH17/8eo/4Q3S/+frXP/B9e/8Ax6uY3a//ANDdqv8A4D2f/wAYo3a//wBDdqv/AID2f/xigDp/+EN0v/n61z/wfXv/AMeo8Cf8k88M/wDYKtf/AEUtcxu1/wD6G7Vf/Aez/wDjFdP4E/5J54Z/7BVr/wCiloA4j+xr/wD6GbVf+/dr/wDGaP7Gv/8AoZtV/wC/dr/8Zrn/AO3vEn/P1pX/AIAyf/HqP7e8Sf8AP1pX/gDJ/wDHqAOg/sa//wChm1X/AL92v/xmj+xr/wD6GbVf+/dr/wDGa5/+3vEn/P1pX/gDJ/8AHqP7e8Sf8/Wlf+AMn/x6gDoP7Gv/APoZtV/792v/AMZrmdZsdJttV/03UtQub7gtL/Z9m5XCkjLtBjOBwM59sVN/b3iT/n60r/wBk/8Aj1Y+oz3c18tzfT6V50gwCbadVOARkgT7c4OMnmgOhsWS6XcXaRWfiHU/OGdmNNgXopzgm2A+7uxg88471XsrDTJo9PEd3qUKvJNHCrafZAQEBi/IhwMhTkAknv3rNhv5IZ1Ed3oXmxqWC+RKSFCspOPP6AMwqCz1NmtLe1gudMMbO5jWS0ud5YoVYktPu+5kDPbGO1CAtQXOjXNtby/a9TT7VdpJEk1rpqF3YErN80YGTtPOd3tUk9tpSS3iEatI7kRnGm2H+lBWwMZiGQCuQWwDt4ziseLUbea2Bin00wtOGGLO7AyRjH+v/wBXg9PuUSahEou0N3ZYLBZFS3vMblwvyAT9RjBK8468Gjrp/WwLzMJoJp7q8lt71Hhe7nKPJBlmHmtydpUZPXgAe1I1pdqpY3cGAMn/AEc//F1LC15Ibh4obR0a5mIZZGQH943RdrYHoMnilea8UHdDa8HBHnse2f7npXtQwtFwUnHdeYRxeCS5ZSV1vuVhBeF1UzRgsCeYOmP+B1J9ivP+fqD/AL8H/wCLqdY75cbbS0GOmJ2/+IqCK9u5reOdbWAI6Bxm4PAIz/cpTw+Gp/GrfedeDjRxjaw/vW3tcu6F4autY1G9X+0YYWhihJP2UsG3GT/bGMY/Wt3/AIV/ef8AQag/8Aj/APHKxdC8Q3ekXVzOLGCb7SkaBftLLt2Fzn/Vnrv9ulb6eOb55oYho1vullSJf9ObALsFGf3XTJr4zNI5pHEzlhf4S2+HtrvrvcdXLcWm5Rg+VGUPC8vm+U+qrHIW2hWsc5+fZ2lPetD/AIV/ef8AQag/8Aj/APHK35n1WLEkmj6Tu3fKReOzE5J4Agznqfzp0WoazM7JHp+mkr1/0+QD8D5HP4V4ks0x7V4zX/khi8Fir/AxngfR5dE1zWLaW6S4Zra1k3rEYwMtOMY3H09a7iuF0/Vryw8Taib2ygWR7O2wsNwXGA8/OSi88njHbrW1/wAJP/05/wDkX/61fVYGpOph4TqO7a/rbQylCUHyy3Ogorn/APhJ/wDpz/8AIv8A9aj/AISf/pz/APIv/wBausR0FFc//wAJP/05/wDkX/61V7/xh9i065u/sG/yImk2+djdtBOM7fagDqKK55tX15FLNpOlhQMknU5MAf8AfioIfEesXEpij0rTt4HKtfyrjp62/uPzFTzI19hU7G1qq3DWJW1liimLDa8sZkUeuVDKTx7iudnGvwKp/tHTnZjtVV058k9e8+OgNWL3WNajti02lWA5GwJqDtk+h/cjAxnnnt65GTJrWqTJsl0bTnXrhr5iP/RNZyTk7o66U4U4cs3Z/MtWU2tX8TSRanpwCnBDac+egPaf0NXPDyXieJ9WF7PBNJ9jtMNDCYgBvuOMFm5685/CsiHV9St12waHpsSnsl6yj9Iaz18X6hpniO8kfSLV3mtIFKrfNhQrzYOfK5zuPGOMd88XSpzlOyRNWpCcOWLu/men0V523xLvVbadCt84zgX7H/2jQnxKvZEDroVvtPTN+w/9pV1fVqv8py+yn2LOmw6u0d41rfWMUJ1C82pLZu7D/SJM5YSqDz7CmG/1YOi/2lp+XIC/6A3IOMHH2jvkcdfas/RNe1R7CSSLS7MpJd3MnzXrAgtM5I/1R6E4z3xnjpVtdSv1LFdC0wFs7iLxuc/9sa+JxGW42WIqS9mmm3b4e57lLF4eNKMXOzSV/iHeIYNbHhnVTLqGnvGLObeqWLqSNhyAfOOD74P0rz5heopbz4DjsLdv/i67vU9Q1jUdJvLH+zrGP7TA8O/7c527lIzjyuetc0dC1dhgxWBB7G4f/wCN17eRUK2GpzWIXK21bb9Dtw+YYKEpOU2rpfzeZjJJduwAuLfkf88D/wDF1u+EVuR420XzpYnXzZcBIipz5Ev+0ahHh/VAQRBp4IGARO3H/kOrWl2mr6Z4k0i5+zWUjid1RPtTgEmGTqfL44z2Pb6j2qtWnGDk3ohYzMcHUw04RqNya0+L9T2SiuWufEes2gUzaTp4DZwRfyt0Ge1vxxTofEGs3AYw6XpbhSASNSk7gEf8sPQivL/tLCWvzqx8lzI1dPi1aXxlqv8AZd7ZW2NPs/M+1Wbz7v3lzjG2RMd/XOR0xzdub/xHayXCyaxo+Lfbvb+ymAy23A5uwf4hyePesbw5feIZfFOrvBpOltJ9itA6vqUigDfcYIIgOSctkYGMDk5425tR1uO4maTQNDMqFfMcX8zc/LtGRa8n7uB16U/aRqe/B3TOSprNluCLxVcW8cy6zo4V1DANo8uR/wCTNYvhq28SnS7gw6tpKL/aN8CH0uRju+1S7jkXA4JyQOwIGTjJ3ItQ8UTxLLHo2isjjIP9rSj/ANtqw/DVz4lGl3Ah0nSXX+0b4kvqkind9ql3DAtzwDkA9wAcDOB4HEnP9Ujy2+Jb27PudOB+N37ExvvEwvIrYajprNLI0asNJbb8uQx/4+s4GD2qDxdbeJV8F66Z9W0l4Rp1wZEj0yRGZfLbIDG4IBx3wfoalGqarFfhF0HRBcySFQy3s+WYZz8wte2W5z3NReLrnxK3gvXRPpOkpCdOuBI8epyOyr5bZIU24BOO2R9RXydNVVWp6RWq/k7npO2v/BPKpf7RhiaR72zCqMn/AEVv/jlRxy38sxjS8tCdu4H7K2COD/z09xV82urkc2lgec83b/8AxumrY6orblsdODYxkXLZ/wDRVf0U8ywV9Kjt/wBvHzX1etb4fyKSx6l/bduPtdpv+zTYP2ZsY3R548z6d/8A61+X+1IU3NeWhGcfLZOf/alVHXVIdbtS1rZlzbTYAumxjdFnny/p29fxty3OoxpmWzsQue92+Mjn/nl7V8tmdWnVxUp0neLt+S76nPVjOMlFpfgNgbVLhNy3dovAOGs2zg9OktdL4EW4XW9YFzLFI/2a1wY4ygxun7Fj/OuZtp75kJt7CwVTyQLl1/HHlVreGNVuLDW9TNzaRb5La3wI5ywwGm7lR6+lcUdzbB39t0/A9DubpLVVZ1dgxI+QZPTPT/D+WafBMLiFZVBUN/C2Mg9wcd65+TX4ZiDLp0chUEAswOAev8PenJ4jSNAiWKqo6BZMAfpWh7B0LMqIzuwVVGSSeAKqR6hHLvKxS7ViEu4gcg5xxnOeDwR2rL/4SbIwbP8A8if/AFqjOvwsu06chXpjfx0x6ehNAHQQTC4hWVQVDfwtjIPcHHepK51PEaRoESxVVHQLJgD9Kd/wk/8A05/+Rf8A61AGrDqNvPMscZZt2cNjjvj89rYPTj3Gbdc2NfhEgkGnRhx0YMMj8dtSf8JP/wBOf/kX/wCtQBsT3kVu5Rss4QyFRjgD1J4H4+h9KBdobiOHZIDIm8MVwPpzzng8e1YcviCGYYl05JB6O4PfP931pF16BHDrpyBx0beMj8ce5/OgDpapRarbTvsiLOxVmUAfe2kjjP0Pt+YrM/4Sf/pz/wDIv/1qhbXLdjk6bGT67h659PWplzdDWm6aT50zdt71Llgqo6koHG4AZB9OfcfnVgnCk4JwOgrnV8QxJI0i6eiuwwzBwCfxxTm8SK6lWsgysMEGTII/Kmr21JqODl7isjUXVIHikdEkdo1BZFXLAk42+mato6yRq6kFWAIIOeK5s63bMgQ6XEVByBuGP/QalXxKFUKtkAoGABJ0/SmQdAx2qTgnAzgVVtdRgvJGjj3BlGTux7EjrzjI56cjBNZD+JFkRkexDIwwytJkEenSmx69BE26PTY0YjBKsAcf980AdJUVxOttF5rhioIztHQetYn/AAk//Tn/AORf/rUyTxDHMoWXT0cA5AZwcH8qAN+GZZ496hgNxX5hg8HHSpK54eJQowLIDnPEn/1qX/hJ/wDpz/8AIv8A9agDXivoZiBHvbIYgheCFOOD/Kktr+O6kKIki/LuBcAA+uOecZHI45HNYj69BIu19NjZeeC4xz17d6WPXoImLR6bGjEYJVgDj/vmgCt4Yt9fPhPRjDqemJEbGAor6dIzBdgwCRMMn3wPoK1fs3iT/oLaV/4LJP8A4/XL6D4m1K28N6TBb6VaSxR2UCq8l6yM2I1/hERx+ZrQ/wCEt1j/AKAtj/4MX/8AjNAGx9m8Sf8AQW0r/wAFkn/x+j7N4k/6C2lf+CyT/wCP1j/8JbrH/QFsf/Bi/wD8Zo/4S3WP+gLY/wDgxf8A+M0AbH2bxJ/0FtK/8Fkn/wAfrt/An/JPPDP/AGCrX/0UteYf8JbrH/QFsf8AwYv/APGa9P8AAn/JPPDP/YKtf/RS0AcB/wAK+8Yf88dD/wDBhN/8Yo/4V94w/wCeOh/+DCb/AOMV3/8AwkOqf9CZrn/f6y/+SKP+Eh1T/oTNc/7/AFl/8kUAcB/wr7xh/wA8dD/8GE3/AMYo/wCFfeMP+eOh/wDgwm/+MV3/APwkOqf9CZrn/f6y/wDkij/hIdU/6EzXP+/1l/8AJFAHAf8ACvvGH/PHQ/8AwYTf/GKwtZ8HagbhbPUNV8L2lyo4ifWmRxuwAdrQepGOO4r1z/hIdU/6EzXP+/1l/wDJFc9qenvqt3dXM/hLxKslyCr+XcWAABj8vjM57frQB5tB4HmS5MA1rwvNcK0oaI64S5Kq3mAgQZyAxJHaorPwxdzW9jHHe6azXEz+W8lxco+4rs+fNoNgwwClgueMZr0PStATR9Q1G/Xwr4omkv4ZIbjzrjTgCrnJOVmBJ4xuJJx1JqjZva3EOnraJ4knWV5miMd9pD/a32hWIxLgsijaCmCoz6nKXmD02/rQ87tvCSXtjDcQXulyQCdY4XM9yNo/h25tMiP/AKadBz81TT+GriJ71X1awLQP5bbJ53KurbCIyLM7yCTkLuxuJOOtdfFaeGbi0g8vTNWmhhu0gt5BqGlP5LD7tuh87gjPH/LTnhqtXE+nRHUPP/4SGJoPL80vqOkbrIglQctLlcksMNkZdiBnmh/1+ALbX+tzyeEy2JuLRbN5RDdTx77eRGjOJWHylipI9yB9KjkdCG8zTJxuPP7yMZPP+37mrdzdWtlqF/AILiBVvrkLCYzIYx5z4UlNy5HTgkehNUnnsn35a8G85JEEnuP7voa+mhUp+ziudbLdo+eng8U6kpexlZvdKWpb+1z/APQOuv8AvqL/AOLrLsJZv7NtgLKdh5KgMGTB4HP3q0v7VtfS4/8AAaT/AOJp+ladqj6RZPHo2ryI0CFXj06dlYbRgghMEe4rLEujNx5qnfqvI9zh2riMBKpKUeS9t01ffuZauvmBVsZt4OQPNjzn/vurMVxOt9Yt/Z9wdt5bkDdHkkSrwPn6np6fStJNF1VCpGia4dowM6ZP0/749qSe3vbBrW7vNK1W3tobu3eSWbT5kVQJU6kp/wDrPArz8TTo+wnyyu7PS610Ppf7WqSi4cys9Oh213qMskBFz4f1ERA5JM1uuO3XzvfH41HaX3kSOtr4evw4ADhZrYn1Gf33161FceLNBuUCm7vIypyGSymBHGP7noTUVr4m8PWjEpd3rEjB32k575/ucde1fmSweK5Lewl6cs/8zsdSnzX9ovvRpaNomo+KfE2pvFb/AGFreztQyXjrlgXnwR5ZcY4PUg10D/DvV0XJuLHkgcO/c4/u0vwz1iy1LxH4gntGmeMWlkhJt5FOQ9yehUHuK9GnnQxjiT76dY2/vD2r7HL4ShhYRlHldtu33nzmMadeTTvqedf8K41j/n5sf++3/wDiaanw71d1yLix4JHLv2OP7temfaE/uy/9+m/wqKCdBGeJPvv0jb+8fauw5jzg/DvVxIqfaLHJBI+d+2P9n3qrq3wy1q40a+gS6sA0lvIgJkfGSpH9yvUWnT7VGcScI3/LNvVfai5nQ2swAk5Q9Y2Hb6UAeZPp3iKRGRvCOpFWGCDcWnI/7/1DH4f1e3nW5h8K6lJOykOftduxjPTad0+M4CnjIwRznIHrH2hP7sv/AH6b/Coop0Ek3EnL/wDPNv7o9qj2aOl4qozyXWLPXEsC8/hy/gCsCu+e2O89No2ynnGTzgYB5zgHnJH1KJC8mh3iIOrNNbgD/wAi16941vooNCWV0uCqTrkJbyO3QjhVUk9ewrzmfWrGdVBj1VCjblZdLuMg4I7xkdCaltxdkbRpxrLnm9THjk1GZd0WiXjqDglZ7cjP/f2s7/hHvEWu+ILv7BoF1I8NrB5iNPbqVBeXaeZMHOG6HtzjjPR2Gpadp8TRxpq7gkHMmmXBxgAdox6V1fw71GC68T6/LGlyq/Y7JcS2skZzvuezKDjnr0/KtKNacJqSJnShSjzxep54vw68XtLuk8PTw4U4ZruDBODhflkPJPA4xk8kDJCL8PfGaqFXwxcgAYH+l23/AMdr6EnnQxjiT76dY2/vD2qX7Qn92X/v03+Fdv16t5GHt5nkPh74Z67DokKzyWcMrPI7RNKSULSM20kKRkZwcEjPQnrWkfh3q4kVPtFjkgkfO/bH+z710i/EHw5byT27z3zSQ3EsT+Xpd06hldgw3LGQcEEcHtTT8RPDhuEfzNS2hGBP9kXfcj/pl7V58q9O7vJX9SPZzetmc7J8O9XjjZzcWOFBJw7/APxNO/4VxrH/AD82P/fb/wDxNbt58SfDCWNw73GoIixsWZ9JuwFGOpJiwBXW/aE/uy/9+m/wqozjP4XcUoyjujzNfh3q7M4FxY/IcH539Af7vvWH4k8Mal4an0S+mSO7BvzGsNq/zkm3mP8AHtXoD3r2OKdBJNxJy/8Azzb+6PauU+ISTXNlo81va3U62moedMsNu7uEMEyZCgFm+Z14AJwSegJGOMTeHqJK7s9O+hD2PPbzVztVLvQr5QxO0PPbLngg4/fehNLa30lujJbeHdRClssBNbnnA/6bemKuXLG6jCPpevADP3dGuu6lf+eXoTRbw/2WZrePTNbfD8sulXMinAC/Kyx4YYAwQSD618R9Wr8lvYv7pf5mVn2LXhHU9RHibWXi8NapOxs7QMiS2oKAPcYJ3TAYOTjBJ+U5xxnqHWa5nmkuvBmqr5wBdpZ7Uq5XBVcCc8kqoHGM4zgZNVvASTrres30tnewQTW1rDGbi0kiZmRpy3ysobGJF5xg5IBODjt550MY4k++nWNv7w9q+vwFG2GhzKztt/w4/ZRerObXU9WRQq+DNZVVGABNZAAf+BFZmkHW9Ms5YG8LanOXu7m43wz2mAJZnkCndMDuXftPGMg4JGCe8+0J/dl/79N/hUUE6CM8SfffpG394+1GNyyhjKap1r2vff1/zNKSVJ3icci3aSm5/wCEQ1gXCybkja5tiTnduZf9I2gZPIyCdwwDjiDXf7b1fw9qWmJ4W1O2a8tZbcTzz2nlxl0K7m2zM20ZycAnHQHpXcNOn2qM4k4Rv+Wbeq+1QarqdrY6Pe3dy0kdvBbySyuYXO1VUkngegrz48NYFSU9brzNvbSOB/4VxrH/AD82P/fb/wDxNNX4d6uzOBcWPyHB+d/QH+771vf8LV8H/wDP/ef+Cu6/+N1HH8UvCKvMTf3mGfI/4ll1/dA/55+1fS+wq/yv7jDnj3OM1r4eeIrW/s7q1totQKxSxtDbTKrjcUO795sXHy4655HHXFMeEPFErok/hu6hiLAtK9zbFUAOdx2yk4HXgE8dDXp+keOfD/iDWFtNNuriW4S3eUo9lPH8oZAT86DPLD863bmdDazACTlD1jYdvpWUoNO0lqYVMLSqy52eHxeDfFUAIj8K3wBx1u7U9PrNU2g+C9dvvEmqQ3FounzRWlq5jupUYsrPOAQYy46qepB4r2/7Qn92X/v03+Fc/aTp/wALB1g4k50qw/5Zt/z1u/akopBTwtOnLmjucm/w71dFybix5IHDv3OP7tO/4VxrH/PzY/8Afb//ABNeizzoYxxJ99Osbf3h7VL9oT+7L/36b/CmdJ5mnw71d1yLix4JHLv2OP7tB+HeriRU+0WOSCR879sf7PvXo8E6CM8SfffpG394+1DTp9qjOJOEb/lm3qvtQB5xJ8O9XjjZzcWOFBJw7/8AxNO/4VxrH/PzY/8Afb//ABNei3M6G1mAEnKHrGw7fSpftCf3Zf8Av03+FAHma/DvV2ZwLix+Q4Pzv6A/3fesXxRoF94Vsra5uVS6+03At447Vstu2O+Tv2jGEbv6V7DFOgkm4k5f/nm390e1cb8ToLi+0fS3tLS6uPs2oCaVIbd3cIYZUyFAy3zOvABOMnoCQAeVNqk6FQ2kXqljgZkg5P8A38oXVJ33bdIvW2nBxJAcH0/1lXJrO8nKE6Pr6lDkFdIuQevT/V9OKcmnXtjLJF/ZWuSbTsyumXEiccfKyx4I9wSD1zQBoeF9LvfFVxe28EP2OWzSJ3W7YfMJC4UjYW/55t1x2ron+HerouTcWPJA4d+5x/drJ8E+JtO8M+IdZGsx6lZNcWlp5SSaZc7mCvcZO0R5A5HJ4POOhx2c3xN8KugC3d8TvU/8gq67MD/zzoAxP+Fcax/z82P/AH2//wATXB3F7PBe3VsmmXc32a4lt2kjaIKzRuUYjc4OMqeoFet/8LP8Kf8AP3ff+Cq7/wDjVeVQTy38+oXlnpur3FtPqN5LFLFpdwysrXEhHIT35HUHIOCKAKH9svv2f2Zdb842+bBnPp/rKWfWJra3luJtIvliiQu7boTgAZJ4kq4ukXRLXJ0nXWCvjy2064HLZPCbMkfLycEDIz1Ga+ux3g8PamW0jWY1+yS5eTS7hFUbDyWKAAe54FAAdSuQCTo18AOpLwf/AByoxrLsyqul3RZxlQJYMke37ynSataSxPG0V+A6lTiwn7/8AqOPULONw+zUWb5uTYTc5x6J7CgDS0hrnV9bstKFhPay3jskck7R7MqjOQdjMeiHtXaf8K41j/n5sf8Avt//AImuT8J6lBceP/DipHdArczE+ZaSoP8Aj1n7soz16V7t9oT+7L/36b/CgDzOP4d6vJGri4scMARl3/8Aia5XxFbXfhzWRpctrJeT/Z0uC1qybVVmdQDvKnOY26D0r3G2nQWsIIk4QdI2Pb6V5B8SNQht/iC5dLk7tKtseXbSP0luOu1Tjr3oA5Z9WmjBMmk3iAdS0kA/9qU4alcsARo18QeQQ8H/AMcqGe/sZ3V2ivwyfdIsJuOQf7nt+pqSLVbSKJUEd+cdzYTZP/jlAGronhrxI3h3SXtdBubuCSwt5Enint1Vg0St0eRW4zg5HUHGRzV7/hGvFf8A0Kt9/wCBNp/8ert/CXiWw0/wR4dtZrfVXkTSrTJg0m6mQ5hQ8OkZU9ex46da2P8AhMtL/wCfXXP/AAQ3v/xmgDzD/hGvFf8A0Kt9/wCBNp/8eo/4RrxX/wBCrff+BNp/8er0/wD4TLS/+fXXP/BDe/8Axmj/AITLS/8An11z/wAEN7/8ZoA8w/4RrxX/ANCrff8AgTaf/Hq9P8Cf8k88M/8AYKtf/RS0f8Jlpf8Az665/wCCG9/+M0eBP+SeeGf+wVa/+iloAP8AhMtL/wCfXXP/AAQ3v/xmj/hMtL/59dc/8EN7/wDGaP8AhO/B/wD0Neh/+DGH/wCKo/4Tvwf/ANDXof8A4MYf/iqAD/hMtL/59dc/8EN7/wDGaP8AhMtL/wCfXXP/AAQ3v/xmj/hO/B//AENeh/8Agxh/+Ko/4Tvwf/0Neh/+DGH/AOKoAP8AhMtL/wCfXXP/AAQ3v/xmuN12w0HXNWutRkTV1nmXCs3hi8do8IFXB8vswDduQPTNdl/wnfg//oa9D/8ABjD/APFVyfjnxJo2tw6daaR4s0i3lSaSVr1NWgjEI8mRAN24sGYyABlVscnsATzC19GZejeG/Del6vqGoS/25cyXcc6Av4dvi0bS4zICyNiQjIYgANkcDGDMljbp9kcahqqzRSPJJJH4SvRlioVdgKnaAByDuBySNpwQljqcUBtra4+I+iTWq2pSWZ9cV5d5ikQccBgCyHcSCSucA1n20dhappMlr448H2a2FxJOlgl8rwoWQplXDJknOeU4LMR6FJWdl0/zYXurv+tCaPw7pcVnb20d/ryLbMiQ7PDeoKBCvRWAADvyfmPynuhqy+n2zNM4u74OXEkDnwffZRzy5bAAfcSzHgHO3JIUCsK20jR7PTre0g8aeFI1t7lHwupxYmK/8vD5QkSnuFweBiQdatXMGh3D6g8mu+C5XuHWRt+uDbdHO5hKCh4DHK8sAFUBRkmh6v8Ary/r5BHRf15nml3Lb2epX8EYumjW9uAhe2kD7RM4G4Fcq3qDgjuKpNLGzOR54Ddvssh/PjmrdzeWUOo6hGdTtrjbe3GJxMpEo81sODnkEc596qNeQFnK39ttPQGcf5H4V2t+Z91hai+qUlzL4Vp209Sdb2IKAVuCQMZ+zSc/+O17f4a8RWB+H2j2TRausn9lQwl49Hu5FB8oDIZY8MPcHB7GvEF1Cz2jde227HOJR/jXt/hrxZ4ei+H2j2h8S6Rb3iaVDFtkvo1aOQRAYIzkEGuTG6pdTwuJpcyo+8nvt0282WbbUtKgu4Lh01ljDHsRI/D91GucsSeIcjO7oMZxzmsr4j+JLG88DXsEUGqq7TWxBm0q6iXieM8s0YA6evJ4HJrVtvE2gpdwSzeMtFEUceDGmph9zZbOSz9MFeoJ44xWV8R/Ffhy+8DXtvaa/pVxO01sVjhvI3YgTxk4AOeACfoK5qf8SPr+p8rTX7xadjx+W8hkUDbccHODayEH9KI7q3jZ2Edxljk4tZPT/dol1CyZQFvrbrz+/Az+NEd/Yozk39udx4zODjj619Tza7r+vme9fXc9V+B91G+peJGCzY8mzHMLg9Z+xFevTzoYxxJ99Osbf3h7V5D8D7y1fUvEjpcwsvk2YyHBGcz/AONevT3MBjAE0Z+dDww/vCvFxLvVkcNT42S/aE/uy/8Afpv8KignQRniT779I2/vH2qX7Vb/APPeL/vsVFBcwCMgzRj53PLD+8awIBp0+1RnEnCN/wAs29V9qLmdDazACTlD1jYdvpQ1zB9qjPnR4CMCdw9VoubmBrWYCaMkoQAGHpQBL9oT+7L/AN+m/wAKiinQSTcScv8A882/uj2qX7Vb/wDPeL/vsVFFcwCSYmaMZfI+Yc/KKAMTxhMToqvHb3c2yZWZYLWSRsYI4VVJPJHQV57dyvcxKn9ma0AGyQ+iXbK3sR5Yz6/UCvYvtVv/AM94v++xR9qt/wDnvF/32KhwTdzop4mVOPKkeLaX5ljbFDY63MGIYEaHdKOgH/PM5zjOfeur8BPJ/wAJHrdzJZahBE9pZxo1zYzQ7mV7gnAdQTjcv513NtcwLawgzRghACCw9Kzr3xP4f0rUWi1HXdMs5GiRlS4u44yRlhkBiOKagk7iniJTjytGjPOhjHEn306xt/eHtUv2hP7sv/fpv8Kw28aeFbkbIPEujSuCHKpfxMQqncx4boFBJPYAml/4Tvwf/wBDXof/AIMYf/iqowPLI9Ztba81SKSK+LLqt9kx2E7rzcyn7yoQfzrP+0WpkDO+okKdygaPcdcjknZyTjk8H0Iq7a+JNCWXUC2tacN+p3rrm6TlWuZGUjnoQQQe4NUv7asTIC3iTSQqndxfjLHIz3wM4PHIGehr4TEU39ZqtRfxP83/AHT6ilNexgrrZfl6j/EOuWk3hnVYlh1AM9nMoL6dcKMlD1JTAHueK97+0J/dl/79N/hXg+t63pN/oGpWdnqllc3VxayxQwQ3CO8jspCqqg5JJIAA617x9qt/+e8X/fYr2+H4ctKfuta9f+GR5mayvOOqenQiinQSTcScv/zzb+6PaiWdDJDxJw//ADzb+6faiK5gEkxM0Yy+R8w5+UUS3MBkhImjOHyfmHHymvoDyiX7Qn92X/v03+FRW06C1hBEnCDpGx7fSpftVv8A894v++xUVtcwLawgzRghACCw9KABZ0+1SHEnKL/yzb1b2onnQxjiT76dY2/vD2oW5g+1SHzo8FFAO4erUT3MBjAE0Z+dDww/vCgCX7Qn92X/AL9N/hUUE6CM8SfffpG394+1S/arf/nvF/32KiguYBGQZox87nlh/eNAA06faoziThG/5Zt6r7VkeMy114F8Q28EM8s0umXKRxpC5LMYmAAGOpNa7XMH2qM+dHgIwJ3D1Wi5uYGtZgJoyShAAYelAHzpNpuqyxNGNE11N3BI0m4zjv8AwVDDpGrJctKdI1xzt2sP7HuM5wOp2e3619Lfarf/AJ7xf99ioormASTEzRjL5HzDn5RXtPPcQ3dxj+P+Zx/UqdrXf4f5HkXw1tb638dfaLnS9TtoRpk6eZcWE0QLGWAgAsoycKfyr125nQ2swAk5Q9Y2Hb6UNcwfaoz50eAjAncPVaLm5ga1mAmjJKEABh6V5mJxEsRVdWe77fcdNOmqcVFEv2hP7sv/AH6b/CuKvvFekeH/AIg6kdSluYvP0qy8vy7OaXO2W6znYhx94dev4Gu1+1W//PeL/vsV438SNSsLb4guZ722iD6VbBTJKq5xLcZxk+4/OsCzuD8SPC9yNkd5d7gd536bcoML8x5MYGcA4HUnAGSQKX/hZ/hT/n7vv/BVd/8AxqvF7jWNOkcmPWLADYQv+lqu1uecDr2+mKfa61pkcAWbV7BnBPIulPGeOSc9KAPoLSdWstS02O8s5Wmt5WdkdYm/vHIIxkEHIIPIIIOCKstOn2qM4k4Rv+Wbeq+1cn8Lru2bwBZstxEVa5vGUhxgg3UpBrrGuYPtUZ86PARgTuHqtABczobWYAScoesbDt9Kl+0J/dl/79N/hVe/v7ODTrmWW7gjjSJmd3kACgAkknsKzP8AhO/B/wD0Neh/+DGH/wCKoA1op0Ek3EnL/wDPNv7o9qJZ0MkPEnD/APPNv7p9qyB408Kwlnl8S6MiTHfEzX8QDrjblfm5G5WGR3BHaprXxP4f1W7ih07XdMvJUJdkt7uORlXBGSFJ4yQM+4oA1vtCf3Zf+/Tf4VFbToLWEEScIOkbHt9Kl+1W/wDz3i/77FRW1zAtrCDNGCEAILD0oA8g+JGoQ2/xBculyd2lW2PLtpH6S3HXapx171x15dWV2wby71HC4DDTpsjkHrs9j+ddj8SNSsLb4guZ722iD6VbBTJKq5xLcZxk+4/OuOvNV02Zg0Gt2UbBcf8AH2AM5HbODxmgCa21O2gh2Mt+53Fi32CfnJJ/u+9evfC65jbwBZsFlw1zeEZhcHm6l7Y4+leQ22t6YkOJtYsGk3Eki5TuSQOtew/DSWOLwHZiSRU3z3Uq7jjcj3EjKw9QVIIPcEGgDqWnT7VGcScI3/LNvVfasTx1Oh+H3iUASc6VddY2H/LJvattrmD7VGfOjwEYE7h6rWJ46uYG+H3iUCaMk6VdAAMP+eTUAeJS6taywvGI75dylc/YJ+M/8AqvDd2ccqSmK7LIGAxpswwDjp8vHT9TViXXNKaF1TV7EOVIU/aU4P51Xh1XTFlR5NZssKGG0XoI7Y6nnv19aANXRfEenWHi/Qby6+2RwQ3MhdjYT97eZRgbMnlhwM+vQGvVf+Fn+FP+fu+/8FV3/wDGq8Sv9a0p7zTGXU7NglyzMROp2jyZBk88ckD8asXOtadJFtt9Z0+N8/eM6nH6/SgD2QfEjwvaqLeW8u/MiGxtmm3LrkcHDLGQR7gkGvN/GHirStW8bS3di15LCNOt4ifsE4IYSTk8FAejDnGDz6GufsdZsIomFzrGnsxORtulbsM9T65qOLWtKGu3ch1OzCNbQKG89cEhpcjOe2R+YoAkur20uWUlL4YxkHT5yDggjI289/zqaHVbaKFUKXzEDr/Z84/9k6VDdavpsrKYtaslXjcv2tVzgjuDkcZ/Spodc0pYVEmr2BcDnFyh/XPNAHrfhLxLYaf4I8O2s1vqryJpVpkwaTdTIcwoeHSMqevY8dOtbH/CZaX/AM+uuf8Aghvf/jNYfgzxp4VtfAvh63uPEujQzxaZbJJHJfxKyMIlBBBbIIPatz/hO/B//Q16H/4MYf8A4qgA/wCEy0v/AJ9dc/8ABDe//GaP+Ey0v/n11z/wQ3v/AMZo/wCE78H/APQ16H/4MYf/AIqj/hO/B/8A0Neh/wDgxh/+KoAP+Ey0v/n11z/wQ3v/AMZo8Cf8k88M/wDYKtf/AEUtH/Cd+D/+hr0P/wAGMP8A8VR4E/5J54Z/7BVr/wCiloA6CivKP+ET8N/9C/pX/gFH/hR/wifhv/oX9K/8Ao/8KAPV6K8o/wCET8N/9C/pX/gFH/hR/wAIn4b/AOhf0r/wCj/woA9XrkPFSeNGupI/Ds0aW7wGTzWSNmjdQRsVWIBLblYE8DYQSAa5f/hE/Df/AEL+lf8AgFH/AIVxmq2htNcmtLTwVpUsCzJ5b/2KXUx4Bb94vG4knHGBjk8ii13YL2Vz0+wt/H2bf7be7ibUxyfu4EXzDE5EhC5IYOEBAJXk4BHNZdrpnjW2n0qVLe/lt4TMTb3WolnUnbgyuJ8PyGKgiQDdgheo4u10h5JcTeEdECuj7Quk7Cp2My5YnH3lAPA+8OnfPg0l45bFm8NW9xbbn3s+kRpJKMchkEI24OccpnA+90oT96/9dQtaNjurbQPH1tp1vCLi/eSK5QzNNfb2mcfekU+aNsR4+U5xg/uznFWrnSfFsr6g5h1/946uyR6pGolBO4rERKPL2kheAuVVss2Qo80g0a9jsofN8OWkswnQTs2kRKQ38SKBCdyejcDr84qebRkZrwroyRqGB2r4fQmJScjy/wB0Q5AKqcljyThQMlPf+vIFt/XmdPoiXEdncpduHul1C8EzDoz/AGmTcfzzTLoask0ptW8xGLbQ+zC/KMY6HhievpWX4c8P6VPpBkvNE077R9quVcG1Q7SJ3G0cdBjA9hWnJ4b0JInZdB012CkhfssfJ9OlfAYyVOOMqt/zS6K2/qejRyec6cZqW6TNYdOa8Z0/P9l2uOvkJj/vkV38OjaZJcIp8N6eIs4Z205VznPODyO3Y9ecVp/8IzoH/QD03/wEj/wrsyzMqeWud05c1uyta/r3PWynDzwUpSXvX+X+Z5epuMpuU4zzyP1/+tWnpH/IxaL/ANhS0/8AR6Voa1oulReJpoo9MskjFnCwRbdQAS8oJxjrwPyFVv7H0z/oG2n/AH4X/Cv0zLcHPMcFHExdlNPR9Ohx5hxKqXtMJKm3o1fm7r0PoLU/tvkxfYgxYyDfsZQQuD0LAjrjtSWK6h51w94y+WXIiQEEhQxweAMZGOMn8OlfOMVjZvcqjaLbIh7m2XpyRz+A496u/wBj6Z/0DrP/AL8L/hRDhqpJXVRfcz411orQ980j/kfda/7Bdh/6Nu66O4/1S/8AXRP/AEIV4P8AD62gtdY1lLeCOFDb2pKxoFGd03PFd9XmVqDw9R0m72PTou9NM7+orf8A1Tf9dH/9CNcLRWRod03/AB9x/wDXN/5rRdf8ek3/AFzb+VeO+IbCz1DxPpMN7aQXMYs7tgk0YcA77cZwe/J/Omf8Ix4f/wCgFpn/AICR/wCFRKdnY6aWGdSPMme1VFD/AK24/wCug/8AQVrwa60bTIVlaLw3pzlXICDTgTgZ5zjBzgdOme9aY8M6AQD/AGFpgyOn2SP/AApe0Rf1OV7XPa6K8l0fR9L0+7eay02ztpDGVLwwKhIyDjIHTgflW3Vxd1c56tN05crO6tf+PSH/AK5r/KvDfi9/yUNP+wVb/wDo2eu4ryr4g20Fx4y/fwRy7dPhxvQNj95N611YO/t42/rQdH40YD+YZQAWCY6jHX3zSxBxEvmEl8c5x/Sqj6fZ+aFWxtgCOpgB/wD1UsWnWbRKXsbUMRkgQgV7acr7fj/wDt1ufQ3wl/5Jtp3/AF3u/wD0plrsW/4+4/8Arm/81rx74eqqeCrREUKqzXAAAwAPPkrp88Yr52fxM86W53V1/wAek3/XNv5VLXlHiz/kTdc/7B9x/wCi2rxWSws1jYrZW5IHH7of4U4Q5j0cvy2WNUnGVuW343/yPryH/W3H/XQf+grRN/rbf/rof/QWr5B8qKfyI5rNCkabIw0QIQZLYHoNxY49ST3rQ0XS9Pl8S6XFJYWrxvK4dGhUhh5Mh5GOeQD+FTiF7GlKq9eVN/cdNfJJ0aEq3Omon1nUVr/x6Q/9c1/lXhV/4e0qKNGtdB0pjk7lNirdFJHTGORj8akt9H0zUXnub7QbETvJuZpLVSzkgFmJI5O4tzXzv+sNPl5uR/ejwec9xX/j7k/65p/NqLj/AFS/9dE/9CFeQ+FPC3h648TaxFPoOlyxx2doyI9nGwUs9xkgEcE7Vz9B6Vuy+HtJtLu7Fl4S0oFFEcZTS4/nDhVf5sgEYdgRwMA5PWvVoYuNamqiW5DrJOx6NUVv/qm/66P/AOhGuNg8FeGWt4zP4W0NZSo3hbCLAP8A3z/n3rF8NeEfDU+l3DzeHtJkYajfIC9lGSFW6lVRyvQAAAdgAK5cyzaGApKrKLd3bT0b/Q0oS9tKyPTG/wCPuP8A65v/ADWi6/49Jv8Arm38q82Xw9pjXYso/DGjpZvcEzK2lDbhd4Rs8KxxuwccbvflPFHhjw/p3hLWb6x0LTLW8trGeaC4gtI0kikWNirKwGVYEAgjkEV5S4roucYezevmjp9g+56fUUP+tuP+ug/9BWuFoz+lfVmB3Tf8fcf/AFzf+a0XX/HpN/1zb+VeH+Oo0utU0m0uEWW2aG4kaGQbkLq0QVsHjIDMAe24+tc1/ZtlaPHcWenWiTxurI6whWVs8MCBkEHBz7VLlZ2OOtjI0p8jR9NV5B8Qf+Shy/8AYKtf/RtxXn1ppOnSx5l0myVgB/y6qvOOmCO3rW34T8P6Lc63qkc+j6fKiW1syK9sjBSWmyQCOM4H5ChSuwo4yNWfIkMuDc7z5IbAQ7cbcFueufw6U+1MxgH2gESZPUg8Z46cdK67/hE/Df8A0L+lf+AUf+FH/CJ+G/8AoX9K/wDAKP8AwqjsOn+GH/IhWv8A193v/pVLXVt/x9x/9c3/AJrXn9raW1jbJbWlvFbwJnbFCgRVycnAHA5JNTZ4xQBv+O/+SeeJv+wVdf8Aopq8cnMghbyhl+MYxn3xnjOK9BlijuIZIZo0kikUo6OoKsp4IIPUGsr/AIRPw3/0L+lf+AUf+FAHFob0ywll2oAN4LKTnn257dMVueGv+R98N/8AX3N/6Sz1sf8ACJ+G/wDoX9K/8Ao/8KmtfD2iWNylzaaPp9vOmdssNsiMuRg4IGRwSKAPUaitf+PSH/rmv8q4WigDul/4+5P+uafzai4/1S/9dE/9CFcLRQB39RW/+qb/AK6P/wChGuFooA7pv+PuP/rm/wDNaxPHf/JPPE3/AGCrr/0U1YFMlijuIZIZo0kikUo6OoKsp4IIPUGgDz+Xf5L+X/rNp2/XtVeFboyo0juIwGBU7eemM4/Hp7V2f/CJ+G/+hf0r/wAAo/8ACj/hE/Df/Qv6V/4BR/4UAcPqP/H9pP8A19t/6Jlq1cm4EX+jKrSE/wARwAP88fjXXf8ACJ+G/wDoX9K/8Ao/8KP+ET8N/wDQv6V/4BR/4UAcbYtdNE32pCr54yQeMD0981DD/wAjDe/9elv/AOhzV3H/AAifhv8A6F/Sv/AKP/Cj/hE/Df8A0L+lf+AUf+FAHG3Quty+QxC8bsAZ6jpn2J/KpoTIYVMow+OR/wDq711n/CJ+G/8AoX9K/wDAKP8Awo/4RPw3/wBC/pX/AIBR/wCFAHb+BP8Aknnhn/sFWv8A6KWugrxPwx4Y0C48J6NNNoemSSyWMDu72kZZmKAkkkck1q/8In4b/wChf0r/AMAo/wDCgD1eivKP+ET8N/8AQv6V/wCAUf8AhR/wifhv/oX9K/8AAKP/AAoA9Xrn/An/ACTzwz/2CrX/ANFLXEf8In4b/wChf0r/AMAo/wDCu38Cf8k88M/9gq1/9FLQBxH/AAjNh/z8ar/4Nrr/AOOUf8IzYf8APxqv/g2uv/jldP8A8IG//Q1a5/3xaf8Axij/AIQN/wDoatc/74tP/jFAHMf8IzYf8/Gq/wDg2uv/AI5R/wAIzYf8/Gq/+Da6/wDjldP/AMIG/wD0NWuf98Wn/wAYo/4QN/8Aoatc/wC+LT/4xQBzH/CM2H/Pxqv/AINrr/45XKa7LBp2r/YLdrzKgFjLrV2XbKFshBIPl4xuz1yMd69S/wCEDf8A6GrXP++LT/4xWPruiLoL2vn+I9fkjm37mRbPK7RngGDnP1FAHCWt1Fcy7DZakoZHMezX7t2JCM6jbkddhHXjjrniGwD3cdpN/aEkkRMrztFf3pV4owCzI32g4wWCcg85PtXWxvYS3UkKa94q2okzecYrDYWjDkrxFnJEbEcY46jpVCC5n+1WMF3qmswea7LdOs9q6W/AKnd9kAOdwHzFOQQNxGKS3sHS5yEGqXH2KGSf7UZWnRJfL1O7CxE9YWzcZ8we2Tzwhqea/UNeeXqKokbDBfV7wmBSflMg88E5XHTaAWAyTkDcttYmlsLS4nvteie5KSLGsttJsgYZ3sRZ4Vh3Bwo4y4zV+Y6irXPkXusSIJfLtpGu7MK/JwXItT5eUUuANxxjIXIJHo/68gjqjE8OaRbXmkG4lbUYpHurklBqNwu39+/Bw/X1PUnk5JrTk0KyjieQy6oQqk4XU7nJx/20q54T8MDVtCN8mv6xCs15dkIFtun2iQZOYTycZPbJOABxVy58PJatOG1/X38kHJRLP5iF3EDMQ52888fjX55jcT/tlWCqWtKWmumvoe/h8XQVGCcb6Lou3qctDbWE9wkSvqDAnDOmrXRUE5xg7sdvb2zWn/wj9l/z31L/AMGdz/8AHK6SPwUzxq58R62hYZ2stpke3EOK8ftPEGv3FlBM+tXAaSNXIEMGMkZ/55115Zg8RmspLCVPhte7l1v5eRpHF0OsfwX+Zf1rSbaPxNNEst6VFnC2WvZmOS8vctnHHTp19TVb+y7f/npef+Bkv/xVZst3f3l99ol1G8aZ4wnmGOEAopJHAX1c9u9PUXjXFrGdTucS3MMTfJF0eRVOPk64NfrOVTp5flsKeJjzSgndqz7vrZ7HzOPwlWtXnVpu0X/kOiS0luVhBvRu6E3kwPcg43dMCrv9l2//AD0vP/AyX/4qugufC6W0Qf8AtTVpMsFwgt88nA6xjvUVnoFrfZ8nWdV+VQx3LAMZJGP9X1+U/pXnw40yhR5nCT/7dX+Z5zw9TdP8WXPh9bpb6xrKI0hBt7U/vJWc/em7sSa76sP4d+HII/EWuwSXl1PttLNw8hQHl7gY+VQMfL6d69Al8P2iICJJuWUcsO5A9K4qmKpYubxFFWjLVdD0KUXGCTOborp/+Ecs/wDnpP8A99D/AApkXh+0dCTJNwzDhh2JHpUGh5n4hs4r7xPpMUzTqos7tgYZ3iOd9v3Qg456dKZ/wj1l/wA99T/8Glz/APHK7vVfAtnqOpWc6anqNnLDDKge3MRyrGMkHfGw/hHSqs3w8WOCRx4n1zKqSMraen/XCs5Rbeh2Ua9OELSR51dW9harKxfUCEcrj+2LndxnORv46ceuR0rTHh+xIBE+p4Iz/wAhS5/+OV23/CuU/wCho1z/AL5tP/jFRp8PFZ5QfE+ufI2B8tp6A/8APD3qeSRp9apX2/BHPaPpVvY3bywyXjMYypE15NKMZHZ2Izx161t1X1rwfLo9mlxbeJtZLtIEO9LUjGCf+eHtXOzw6lAqn/hItVdmO1VWK1yT17xY6A1Sly6MznTdZ88FodVXlXxBt0n8ZfO0g26fDjZKyf8ALSb0IzXTWRvr+JpIvEmqgKcENFa56A9ovQ0/SfAkPizxRqa6prmqs9rZWpSSP7OpIZ5+D+6xgbeOM8nOeMb4etCNRSlsQqUqXvy2PLXtIVlCBp8kZ5u5B+XNLFZRSRK5a4BYZwLqQ/1r22X4LaMiAjXNc5ZRy9v3IH/PGn/8KT0X/oOa5/33b/8AxmvT+u0P5fwRXt6fYxfh6oTwVaKM4E1wBkkn/XydzXT1w+kaVd2Ftc2Vpr+oxW9tf3kMaiO3PC3Ei5JMROTjJ9zxgcUG8uw6L/wkeq5cgL+7tOQcYOPK75HHX2r5WrnOFVWUNbptbGiy+tKKmrWZ0Hiz/kTdc/7B9x/6LavFZLOFI2bdcHA/5+ZB/wCzV6P4jttRXwvqxfxBqEqCymLRvFbgMNh4OIgcH2INdb/wpDQ/+g3rn/fdv/8AGa7cBmFDExlKn08j0MFUp5c5LExvzWtaz2v3PBo4reR1UNcfMM/8fMn+PStPRdOgk8S6XGz3QV5XBK3Uqn/UyHghsjp2+lexJ8E9EZ5Qdb1z5GwPnt/QH/nj71JH8GdHs721uINd1xZkkOxt1uduUYHjycdCRz610Yp+1oTpw0bTS+aNcVmuEq4edOMHzNaOyX6nJX+lW1nGjodQkBJznVrlcYUt/eOehpbHTLG+jd1fVECsF+bVLjP3QT/y07E4/CvQ/wDhW8f/AEM+uflaf/GKjh+HSSQRufE+uZZQThbX0/64V8l/YuN5bc6v/il/kfL8rOW8KeHLGfxNrETz6oFSztGBTVblCSXuM5KyAkcDAPA5x1Odq603TLa4uoQ+sOYNgwNdvtzFioHAc8fP2yeOladl4ANhqVzPbeKNcjlmhiSR9todyqXKjmDHG5unr9Kuy+GL9EBHi/XOWUcxWXcgf8+9e7hsNVp0owm7tIzlSm3e5Rg8K6fLbxyPLrcbMoJQ63ecH/v7WL4a8MWE2l3DNcasCNRvk+TV7pRhbqUDgSDnA5PUnJOSSa6z/hFb7/ocNc/79WX/AMj1T0/wTNa2zxweK9cjRp5pCAlocs8jMx5g7sxP48cVxZvl2JxdBU6ElF3vu1pZ9l5m2GTpybnqc+NOsX1JLSI6o26Vo2b/AISG8ygXPJG/jO04GecUni7wxYW/gvXZkuNWLR6dcOok1e6dSRGx5VpCCPYgg1058KXonRP+Eu1zBVif3Vn2I/6d/esjxl4Xu7fwP4gmbxTrMyx6bcOYpI7Ta4EbHadsAOD04IPoRXhQ4ezFVIy9okla/vSd9fQ63Wh2H0V5bLrmuwxNI/iG7CqMn9xb/wDxqo4/EWtyzGNPEN4Tt3A+RbYI4P8Azz9xX6e8lxSdnb7zzPrdM3PHdul1rejpI0qgW10f3crRn70HdSDXNz6bbwx7g18/IGBfTDrwP4/XFbvhrSLnxj4xhstV1zUCsOn3EsbxJArA+ZACP9VjBz6Z4GCOc91N8JtPjgkceINcyqkjJtvT/rjXmYnDVKFV057o56tGpXl7Sm9PmeS2llbXMe7feAgDO2/mIGRnH3utdP4Et0tdb1hI2lYG2tT+8laQ/en7sSfwrt/+FR6d/wBDDrn523/xmmeHfBdnpHjHWbJb6+uV/s+ylDzmPcC0lyMfKijHyjtnk81iotMvD4arTqc0np6sqDV4t+GCou1mJdwpUAkAkHoDjvz7cHDrLUheTGPy1XCBgQ+7PTPGOByOuDz0612c3h60VAd8xyyjkjuQPSn/APCOWf8Az0n/AO+h/hVnectI4iieRiAqKWJJwBj3rNg1qObzQUCmOPeAX+9gA8ZHTBGCffgYNdxF4ftHQkyTcMw4YdiR6UN4etPPRN82CrN1HUY9vegDlbWf7TbJLgAt1AOQCDg89/rSXVyLWNGMbvvkVAFHTJxk+wrq5vD9pHBI4kmyqkjLD0+lP/4Ryz/56T/99D/Ch+RUGk05K6OGXWIns1uAoG59hVmxjrz6noeg6j8a0q6SPw9ZtJLl5vlYLkEcjAPp7muS+IltNoum6W2m31xbSXN+IJHCxsdnkyvgblI6ovakk1uy6kqcvgjb53GyXuyd4lhdthQFug+Y47+nH5/Wof7TYXSxNFH5bSbFkEucjA5Axz94Dj354ri5tS1iEoG8Q6h87bQfJtsD6/uqSDUtXmB8vxDfALjjybboeh/1XH40zI9GrKTW4WmZGEahQSXMo29CQc+mByexI69aT4epd6vqusWupalc3SW0FtJEWSJSpdpg33UGf9WvWu6m8PWioDvmOWUckdyB6UAcZZakLyYx+Wq4QMCH3Z6Z4xwOR1weenWr9dP/AMI5Z/8APSf/AL6H+FeN3F9rLalqSprt5FHDf3UEaJDAQqJM6KOYyeijqaAOrn1ZYdWisCiEyDO7zBleQPu9erL+pOO+lXmZ1zVROIv+Eg1DcWKj91a84ODx5ef0p2panr1npV5dR+IbwvDA8ihoLfBIUkZ/de1HQD0iRxHGzkgBQScnA/OqdlqS3srIqqCq5ba+cHOMf4e3XHGe1/4Ryz/56T/99D/CmJ4ftGeUGSb5GwPmHoD6e9AHN1nXerxWk7xyRuFQoC54HzZ6fTH6/XHav4ftFeICSb52wfmHoT6e1PPhuyIIMk5B6gkf4Umm9jSlKEZXqRuvWxxP9qJ9qEACk+aYyd47Y7dScn8PXqKv10kPh+0kgjcyTZZQThh3H0rzjxs1/p3jBtPsNWurW2Swhn2pHCxLvJMpJLIeyLSimt2FSUHbljb5mrfakllIFfy+VJ+aTGD24weDz+PABq5G2+NXwV3AHBxx+VedT6rrFuyq2v6kzNjaFgtuecf88vp+dSx32syIHXxFf4PrDbf/ABqqMzV8MeHrKbwno0rz6mGexgYhNTuUUEoOiiQAD2AxWr/wjNh/z8ar/wCDa6/+OVe8H+CnuvBOg3A8S6zD5unW7+XGtrtTManA3Qk4HuSfc1s/8IG//Q1a5/3xaf8AxigDmP8AhGbD/n41X/wbXX/xyj/hGbD/AJ+NV/8ABtdf/HK6f/hA3/6GrXP++LT/AOMUf8IG/wD0NWuf98Wn/wAYoA5j/hGbD/n41X/wbXX/AMcrt/An/JPPDP8A2CrX/wBFLWf/AMIG/wD0NWuf98Wn/wAYrQ8Cf8k88M/9gq1/9FLQAfY/GH/Qd0P/AME03/yVR9j8Yf8AQd0P/wAE03/yVR9s8Yf9ALQ//BzN/wDItH2zxh/0AtD/APBzN/8AItAB9j8Yf9B3Q/8AwTTf/JVH2Pxh/wBB3Q//AATTf/JVH2zxh/0AtD/8HM3/AMi0fbPGH/QC0P8A8HM3/wAi0AH2Pxh/0HdD/wDBNN/8lVzWuarPFdyabrOt6DNJGhEiSeF7mZFVgMgkTlcFTzz0zngGul+2eMP+gFof/g5m/wDkWuY1ecNqM8Wraf4TjvZh+8jm8TyxuQyiMfL9nGMggfiO5o62DoVLDWbcahPYadrHhxbqxMvmxweFLlfI8tTvJImwowxAOQDuwM5rOttUhM+lWUkHhuykd5I7eKfw4ifZy2MgAXh5YMCQm7hstitPTBaafqtwtjp/hI306y2ssTeKppWKj5pI9jQHG3qQBwPQVUt5LJn063i0TR5DP5yQFtevnD/MVbzGNsR95cKXPUfJQm7pv+nr/X3g9LpFC38TwT2NvO8egQJe3kc8Uc/hxFaV3+7cAfbOTwf9vj7tT3N1sn1CNtI0SZ5CImx4VX/TQr7RjddjKgpkF8AhPlzim2moaTd6eJbbQ9INtJcgAjWNQXr0Aza5EGO3+qonvdMi/tKJ9J0/CuI50i1/UiC6EJ+6C23LLgKTHyBnPBNLrp/Wi/r7gW2v9bmh4SXxBeaG9zY6vpC20t9eum7S5DnNzLkjFwMAnJA7AgZOMm1cpq0M9xJPquh+aqESv/YUzEqQCRkT88YJHoPSuN0v4jXWiQ3WnQ6DZyxxX92VaPUWC/NcSNhf3PIGcA8ZAzgZwCb4nFppZJvDdtukU7wdXcDBG0nHlYBwMZ618PiuH82qYurVhR9yUm0/cu03db+Xc7afwRv5HoUdv4pkjV11nRwrDIzo8wP5G4yK8d0fwheT+H9Puhq9tFHJaxyYazJ2gqDyfMGceuBXWL8XL4qNvhy2IxxjU2/+M0/w3o3iO48IaQYrHSXt5LCHYZNQkVmUxjGQICAcdsn6mpw8c2ySEpVbUudq3wa2vf7ro6sP7Hm/e/r+hyqeEZfNVF1i3V26f8Sxx+f7zjOO/Wi/8KX+nx290NVtpCl5bbV+xMOTMgBP7zoCc479MjrXW2+hakLpVhtvDzXJYlf+JzKz5Gc4/c59c/rUfibTfElto6zXFlpQjW8tP9XfyMSftEeBgwjjOMnPAycHpXT/AG/j6k1Sda6lo0+TW+htUWFdOSjvZ2+LciuV1mGINNqOnFNwAxpcrc544Ex71FZpqMhP2TUtIyVDHZprjjJAz++9j+VTTz615RM+naWsakMS2pSAAggjnyfXFQ2f9pW7yLa6ZpIYYDqupyEjrjP7njvXmLn5Htf/ALcseP8AUMT/ACM634cx6gvibXxc3NtJJ9jsvmit2QY33OBgueevOfwr0KdZ/LGZIz86dIz/AHh71578OZNQbxNr5uba2jk+x2XyxXDOMb7nByUHPXjH416FO0/ljMcY+dOkh/vD2r7fLb/VKd+39bGbhKD5ZKzRLtuP+esX/fs//FVFAs/lnEkY+d+sZ/vH3qXdcf8APKL/AL+H/wCJqKBp/LOI4z879ZD/AHj7V3CBln+1R/vI87GwfLPqvvRcrP8AZZsyRkbDkCM+n1oZp/tUf7uPOxsfvD6r7UXLT/ZZsxxgbDnEh9PpQBLtuP8AnrF/37P/AMVUUSz+ZNiSP7/P7s/3R71LuuP+eUX/AH8P/wATUUTT+ZNiOP7/AD+8P90e1AHPeOI9RbRYRa3VrE/2hcmW2Zxja3YOv8685uodYEP+kajpboTwp0yRsn2Hnc16l4msdX1HTY4dOt7F5lmDEXF08a7cEdVjbnJHGPxrkJfCPiydQHsdE4OQV1WZSD9Rb1lOLb0O7D1acYWk9fmczYw6o0JNlqGkrHkZCaXIo6DHHnDtiuq+HceoL4n18XV1bSyfY7L5ordkGN9zgYLtz15z+FVbHwb4ntbcfZdO0REkwxB1WcnoPW3Pauj8JaDq2k6pqV5qCWSz3MMEQit53kVVjaUhtxRTkmQjG3jaOTnAIxaeoq1WnKnaL1+Z086z+WMyRn506Rn+8Pepdtx/z1i/79n/AOKqKdp/LGY4x86dJD/eHtUu64/55Rf9/D/8TWpxHAL4B1jz7yS28QWMcU95cThJNMd2XzJXcjInGcFj2FQj4dask+xda0cF1YsRoz88j/p4969AgafyziOM/O/WQ/3j7UM0/wBqj/dx52Nj94fVfauKWXYWUnJwV3udKxdeKUVLRHA3vw71a6sLi3vPEFk9rLEyTLDpjo5QghgrGdgpxnBIOPQ9K9D23H/PWL/v2f8A4qorlp/ss2Y4wNhziQ+n0qXdcf8APKL/AL+H/wCJrahhqVBNUo2uZ1a1Sq7zdyKJZ/MmxJH9/n92f7o96JVn8yHMkf3+P3Z/un3oiafzJsRx/f5/eH+6PasPxZ4hvfD8Gmywadb3UtzeeQqPdGJR+6kfJIjbsh7d61nOMIuUtEjI6Hbcf89Yv+/Z/wDiqitln+yw4kjA2DAMZ9PrXBy/EbWLfb52haTHu+7v1lxn6Zt6IPH2uLCsa+H9LfYoUkau/p/171xf2ng7X9ohcyO8VZ/tUn7yPOxcnyz6t70TrP5YzJGfnTpGf7w9657wx4nu9dv7+3uNOhtbq2ihdljujKhRzIFIYopzlHyMcccnJA6Gdp/LGY4x86dJD/eHtXZTqRqRU4O6YyXbcf8APWL/AL9n/wCKqKBZ/LOJIx879Yz/AHj71LuuP+eUX/fw/wDxNRQNP5ZxHGfnfrIf7x9qsAZZ/tUf7yPOxsHyz6r71ieOln/4V94lzJGR/ZV1kCM/88m9622af7VH+7jzsbH7w+q+1Z3ieyvNV8J6zp0SwJJd2M8CM8hwC0bKCfl6c0AfOjx6iELPeWW1eTm0bjH/AG0qOOO884iO6sRIByRZt047+Z9P0rvX+Fni2VNjpoTKeoN9N/8AGKhh+FPihJnaOLQ1dPkJ+3zdMD/pj6Yr7F5lgubSf/pZ5Kw9a235CfCtL0fEE+bcW7n+yrjaUgK4/ewZ/jPtXtVys/2WbMkZGw5AjPp9a878E+CfEHh7xZ/aOojTDGbGaBVt7mRyS0kTZO6JcD5P1r0S5af7LNmOMDYc4kPp9K+bzGrTq4mU6bunbv2XfU9ChGUaaUtyXbcf89Yv+/Z/+Krn7RZ/+Fg6x+8jz/ZVhk+Wf+et3710G64/55Rf9/D/APE1514h8VX/AIa+IN75GlW14bjSrTd5l40WzbLc4xiNs53H0xjvnjiNj0CdZ/LGZIz86dIz/eHvUu24/wCesX/fs/8AxVeXzfFTVCFR/D2noSQwzqzc7SCf+WFSJ8VdWkUMnhzT2U9CNWcg/wDkCgClL4/8VR3+oQ276MsMF9cwIJLKVmwkzoCSJgCTtz0FVZPiT4pSTe0+i5T5Pl0ycjkj0m9Riq2h+GfE/iOyuNYtLbSI4by/vJQkt/IGUm4kyOISODkA9xg4HQW/+Fc+KhLs8jRcv8+P7SmxkEHp5HHJoAZqXxI8X22lXlwX0NxFA7lRYSjOFJxnz+K9k23H/PWL/v2f/iq8b1L4b+L7nSryApoaCWB0LC/lOMqRnHkc17JuuP8AnlF/38P/AMTQBFEs/mTYkj+/z+7P90e9cF8W0uzo+hiOeBZDqo2s0JIH+jz9RuGeM9672Jp/MmxHH9/n94f7o9q4L4tvdjR9DMcEDSDVRtVpiAf9Hn6naccZ7UAeYzRajvjWW909mJ+QGwc8+v8AreO3NEEOo4YwXmnqCeStg4z7/wCt5+tE7ajJ5YmsbDhgUBv3GW6j/lnzSW/9oRGTyLGw5OGxfucEdv8AV8UAd98J0vRrviETXFu7/ZrPlIGUY3XHYuffvXp06z+WMyRn506Rn+8PevMfhO96dd8Qma3t0f7NZ8JOzDG647lB79q9OnafyxmOMfOnSQ/3h7UAS7bj/nrF/wB+z/8AFV88XUWpnWNYMN3aJH/at7hXtWY/8fEmeRIO/tX0PuuP+eUX/fw//E188XUupjWNYENpaPH/AGre4Z7plP8Ax8SZ4EZ7+9AFIG9SY4vLBXJILDTpOeeefM9etR61Fqo0LUDJe2bILaTcFtGBI2nOD5hx+RpwNwt1u+w6X5+49b9iQxPp5fWm61Lqp0LUBJZWaobaTcVu2JA2nOB5Yz+YoA+mNtx/z1i/79n/AOKqKJZ/MmxJH9/n92f7o96l3XH/ADyi/wC/h/8AiaiiafzJsRx/f5/eH+6PagAlWfzIcyR/f4/dn+6fepdtx/z1i/79n/4qua8ZeJrvwzZ6fcx6dBdyXF55Co10YwP3Uj5J2N2Q9u9cyfipq4GT4asB/wBxZ/8A4xQB6NbLP9lhxJGBsGAYz6fWvIPiRHft8QX8i5tkI0q23GS3Z8/vbjGMOMd/WtW3+Keq+Qip4d09wgC7l1Zu3/bCuO17xFqviDxdPeDSrOB0sLeIx/bmYYEkxBz5Q/vHjHGByc8AGbcC/QhZ77TyTgAGwdicnsPM9RUsUWqeUvlX2nhAMACycAf+RajuJNQI3T2enrt7m/dcZIP/ADz9QPyqSJ9VSJVjsbHYBx/pznP4+VzQB6t4MtfFTeBfDzW+s6NHAdMtjGkmkyuyr5S4BYXIBOO+Bn0Fbn2Pxh/0HdD/APBNN/8AJVYfgy68VL4F8PLb6No0kA0y2EbyatKjMvlLglRbEA47ZOPU1ufbPGH/AEAtD/8ABzN/8i0AH2Pxh/0HdD/8E03/AMlUfY/GH/Qd0P8A8E03/wAlUfbPGH/QC0P/AMHM3/yLR9s8Yf8AQC0P/wAHM3/yLQAfY/GH/Qd0P/wTTf8AyVR4E/5J54Z/7BVr/wCilo+2eMP+gFof/g5m/wDkWjwJ/wAk88M/9gq1/wDRS0AdBRRRQAUUUUAFc1q/hXSL++lmu7qaKa+JiCiRF3nyiuFyMk7QTjnoT0rpa5bxr4YufFltZ6eksUFokkkk8rO2/mJ4woVcblO87vnU4GB1yEw06jvD3gPRvDOsXOqaeJRcXCsj5CAbSwbHyqCcEcE5Jyck1Wl8LaDePatHrEyiSWZUWK4jxO/mPIR90nMblyApBG35s4qLRfh//Y19p7pqKy2VpCENs9uSXIjdPvFzhMPwpBwBjJq6vg2KK2s0t7iOGa0nuZY5ltxkLKJcIOeAplB9Dt6DPDslt02BXe/U56Lwl4FuLSDy/EEM0MN2kFvILq3fyWH3bdDt4Izx/wAtOeGq1caL4aiOoef4zkiaDy/NL3drusiCVByyZXJLDDZGXYgZ5qCP4ViKzt7aPWWRbZkSHZCygQr0VgJAHfk/MflPdDVp/h7ds0zjVbEOXEkDnTTlHPLlsSgPuJZjwDnbkkKBSf8AX4Atux5OfB2uz3upPpGiTXGnrqN2kEqXEADKs8i8BpAeMY6dqY3gLxaxf/inbrDjBH2q29Mf89K9K8K6xp+haNNpTxarKbXUL6LfFpdzMrAXUuDvSMqeOuD196JL3S5mlEg1nZJcGZtvh263EfN8pJiOcbup6Y4xWrzGvF8q2XkZrF1Yrltsec/8IP4v/wChbuf/AAKtv/jteg+Edav4vBehRp4Y1aZU063VZY5bUK4Ea8jdMDg9eQD7Ct8eLdMVQBba3wMc6Len/wBpVx/hb4jeF7HwhotpcX86zwWEEUiixnYBljUEZCYPI6jivleKp4rG0qaVLns3sn28jrwlWrXbutuxtWc95ZzpMvhjX5HSPyl3zWXC8YHEw9P1PtWf4z1m/m8OFH8M6rAv2yzO+SS1IyLmIgfLMTkkYHGMkZwMmqlh4x8HWd7HdPqjySRxmNSuk3Cnt82dh+brk98/m3xT4+8Oatoq2Vjd3M1zJe2hSMWFwC224jYgZTk4BwOp6DmvlqeDxSxEJPDuya15Zq2vqdqpzWrTRRuL68uUCnQtWjKnIZJbYEcY/wCevoTUdrPcWjEpoOrsSMHfNbHvn/nrx17VavLr7VB5a2WsLzn5tFumB+o8vn1+oFRWT/ZJHka11qRnHzE6LcjJyTniP3759sV0q/Jbk+Vpf5nsOrT5vj/GJf8AC3it9J8Tau8/h/VXaaztAEja2JUK9xyczAYO7jBJ4OccZ6uX4hq6ADwxrnDKeWtOxB/57157FrEEHii+eW11NN9lbAK2mXG7h5+duzIHPXGDzjoalu9Ts7mQsE1FcxlBu0m5JXOeVOwY68+uBX2eXTksLBWtoeRWo0qlSUua+vdHoP8AwsZP+hX1z/vq0/8Aj9bfh3XE1zRkv4LK6iR5pk2TeWGVkldGBwxHVT0Jryax1iztLUQsmpSYYkEaTcKOSTjGyvQvhvdRv4KhcLNhry9YZhcHBupTyCMg+x5FehGTb1OOvShCKcWdO0r/AGqM+RJ9xuMr6r70XMrm1mBgkGUPJK8cfWhp0+1RnEnCN/yzb1X2ouZ0NrMAJOUPWNh2+lWcxL5z/wDPtL+a/wCNRRSv5k37iQ5f1Xj5R71L9oT+7L/36b/Coop0Ek3EnL/882/uj2oAl85/+faX81/xo85/+faX81/xo+0J/dl/79N/hR9oT+7L/wB+m/woAitpXFrCBBIcIOQV54+tCyv9qkPkSfcXjK+re9FtOgtYQRJwg6Rse30oWdPtUhxJyi/8s29W9qACeVzGP3Eg+dOpX+8PepfOf/n2l/Nf8ainnQxjiT76dY2/vD2qX7Qn92X/AL9N/hQBFBK4jP7iQ/O/Qr/ePvQ0r/aoz5En3G4yvqvvXOL8QfDlvJPbvPfNJDcSxP5el3TqGV2DDcsZBwQRwe1NPxE8OG4R/M1LaEYE/wBkXfcj/pl7Vk61JOzkvvLVOb1SZ0tzK5tZgYJBlDySvHH1qXzn/wCfaX81/wAa5ab4ieGpIJENzex7lI3zaZcxovHVnaMKo9SSAOpNdT9oT+7L/wB+m/wq4zjP4XcUoyjuiKKV/Mm/cSHL+q8fKPeuK+J1zLHZ+H3SxuJWXVeI0aMM3+jXHTLAe/JHSu1inQSTcScv/wA82/uj2rividexQWfh+V0uCqaryEt5Hb/j2uBwoBJ69hWGN/3appf3X+RD2OJuby6uowj+H9UAGfuyW3dSv/PX0JptlcXFjGyReH9VIZsndLbHsAP+WvoBTL/UdPvo0V4NQBQkhjpNwcZUj+57g/hVjSZ9tmJobXW7uG4CyxzLo90yuhUBSCIyCCADkdc18PGjVnC0abflaX+ZlY6b4c3c03ibX3k065t2+x2Q2StGTjfc8/K5GPxzxXoU8rmMfuJB86dSv94e9cR4CSddb1m+ls72CCa2tYYzcWkkTMyNOW+VlDYxIvOMHJAJwcdvPOhjHEn306xt/eHtX2mXRlHCwUlZ22/4c1jsS+c//PtL+a/41FBK4jP7iQ/O/Qr/AHj71L9oT+7L/wB+m/wqKCdBGeJPvv0jb+8fau0YNK/2qM+RJ9xuMr6r70XMrm1mBgkGUPJK8cfWhp0+1RnEnCN/yzb1X2ouZ0NrMAJOUPWNh2+lAEvnP/z7S/mv+NRRSv5k37iQ5f1Xj5R71L9oT+7L/wB+m/wqKKdBJNxJy/8Azzb+6PagAaV/tUZ8iT7jcZX1X3qDVdQjsNHvby6jkit7e3kllkIB2oqkk4BJOAOwzWfrvi7RfD15ZjU554WuI5TEEs5pC20pnhEOMbh19a5fxZ8RPDWp+DdcsLO5vZLq60+eGFP7MuRudo2CjJjwMkjrQS5xW7J/+Fuad/0L2uflbf8Ax6uR1LUL/wAceMbu90Tw9qUiwafbRSpJJbIynzJyDzLgg5PQ54OQOM8VJcWrT+aBeA5OM2E52g46fLweDz716T8Ib2KbW/ETqk4H2azHz27qfvXHYjPeoUm2cWHxNSpPlktPRmO/g/xNcO/m+Hr6BWjKktcWpDcHaOJCcknA7ZIyQMkEHhPxVbxeWvhjUWGScvdWhPJz/wA9q9qnnQxjiT76dY2/vD2qX7Qn92X/AL9N/hVnec54FsL3RfCNrZXlqy3AluJXVXU7PMmdwpOcZAYA4yMg4JHNb5eQzo/2eTAVgeV7ke/tSQToIzxJ99+kbf3j7U0+U27crnLA8wNnr9PwoAdcyubWYGCQZQ8krxx9al85/wDn2l/Nf8aiuZ0NrMAsnKEcxsO30qX7Qn92X/v03+FAEUUr+ZN+4kOX9V4+Ue9cF8W7iVNH0N1s55GGqjCKUy3+jz9MsB78ntXexToJJuJOX/55t/dHtXG/E6C4vtH0t7S0urj7NqAmlSG3d3CGGVMhQMt8zrwATjJ6AkAHk01zcTlCdI1FShyCrwA9en+s6cUW9xc24IXSdSYEAANJB8oHQD95V64s7+domXSNcUxsGydGuT/7J+tOi07UbGWaJ9L1iUhsbotJuGUkcEhlQhs/3gSD2oA634T3Msmu+IWexuIj9msxsdo8/euOeGI/XtXp08rmMfuJB86dSv8AeHvXnvwytrq21TW7y5sb22hmhtYo/tFrJEzMjTFvlYBsYdecYOTg8HHba3rdho+lPf38ksVtFJEGcW8jHLSKoGFUk5JA4HegDR85/wDn2l/Nf8a8avPCviaPVdSNvoNxdwzX1zOk0NxbhSskruBh5FbI3YPHUHGRgnuv+Fn+FP8An7vv/BVd/wDxqtrRNbsNY0pL+wklltpZJQrm3kU5WRlIwygjBBHI7UAeNf8ACG+JRchm8M6mzHcwQ3drt5IJ4871xUl/4P8AFd9p11aHw5dW/nxNF50tzbbI9wI3NtlLYGcnAJ9Aa9tadPtUZxJwjf8ALNvVfai5nQ2swAk5Q9Y2Hb6UAS+c/wDz7S/mv+NRRSv5k37iQ5f1Xj5R71L9oT+7L/36b/Coop0Ek3EnL/8APNv7o9qAOC+LdxKmj6G62c8jDVRhFKZb/R5+mWA9+T2rzG5uJ7qLy5NH1HbnJCywjP8A5E/H8K9R+LEM+oaJpCWltfTFNSDSC2tJJXVPImUnCqT1YDOOM15xBp2oxXXnNpmuv8m0g6Lc5PA5J2e360AbvhzwXqt/o8d5bQsscxOFuZU3jb8v8OR/D61havaX+geLru1nsJZ5DZ27HyHjwBulx95h7/lXqXhXxHaab4dtrW7sdcjmQvuX+w7w4yxI5EWOhrh/GJl1nxzNqFppWuSWv2O3jDDR7pdxVpSQQYwcfMp6YP50Ac1NNNcz26nRr8SvLHDFh4OXd1VRzJ3YgZ6cmuki8K+KoolQeFr847m5tMn/AMjVQ0fSNSOq6ZEul6qNuoWkrNLpk8CKscyOzFnUDOFJ65PAGTjPvn2hP7sv/fpv8KAOI8Ga7qMPgXw9EnhPWZ0TTLZVljlswrgRL8w3Tg4PXkA+oFbn/CQ6p/0Jmuf9/rL/AOSKw/BnizTrbwL4ege21kvHplsjGPRbx1JESjhliIYe4JB7Vuf8Jlpf/Prrn/ghvf8A4zQAf8JDqn/Qma5/3+sv/kij/hIdU/6EzXP+/wBZf/JFH/CZaX/z665/4Ib3/wCM0f8ACZaX/wA+uuf+CG9/+M0AH/CQ6p/0Jmuf9/rL/wCSKPAn/JPPDP8A2CrX/wBFLR/wmWl/8+uuf+CG9/8AjNHgT/knnhn/ALBVr/6KWgDY+32f/P3B/wB/BR9vs/8An7g/7+CvMP8AhLPDf/QwaV/4Gx/40f8ACWeG/wDoYNK/8DY/8aAPT/t9n/z9wf8AfwUfb7P/AJ+4P+/grzD/AISzw3/0MGlf+Bsf+NH/AAlnhv8A6GDSv/A2P/GgD0/7fZ/8/cH/AH8Fch4q0zVdWupP7J8TrY2skB3ol2Y380AhQrAHapDHJHIKKcHmuf8A+Es8N/8AQwaV/wCBsf8AjXGar4t1Aa5Mun+INONiZkeN1vbMoEAGU2sQ/Jzls8cYB5otd2C9lc9O0TRdTsL6wmvvE5uo4YRDOr6i7b12MDxwCwbZ8+AxAJ4ziq0vhyeI6Wtq2jy/Yp7mZJ5r91eIvIzpt+Rs8EbuQWxjdjOeG03xM4v4WvvFWntbsT5i/a7TCgo3TbzwwXHXqc57V38Qpbvp5i161uGhluGctq8AVlLtt3jeM5UrjggYxheoHq7iSsrHS23w8u7PTre0g1TSo1t7lHws4xMV/wCXh8xkiU9wuDwMSDrVq58F3Fw+oPImgSvcOsjb799t0c7mEoMZ4DHK8sAFUBRkmvPINVu4LKGIeJrV3jnQytJq8btIw6up84bYz/dOf9w1PNriyNeMdcb52DFU1uACQE5KxkSjZtJA6LkKck5ApPf+vIa2/rzPRPCPiLQNF0J9N1HxJpiXdvf3qSCe8jRyftUvzEE55GD+NOk8SaNK0o/4TPRI1e4L7hqgJ8v5sDG8AHlemBxzmuX8KO0ugiRpknZrq6YyxsCrkzyfMCOoPWtpgSpAYqSOo6ivmMVnip4icPZ3s2r37P0OT2aOoHjXwoFAPijRjgdTfxc/+PV81WV9aLptsjXcCuIVBBkAIOBXrNr/AGstxEs53Q8F3O3P3Dkcf7WPyrVpw4i9g3ane/8Ae/4B6eWY+WXylKCvdHiS3sIKZvrUgHn9/wBv61o6bqdhHrmkyPfWypHqNq7sZVAVRMhJJzwAASTXX6r/AMjXc/8AXjb/APoc1Mr36eM+t4a7VudfmbYni2pFToeyWqtv3Xoei6j4u8Ozwott4o0UMr7mB1RI9wweNyknrg/hRY+KfDVs87zeLdJlaRlIJ1JCB8ozgFsL8244HrXlyfbRcDeSUzjgKBjnJPfOADx61cr5X/VSjy8vtH9yPFlnLT+D8f8AgG/qnifw/J40vJ01zTGhbTrVBIt3GVLCS4JGc4yAy8e49aqXfiDSJZCYfEGmAeWQv+nqu1uecA89uvTHFP8ABn/If1f/AK9bX/0Keu0r6XB4OOHoRop3SVj06GPlKmny7nF2PiPRobUJc6/pbSBjyt6p4ycck56V6B8ONQsm8Fwut3blXvL1lIlGCDdSkEc9COap0V1xjZ3CrXdRJNbHZNe2n2qM/aocBGBPmD1Wi5vbRrWYC6hJKEACQelcbRVGB2/2+z/5+4P+/gqKK9tBJMTdQjL5H7wc/KK42igDrr3X9G02FZr/AFewtImbYHnuURS3Jxknrwfyqh/wnfg//oa9D/8ABjD/APFVzF5/qR/vVlXfn+UvkbslvmKbdwHtu46469s1nKdnY6qWG9pHmudvbeOvCC2sIPirQwQgBB1CL0/3qF8deEPtUh/4SrQ8FFAP9oRerf7VcFpjXxgb7ehWTIxkqeMDP3eOua4rxd/yNjf9eMP/AKMmrbDx9tUVPa5Twlle/wCB7lP468IGMAeKtDPzoeNQi/vD/aqX/hO/B/8A0Neh/wDgxh/+Kr5sfzDKACwTHUY6++aWIOIl8wkvjnOP6V6P9nf3vw/4JP1bzO8tfEmhLLqBbWtOG/U711zdJyrXMjKRz0IIIPcGqX9tWJkBbxJpIVTu4vxljkZ74GcHjkDPQ1a8F/8AIrwf9d7j/wBHvVvdqzSD92VUHLEsnPIyAMdOuM8+4r8uxXJHF1lb7T6ru/I+hpRl7GGvRdPL1M3xD4i0SfwzqsUWsafJI9nMqIl0hLEoQABnk17B/wAJ34P/AOhr0P8A8GMP/wAVXmPib/kVNY/68Zv/AEA15rJu8ttn3scV7/DUIzpVOXTVef8AkFXLJY2bvO3Ku3e/n5H0nF468ICSYnxVoYy+R/xMIuflH+1XH/EnxT4c1Ow0aKy8SaVLImoM7GG/QmMfZpwGJVsgbioz7gd68XjM+9d6kLjnkf5zW54W/wCR00X/AK7S/wDoiWvoa+G56Uo33TRyYjIvY0JVvabdOW36nRWmuabDds0viTTXtxv2Kb1SRkjGcnnAHr3NeseBr21X4feG1a5hDDSrUEGQZH7pax6K83A5fHCOTUr3t+F/8z51RsdHeeKfD2mag0V/r2l2kjRIypPeRxkjLcgE9KrT+OvCBjAHirQz86HjUIv7w/2qwvDv/I5a1/2D7L/0ZdVrXX9rm4uhbhtnyCAl0C4yu48qTn7/ACcj2rqlV5XaxnKtyy5bFz/hO/B//Q16H/4MYf8A4qooPHXhARkHxVoY+dzzqEX94/7VXIFlW3jWdw8oUB2A6msDwr/yCbn/ALCmof8ApZNXmZrm/wBQoqryc13be3Rvs+xph5e2k1sabeOvCH2qM/8ACVaHgIwJ/tCL1X/aoufHXhBrWYDxVoZJQgAahF6f71Z4XV31JMvLHbCVi/8AqsFOdoHBPYZzzzx7R+NP+RE8Q/8AYMuf/RTV40eLb1Iw9kte0v8A7U6nQ8zZ/wCE78H/APQ16H/4MYf/AIqoovHXhASTE+KtDGXyP+JhFz8o/wBqvCpvM8pvKAMh4GTwPeoYWujcHzUxGV9RgHA/H1r9VfD9nb2n/kv/AATx/r2nw/j/AMA7f4neKPD9/rehSWeu6ZcpFbXayNDdxuELNBgEg8Z2tj6H0ri59Y0ySPCavZo2RyLhOnfv6VteE/8Akcov+wfcf+jIK9Erw8bhPq9eVK97W/K4PDxxNqrdjx601bT4o9surWTHAx/pSt25OSf0r0P4R6jYy634hkjvbd0+zWa7llUjIa4yM59x+db1Y9t/yOWp/wDYPtP/AEZc1zKNmaUcHGlPnTPSp720MYAuoT86HiQf3hUv2+z/AOfuD/v4K4iiqOw7KC9tBGQbqEfO55kH940hurdt2b2HlgQRPjjP+FcdRQB2Vze2jWswF1CSUIAEg54qX7fZ/wDP3B/38FcRRQB2UV7aCSYm6hGXyP3g5+UUS3toZISLqE4fJ/eDj5TXG0UAdv8Ab7P/AJ+4P+/gqK2vbRbWEG6hBCAEGQelcbRQB2S3tp9qkP2qHBRQD5g9Wrl/iZcW9x4CvUjnjfbPayMEcZVFuI2ZuOgCgknsAT2qrRQB4/BqdnFNGW12xaIYLKbtST8uD1Pqc/hXtXw0uYIfAlmJZ40Lz3UihnAyjXEjKw9ipBB7gg1VooA7Jr20+1Rn7VDgIwJ8weq0XN7aNazAXUJJQgASD0rjaKAO3+32f/P3B/38FRRXtoJJibqEZfI/eDn5RXG0UAdlLe2hkhIuoTh8n94OPlNOlvbdkxHe26tnqZB/jXF0UAdlb3kCIRLeW5OeMSg9vehb20+1SH7VDgooB8werVxtFAHZT3toYwBdQn50PEg/vCpft9n/AM/cH/fwVxFFAD/BnjTwra+BfD1vceJdGhni0y2SSOS/iVkYRKCCC2QQe1bn/Cd+D/8Aoa9D/wDBjD/8VXEeE/8AkTdD/wCwfb/+i1rYoA3/APhO/B//AENeh/8Agxh/+Ko/4Tvwf/0Neh/+DGH/AOKrAooA3/8AhO/B/wD0Neh/+DGH/wCKo8Cf8k88M/8AYKtf/RS1gVv+BP8Aknnhn/sFWv8A6KWgDAorf/4QTwf/ANCpof8A4Lof/iaP+EE8H/8AQqaH/wCC6H/4mgDAorf/AOEE8H/9Cpof/guh/wDiaP8AhBPB/wD0Kmh/+C6H/wCJoAwK5TXdT16LV/s9hFKIFAIMdoz7wUJyX5UfNgbcZ79DXpX/AAgng/8A6FTQ/wDwXQ//ABNc94o0jwn4cFrN/wAIf4ekgYStNvsIlwqLnO7bgD1JB4pMDmtN1PxFcX8Md5awxwSEgkWkilMoxBJLY4K4PAzuHTvWl1PxNbtp3+hXNxEJ5/tUkcKZdQ0gRdpIKjAU5AOeOcnnc0g+E9Z1eG1g8BeHvs05kSO4EMRy6+YV+XyvukRk5zxkcHrWfM/h60vdJivfCHhmKO4e7FwY9KifPlSlAqZZW6AksFfHUqo5D6pAndNmBBqfjGOyh81buWYToJ2a1CkN/EigRncno3A6/OKnm1PxCzXhWfUo1DA7V0skxKTkeX8hDkAqpyWPJOFAyXW2pab/AGdby3Xgrwm073KRz+TpUQWAn71u258+aPbJ5GENWrm70BX1DytB8BpHC64aTT0JtUY5VpRkFsrt6BQGdRljkBPf+vIFt/XmZuhaLp1/p0l1qekWMt7JeXRmaS3Rm3efJkZIzx0/CtFvDOhbTt0TTA2OCbNCAfyrgGeX7XfeQ93YRfbbnbaW9zJFHAPOf5FRWAUDpgCoZLi/DSBNQ1L5Rlc3k5z/AOP/AKV5VfhjG1akqsaqSk27a6X1sVHDTlFST3OytdGsHuIop/DOmBWwWkFiqgAoSRyDyDgfnWp/wjOgf9APTf8AwEj/AMK8/El3tGdS1LPf/Tpv/i69Z8MeEdK1Hwno19dNqUlxc2ME0r/2rdDc7RqScCTA5PavDzzAVsqjCdep8Wnu3e3q0N4Wd9zz/U9D0mPxNcRJpdksYs4GCC3QAEvLk4x1OB+Qpn9iaT/0C7L/AMB0/wAK7qz8EaZe6kj3FhdqjQ/vJHu71XyOQm5peg3HnGOuO9V/G3gzRdI8K3F7Yx3sVwk9uiv/AGjcNgNOitwXI5ViPxrfL89w7lSwfvOUmo30tdu2upwYjLq0m6inp8zgU0yyNwEfRrEKTji1HPUE5xgdM/iKuf2JpP8A0C7L/wAB0/wqjcWSxRgxtfyMT0F7N07/AMdMgtBJLKrtfKqn5SbuYZ5P+3z0H51+hf2Biebl5o/j/keY03rzP+vmdj4Etbe01vWI7aCKFDbWrFY0CgndPzgV3Vc78HbG3GseIldDMBb2ZBncykfNcdCxJHSvVJ7K0EYItYR86DiMf3hXm1qMqFR0pbo9nD/wonG0V2/2Gz/59IP+/YqKCytDGSbWE/O45jH941kbHG0V2TWVp9qjH2WHBRiR5Y9VrI8ZwQ2vgXxDcW8SQzxaZcvHJGoVkYRMQQRyCD3oAxKK5SXRYEidkuNWdlUkL/a1zyfT/WVn2dg0t80Msmr+UFJEv268QH7v96T3P5Vn7RHU8HNdUdbqtrb3tibe6ginhdhujlQMpxyMg8dRXNXfh3RIolMWg6YSWwT9hV9o9cAZPp+NdL4Z8NadeXlzbXMmozRSW5yH1K4JGHQ5U+ZlTx1GDgkdCQei/wCFc+G/+eep/wDg4u//AI7Ss5ao0U1QXJNXZ5npmhaPdwM9z4c06JwRgGwVcjAPQj1JH4VyXinR9Mt/E7QwadZxR/Y4m2JAoGS8oJwB14H5CveR4B8P3Si4li1DzJRvbZqt0i5PJwqyAAewAAqvL8MvCd1OUn0+5kKKCHfULkvyTwX8zcRxwCcDJIA3HO+HapVFOWqJeJg1ax86vp9n5oVbG2AI6mAH/wDVSxadZtEpextQxGSBCBX0KfhZ4Othvj0ubcTsO+/uHGG+U8GQjOCcHqDgjBANL/wqXwX/ANAy5/8ABldf/HK9H67S/lJ9vHseWeEdA0a58OQyz6RYSyGacF5LZGJAmcDkjsAB+FTf2RpzSBV8M2GM5YnT1wBkcZ7455HpwDXqdv8ADnwx5IVLS8iVSVCQ6lcxrgEjOFkAycZJ6kkk5JJqT/hAPDysLcRah5cg3tnVLotleBhvMyB8xyAcHjOcDHxdfKMRUrTqKppJtpa6XZ3RzCioKPJt6HlfiHw9okHhnVZYtH0+ORLOZkdLVAVIQkEHHBrz6Sws1jYrZW5IHH7of4V9JzfDvw1HBI5tr2TapOybU7mRG46MjSFWHqCCD0Iqt/wqPwT/ANAq4/8ABlc//HK9LKsLUwcJRqy5r/11Omjm+Hg5N097dvM+cI7S1Z1DafCARz+4H+R9K3/CNrbweNtFaG3ijYyyglEAOPIl9K9wHwq8GzEo+lS7YTsTbfXCnH3uSJMscseTk4wOgAHM+Mfh/wCHNBbQrjS7W6tppdRMTSJqFxu2/Zp2wCZOOVHIwe3QmvRr4iFOlKbWiTf3CxOb4epQlTVPV9dDeoriL/SmijRrW51Njk7lOo3TdFJHSUY5GPxosdN+0xu08mrQkMAFOqXX90Z/5aeua8H/AFgw3Lzcsvw/zPnOdHS6fomk6x4y1X+1NLsr7ytPs/L+1W6S7MyXOcbgcZwPyFWLrwxokdxdJB4O0dxHsEWNJjO/JXJ3cA4yeOOnWs/wZ4asL7xPrUc8+qkR2dmyldWukbl7jOSsgJHyjAPA5xjJz2U3gvSUQFZ9aB3qP+Q5e92A/wCetejSmsRBVoaJmcqcpPmTM+DwV4Za3jM/hbQ1lKjeFsIsA/8AfP8An3rF8NeEfDU+l3DzeHtJkYajfIC9lGSFW6lVRyvQAAAdgAK67/hCNH/5761/4PL3/wCO1Xs/AWhRQssZ1aNTLIxCa1eKCS7EniXqSSSe5JNcOa5bWxlFU6U+V3vfXs/8zXDp0pNy1OZHhjR31JIU8J6IsHmssjNpC/KozjDcA5x1HTI9sp4u8I+GrbwXrs8Hh7SYpotOuHjkjso1ZGEbEEELkEHvXVnwTo4uETztZ2lGJH9t3vYj/pr71HfeAtCm0+5ilOrSRvEyukmtXjKwIOQQZcEH0NeNHhzGKpGXttFbudTrR7Hgc2lackTMml2jv/CogXk/lUMOn2MlwUbSLZU25BNsvBwOM/ifyr3r/hVXg/8A58Lz/wAGl1/8cqOP4WeEWeYGwvMK+B/xM7r+6D/z096/VXnOHbv7P8jx/qlS3xHlvguztbTxkn2a2hh3afPu8tAucSQ9cV6VXH+PfCek+G9d0UaOL60NxbXXmsmo3BZtrQYGS5IHzHgdeM9BXNTpcpHmK/1RmyBg6lcd+P79eJjcTCtXlUirJ20+Q/rMcPalO7Z6rWPbf8jlqf8A2D7T/wBGXNef2n2qWPMt9qysAP8AmIXK846YL9vWu++FFtHJrviATmW5ItrPDXUrTMPmuOAXJIHtXKpJmtLFwqT5EnclXUrkSsJLdxEoPz+S/PUggYzxgDHU5zx0qayurqaYrPDsXYCD5bLzx1zx36DOMHmvQZ7K0EYItYR86DiMf3hUv2Gz/wCfSD/v2Ko6jhnYqjMFLEDIUdT7Vnx390S4ltihEeVGxiC20HGccg5I9fl969EgsrQxkm1hPzuOYx/eNDWVp9qjH2WHBRiR5Y9VoA4e1kkltkeVdsh4YbSvIPYHnH1pt5NJBEpiQu7OFA2Fvzx0Hv29+h6PxnBDa+BfENxbxJDPFply8ckahWRhExBBHIIPevGJ4JI4WZL7VmYY4GpXJ/HAfn6UAdwuoXbWayfZmWbeN0Zib7uM8D17Z4Ga1K8rQXTywj7Vq4jYDeTqFyMHn/ppx0Hr1ovEmiutORNS1ULNcFHH9pXHI8qRsff9VH5UdAPSZJ7kTukdvlFKYZs85PzYx6D+tQC/uXulVISYDJt3GFwSOB34xznJ9DgdzwVxFNE0Wy91ZgzANjUbkkD/AL74+tJaxzTb/MvNXQgjGdQuR+HMnOPWgD1Cs+S9uUuQPs5EIkIJ2MxK8c8cDkk/QevFR/C6ESazr1vPLPdRR29o6LdzvPsLNOGI3k4ztXp6CvRp7K0EYItYR86DiMf3hQBwdjPNcW++dNj7v7hUEdRjPPfH1Bq1Xb/YbP8A59IP+/YrwS6jln1fVne/1Jdup3iKsd/MiqqzyKoCq4AAAAwB2oA7Sa8uk1JIEtWMBAzJtJycgEZHTg55/ukdwa0K8oAvmuvLW51bZuIJOoXIAAPr5vce34Gn6sk1to19cQ6lqqyxW8jo39pXBwQpIPL0dA6nqTsVRmCliBkKOp9qq2tzcSzBJYdg8sMfkYBW4yMnr1/T8vQ/sNn/AM+kH/fsVFFZWhkmBtYTh8D92OPlFAHG1m3t/c207LHbtJGBksInOMDOOOueBx09+leiS2VoJIQLWEZfB/djn5TUv2Gz/wCfSD/v2KAPN/tt0bwIsJMPmbS3lPkjgcdsc5z7HA7nRrsraytGtYSbWEkoCSYx6ULZWn2qQfZYcBFIHlj1agDzr+0LkTKJLdkjYNwImYgjcRkjjovbPJGKksrq6mmKzw7F2Ag+Wy88dc8d+gzjB5r0GeytBGCLWEfOg4jH94VL9hs/+fSD/v2KAZ434Y8MaBceE9Gmm0PTJJZLGB3d7SMszFASSSOSa1f+ET8N/wDQv6V/4BR/4VqeDfA+h3fgfw/cy/2n5k2m28j7NWukXJjUnCrIAB7AACtv/hX+gemq/wDg5vP/AI7QByH/AAifhv8A6F/Sv/AKP/Cj/hE/Df8A0L+lf+AUf+Fdf/wr/QPTVf8Awc3n/wAdo/4V/oHpqv8A4Obz/wCO0Ach/wAIn4b/AOhf0r/wCj/wrt/An/JPPDP/AGCrX/0UtV/+Ff6B6ar/AODm8/8AjtWPAn/JPPDP/YKtf/RS0AH/AAhul/8AP1rn/g+vf/j1H/CG6X/z9a5/4Pr3/wCPUf8ACPap/wBDnrn/AH5sv/kej/hHtU/6HPXP+/Nl/wDI9AB/whul/wDP1rn/AIPr3/49R/whul/8/Wuf+D69/wDj1H/CPap/0Oeuf9+bL/5Ho/4R7VP+hz1z/vzZf/I9AB/whul/8/Wuf+D69/8Aj1cvq83h/R9TnspYPFk3kAGSaHXLnYPlDH71yCcKcnjsepwD1H/CPap/0Oeuf9+bL/5Hrl9Xi0ez1Oe11PxdrDXQAMxOk2sowVA+ZhaEfdIzk8KDngGjqD2ItJvfD+ta/Po9laeMGmgEjPK+t3CxlFwA6k3PzKxIAIB98Dmqx1HSY7rT4bi21+EXEkqzsfEV+RbhJXjBLB9mSU6Fl64BY0/QW8MT67c2nh/xhqR1JWlW4NlpFoGG05cs62eME9CThj0yac1nbXj6W5u/EE0c89xHFM9hpf8Ao7BnEpZWh3qDtYkhT155OKXSLG92ZNt4i0+WwtLifTNeie5KSLGviXUJNkDDO9iDhWHcHCjjLjNX5ruFWufI0zWJEEvl20jeLLwK/JwXIc+XlFLgDccYyFyCc231Hw5PY2876lrUCXt5HPFHPp+lK0rv924A8nk8H/b4+7U9zZ6Gk+oRsNemeQiJsaRpf+mhX2jG6AZUFMgvgEJ8ucUPf+vIS2/rzPLLiP7TqOoT293eRQyX1w0aSMHYKZXxuZwWY+pJJJqtIk6tIBfTkoM4Plgnv/crtLzwo13r2qnTtYzai4WRJLm1DySmWKOdmOxkUZMxwAoAAFZc+gXFtLJHNqiJs3YP2DIbChuMTehHWul55l9J+xlNqUd1aR0U69PkSb1MQWs5UE39wD9I/wD4ivaPCOi38vgvQpE8T6tCr6dbssUcVqVQGNeBuhJwOnJJ9zXBf8ITf4/5DFt/4At/8dpmhfETxLZeHtNtIBpPkwWsUcfmWshbaqADJEoBOB6Cvn88Tz+nCGVtScHeXN57fEvLoaQqRqP3T0GwTVb+9jgTxLqnltGZGdTaMV6fLj7N97kZGeM1R8f6PfQeDrmSTxJqlwouLYeXLHahTm4jAPywg8devUc5HFcsvxV8VO6qItJwwyGNnJgj/v8AVDqXjDxF4mht9Fun0uKG8vbWIyRWkm5T56YPMpzg447jjI6142F4dzPD4mnialOMYQalK3Leyd29r7dhzi3BpdjEuIZreMO2p3rZOMKkRP8A6L9M0yCOeeWVBqd2PLPZYjnkj/nn7V3118O9StVQnXreQu21VTTDknBPecDoDTLP4f6jetKI9dgVYyAHfTDh8gMCMT56EdQOtfon+u+RfF7aVvSZ4X1DEWtyr8DR+DdvKmseIla8nkP2ezO5gmfvXHHCgf8A669WnicRj9/IfnTqF/vD2rgPh7oN34f8Ua9aSX8Fy72VlL5i2xjABe5GMb29Dznv0rv51n8sZkjPzp0jP94e9cFXF0cZN4ig7wlqnr+up204ShFRluiXyX/5+ZfyX/CooInMZ/fyD536Bf7x9ql23H/PWL/v2f8A4qooFn8s4kjHzv1jP94+9Zlg0T/aox58n3G5wvqvtWJ46icfD7xKTPIcaVdcELz+6b2rbZZ/tUf7yPOxsHyz6r71V1vT21TQNR0+4mAgurWWCQxphgrKVOCSQDg+hoA8ml0y8iieQ+INUIRSxAjtsnH/AGyqhZ/a7q+a1/t+/wByqTujNs4ONp/54D+9Xef8IJ4g/wChj0z/AMFEn/yRSnwRrbgLHr+nq0fyyFtLdg7dcgeeNowQMc8gnPOBjySPSeIpdGyLwNYXMGtTtJq97cg2zALKkIAO5eRtjBz29Oa7/wAl/wDn5l/Jf8K4N9K8ReFYnvY9Y0u4kkHkoG0yRQpJDZP7854UjHHXOeMGjP4u8XQKp+16K7MdqqumS5J697nHQGqi1FWZhVpyqy54LQ9FtonNrCRPIMoOAF44+lCxP9qkHnyfcXnC+re1eaad4y8U3VsPIvdF2x4XDaZLnoCOlz6Gug8I67req61qtpqU2nsba3tpUe2tXjzvaYEENI3Tyx371SknoYyoziuZrQ6ueJxGP38h+dOoX+8PapfJf/n5l/Jf8KinWfyxmSM/OnSM/wB4e9S7bj/nrF/37P8A8VVGRFBE5jP7+QfO/QL/AHj7UNE/2qMefJ9xucL6r7UQLP5ZxJGPnfrGf7x96GWf7VH+8jzsbB8s+q+9ABcxOLWYmeQ4Q8ELzx9Kl8l/+fmX8l/wqK5Wf7LNmSMjYcgRn0+tS7bj/nrF/wB+z/8AFUARRRP5k37+QYf0Xn5R7VmeIfD0Ou29rb3F5dRNHcebDNDsDxvscZGVKnKsy8gjDHvgjTiWfzJsSR/f5/dn+6PeiVZ/MhzJH9/j92f7p96UoqScZK6YHJ/8K3j/AOhn1z8rT/4xR/wr6K5/fjxDrMIl+cRRi22pnnA3Qk4HTkk+5rsdtx/z1i/79n/4qorZZ/ssOJIwNgwDGfT61zfUcL/z6j9y/wAhWRjaB4Wg0C7vHiv725nnjiEk9x5e4qpfauFRVwCzHpn5jknAxszxOIx+/kPzp1C/3h7UKs/2qT95HnYuT5Z9W96J1n8sZkjPzp0jP94e9dEIRhHlirJDJfJf/n5l/Jf8Kigicxn9/IPnfoF/vH2qXbcf89Yv+/Z/+KqKBZ/LOJIx879Yz/ePvVADRP8Aaox58n3G5wvqvtRcxOLWYmeQ4Q8ELzx9KGWf7VH+8jzsbB8s+q+9Z3ie9vNK8J6zqMTQPJaWM86K8ZwSsbMAfm6cUAa3kv8A8/Mv5L/hUUUT+ZN+/kGH9F5+Ue1eNy/FTxbDE0jtoQVRk/6DL/8AH6hh+K3iprh0RtEJb58/YZcHhen7/wBMV6LynGJ2cPxX+Zz/AFql3/M2Pi9byya34dVb2eI/Zrw7kVM/et+OVI//AFV59Pa3UMe4apfPyBgLCOvA/wCWfriuohm8QfEnxbZWd5f6ZZvaWNzLHJDYSMCDJACCDN/u4OeMHg5435fhVq0cLyf8JLZHapOP7KfnH/beuDEUKlGo6dRWaOOtRnWn7SnZo81tIbm5j3f2teAgDO0QkDIzj/V9a9E+ENvLHrfiJWvZ5T9mszudUz96444UD/8AXVj/AIVNq3/QzWX/AIKn/wDj9aXgjw7eeG/Fuu2c2owXbvY2UvmJamIAGS5GMeY3908579OOcoppl4bD1YVOaSVjuJ4nEY/fyH506hf7w9ql8l/+fmX8l/wqKdZ/LGZIz86dIz/eHvUu24/56xf9+z/8VVnokUETmM/v5B879Av94+1DRP8Aaox58n3G5wvqvtRAs/lnEkY+d+sZ/vH3oZZ/tUf7yPOxsHyz6r70AYnjqJx8PvEpM8hxpV1wQvP7pvavEZ7O5hhaQ6zfYGOqwAfj+76V7d46Wf8A4V94lzJGR/ZV1kCM/wDPJvevE5F1eJC7X1iegwLJ+SeB/wAtaAKqC5klhVdWvisgBLBYcDr/ANMvbvim39hcreaYDq14xa5YAlIfl/cyHI/d+2Oc9alW41NpYoxfWRaQZGLM+/8A0256Hpmor+LVftmmbr2zJNy20i0YYPkydf3nPGfT+hAJ7iC5t2iDaxe4dguSsHHb/nnz1pLWG4ut+3Wb0FSOAsJxn1/ddfanzHVYSga+svnbaD9ibA+v72iBtVnDFL6x4x1s25B6H/W/zoAn0e81nR9d1BdP168hMltbmR/Jt2LYabA+aIjjnoB1Oc8Y0b7xf4tt9oPiO9kTG44gtQchh28j3Hek8KeFNV8R67qoGsWds9vbW2T/AGezhgzTY484YxtPc5yOmOeuHwx1OI7pvEVpIp+UBNMZSGPCnJmPAJBI7gEZGcgA5m28W+KrmHzV8UX4BYgf6Nac4JGf9TXN2Fve3kdxcyaxeCSS8uWcqkPzN5z5P+r7nJ9OeMDivSv+FWax/wBDLY/+Cl//AI/UNv8ACjUIomW28R2yRmR2Il01nO8sS5yJhwWLEDHAIBJxkgHmw+1tdeSuqXzHcV4WHIwcE/6nH60utWFymhagzateOFtpCUZIcN8p4OIwfyNejn4baqJNn/CSWWc4/wCQU3/yRS3Xwo1Ca0miu/Eds9s8bLKsWmsjshHzBWMzBTjOCQceh6UAeoeS/wDz8y/kv+FRRRP5k37+QYf0Xn5R7VLtuP8AnrF/37P/AMVUUSz+ZNiSP7/P7s/3R70AEsT+ZD+/kOX9F4+U+1S+S/8Az8y/kv8AhUUqz+ZDmSP7/H7s/wB0+9S7bj/nrF/37P8A8VQBFbRObWEieQZQcALxx9KFif7VIPPk+4vOF9W9qLZZ/ssOJIwNgwDGfT61wPi7xd4g0XxY2nac+mCMWMM7NcWsjklpJlwNsq4HyfrQB308TiMfv5D86dQv94e1S+S//PzL+S/4V43dfEjxZHtR30diWUqE06Xnkf8ATxjrj86nj+Ini6RA6y6Hg+uny/8Ax+gDpvBmhajN4F8PSp4s1mBH0y2ZYo4rMqgMS/KN0BOB05JPqTW5/wAI9qn/AEOeuf8Afmy/+R6x/CVt4kk8EeHWsNV0qC1OlWmyOfTJJXX9ymcsJ1B5z/CPTnrWx9j8Yf8AQd0P/wAE03/yVQAf8I9qn/Q565/35sv/AJHo/wCEe1T/AKHPXP8AvzZf/I9H2Pxh/wBB3Q//AATTf/JVH2Pxh/0HdD/8E03/AMlUAH/CPap/0Oeuf9+bL/5Ho8Cf8k88M/8AYKtf/RS0fY/GH/Qd0P8A8E03/wAlUeBP+SeeGf8AsFWv/opaAD7H4w/6Duh/+Cab/wCSqPsfjD/oO6H/AOCab/5Ko+2eMP8AoBaH/wCDmb/5Fo+2eMP+gFof/g5m/wDkWgA+x+MP+g7of/gmm/8Akqj7H4w/6Duh/wDgmm/+SqPtnjD/AKAWh/8Ag5m/+RaPtnjD/oBaH/4OZv8A5FoAPsfjD/oO6H/4Jpv/AJKrlPFdlPpSf2hr2raIsV27Ryzf2TcYXELEkgXecbIyPlBOSOO9dX9s8Yf9ALQ//BzN/wDItc74kGp6k0La1beH4baxYu8LeIXiTeyMAzN9lDKQpcqQy9z2GExq3UoeHkiW8j1DQ/EGhvPeRny3XRrxyyMDJtAa6O0YjJCjG3BAAJway39ybnTLU3enodQN7DHv0eVdgMh87cpvd3zMuflBKjrtGa0NPCRavaXNjp3hdr6K2EkATxTO+YtpHmbPIIbhzlyCTnk1Tee31KeyX+w9GkMzTeVs1u9EbEytu3kW23Hmbtu/jP3afVJbf8P/AF94ls29znLa/sJdOt5DLZW0d5coYYptOlRnR/ulR/aH+qOD+6HXB+SrVzE8T6hbgO+91RUj0+6UTlD5YaIHUBs4Q/Mdm5QwBbkVatNQ0m708S22h6QbaS5ABGsagvXoBm1yIMdv9VRPe6ZF/aUT6Tp+FcRzpFr+pEF0IT90FtuWXAUmPkDOeCaT3/ry/r7gW39eZnibVxresG2i0y8jaaBlmV5LVSptICoWPEuAF29XPOelVZtSvPNkS40vSQybi3mXcnYAnkwc8AdPalPiZf7T1O5XSJ2E90V2WcsbxR+Uq2+Fd2QsD5O4HaOGA7VVudfsJmLXGh35JJ5MsA5OB/z1/wBkD8K+RxuEqzxlSapNpvfW/wCZyqrT2bX3mz9o17H/ACDNN/8ABhJ/8ZryzT3vRptqEt7cr5KYJnYEjA7bK9H/AOEq/wCoJqX5wf8Ax2uL0rSNZk0exki0e4kja3jZHEsIDAqMHlwfzr2OGpRwLqvFWpJ2td2vv3bO7AfvG+TX01M9J7jzNqWlsGOSCJWGfx8urunyagNa0opa2pcajalAblgC3nJgE7OATjJwceh6VNHpOpb0EelSlmBCAXUBz64/ee1TNb6no9xZale6RdJbWt7bSyESQscCZDgASdT0H15xX0eKzDCVMPOlCtFykmkk1q2rJfN6HoOnU5W2n93/AAD2O/u9f8hVvdB0OWNmwEbUpZMnB7fZj2z+tFrqniC4kmW20XRsow3kalMoJwMYJtcNxjkZ4xXO3fxT0O5iAuNF1oKpyCGhQg4I6iYHoTS2/wAV9CiMgg0TVxkjcFEHGAAP+W3HAFfk/wDYeYctvqkr/wDb1v8A0oz6nWeF5dUfxprhvrOzgm/s6xASC6aVdvmXWDuManOc8Y7Dnnjrp2n8sZjjHzp0kP8AeHtXB+AvEsPiTxVr17a2N5EiWVlEUn8sNkPcnPyuRj5vXsa7yeVzGP3Eg+dOpX+8PevvcrpVKODp06keWSWq7HFU+Jku64/55Rf9/D/8TUUDT+WcRxn536yH+8fapfOf/n2l/Nf8aiglcRn9xIfnfoV/vH3rvIBmn+1R/u487Gx+8PqvtRctP9lmzHGBsOcSH0+lDSv9qjPkSfcbjK+q+9FzK5tZgYJBlDySvHH1oAl3XH/PKL/v4f8A4moomn8ybEcf3+f3h/uj2qXzn/59pfzX/GoopX8yb9xIcv6rx8o96AMDxq96uhKYLe3eUTrtV52VTwepCHHGex/rXm91c6wIf9I0rS3QnhTfSNk+w8jmvUvFEN7d6ORZ6fPcTRyK4hR41ZxyOCzBeM55I4B74B4WXS/EE6gP4S1Tg5BW6tFIP1E9YzTb2PQw9SMadnKxiWNzqjQk2Wk6SseRkJeyKOgxx5A7Yrqvh3JqDeJ9fN1a20Un2Oy+WK4Zxjfc4OSi89eMfjXGabrlvFZLNZaHfrBMqSgtcW+SGUbSd02RkY612fw7u55/E+vvJp1zbt9jshslaMnG+55+VyMfjniiHxDxD/dbnoE7T+WMxxj506SH+8Papd1x/wA8ov8Av4f/AImop5XMY/cSD506lf7w96l85/8An2l/Nf8AGtjziKBp/LOI4z879ZD/AHj7UM0/2qP93HnY2P3h9V9qIJXEZ/cSH536Ff7x96Glf7VGfIk+43GV9V96AC5af7LNmOMDYc4kPp9Kl3XH/PKL/v4f/iaoa3qi6ZoGo6hPbTmG1tZZ5Amwnaqljj5uuBXCn44aEASdF1wAdSUt/wD49TSb2NaVCrVv7OLduyuQeJPi3ceG/FWpaMugw3Jt5EzK1+Y87okfp5Rx97HXtS+G/izc+JfE+maS3h+G2FzJIBKL9n2lYnf7piX+7615N4t1yHxD4x1PV7fT7sQ3bxyRJK0YYBYY0OQHI6qe54xWl8NHZfiVoCiznQedOfmZDk/Zpf8AaNa8i5bs9uWXUo4N1ZRakl57/dY+lt1x/wA8ov8Av4f/AImorZp/ssOI4yNgxmQ+n0qXzn/59pfzX/GoraVxawgQSHCDkFeePrWJ8+CtP9qk/dx52Ln94fVvaidp/LGY4x86dJD/AHh7ULK/2qQ+RJ9xeMr6t70TyuYx+4kHzp1K/wB4e9AEu64/55Rf9/D/APE1FA0/lnEcZ+d+sh/vH2qXzn/59pfzX/GuXt/GUsn2gW3hnWbmOK6ng82N7UKzJKyNgNODjcp6gVlWr0qEearJRXm0vzGk3sdGzT/ao/3cedjY/eH1X2rE8dNP/wAK+8S5jjA/sq6ziQ/88m9qov4723qK3hzVFkGY9hubHcWJHGPtHXiqHjLxRd3HgfxBC3hbWYVk024QyySWm1AY2G47ZycDrwCfQGsP7Rwd0vax1/vL/MfJLseNvNqIQs9nZbV5ObpuMf8AbOo45bzziI7GxEgHJFw3Tjv5f0/SnS3zOPLl0y5O4/dLw8nr/wA9K09D0DV9aSe60jw7dzLBJ9nkb7RAu1tqNtw0o/hZOn+Nfo9WvGnaU52Xmv8A7U8OMHLRL+vvOh+Fb3p+IJ823t0P9lXG3ZOWz+9gz/APavarlp/ss2Y4wNhziQ+n0rzL4feGde0rxY2o6npUtnEtjLAqvNE7OzyRNkbHYYGw5yR94Yzzj025lc2swMEgyh5JXjj618lmVSNTFSlCV1pr8keph4uNNJqxLuuP+eUX/fw//E1z9o0//CwdY/dx5/sqwz+8P/PW79q6Dzn/AOfaX81/xrgdb8Y2/hbx/qD3em306z6VZ48gw/Jtluvvb5F67uMZ6HpxnhNjuZ2n8sZjjHzp0kP94e1S7rj/AJ5Rf9/D/wDE1wUXxV02+ntbdNF1dPtF1DAsjfZyqs8iqM7ZiepHau985/8An2l/Nf8AGgCKBp/LOI4z879ZD/ePtQzT/ao/3cedjY/eH1X2oglcRn9xIfnfoV/vH3oaV/tUZ8iT7jcZX1X3oAxPHTT/APCvvEuY4wP7Kus4kP8Azyb2rxKWbVPKbzbCwKdwbxzn8PK5r3fxPa3Gq+E9Z06GEpLd2M8CNIwCqzxsoJwScc9ga8pk8LeKZUKP4Vvyp9Lq1H/tagDmVub5XjRdO09WIBUfaXGOuP8Aljx3/Wq+pXOpx3OmvLaWa7bk7cXbnJ8qTg/u/TPrzgd66oeDPEEXktF4XundV5C3NvmI5PykmXrg54yMMOc5Aju/Bvim8ktWbw5dRiCUybGurfMuUZNq7ZTz827kgYU85wCAYf2jUZ3VTp+nuw+YZunOO/XyuD04610+jeC/EuqaNZapZ2eiRQX1vHcorX0ittdQw3YgIzg+pqtH4N8SROjp4SvwUGF/0u14GMf89vSvXPDFrcaV4T0bTpoS8tpYwQO0bAqzJGqkjJBxx3AoAwfA3hjVvD99qlzqH2Iz3UUEYit5ndVVDIQdxRTkmQjGONo5OcDr52n8sZjjHzp0kP8AeHtXMa949tPD2vtp82k6nczG1jnJtxDhVZpFGd0i85Q9Kybj4uaZ8sTaFrCOWVgrNagkBh/03oA9C3XH/PKL/v4f/iaigafyziOM/O/WQ/3j7VxA+LNgwyPD2uHnHH2X/wCP103hvXo9f0OPUrayuo4pZZlCTbAylZWQg4Yjqp6GgDQ85lfiGIMSRncfx520ty0/2WbMcYGw5xIfT6U0PEJc/Z28zPd1zk/8Cp1zK5tZgYJBlDySvHH1oAl3XH/PKL/v4f8A4moomn8ybEcf3+f3h/uj2qXzn/59pfzX/GoopX8yb9xIcv6rx8o96ACVp/MhzHH9/j94f7p9ql3XH/PKL/v4f/iaillfzIf3Egw/qvPyn3qXzn/59pfzX/GgCK2af7LDiOMjYMZkPp9K8g+JEl+vxBfyLa2cnSrbd5lwyY/e3GMYQ57+ldBafF/S2063lXQtaMRhRw5+zAFSODzNx+Ncxqd/qHjfxjdX2ieHtRkSHT7aKRJJbZGX95OQeZcEHJxg54OccZAOYuLu/QhZ7DTyTgAG6dicnsPK9RUsU2qeUvlWGnhAMAC8cAf+Qq6E+EvEk7fv/DV5EApw7XVv16hfllJySAB2yRkgZNEfhbxTEgRPCt+FHT/SrU/+1qAO58JXPiSPwR4dWw0rSp7UaVabJJ9Tkidv3KZyogYDnP8AEfXjpWx9s8Yf9ALQ/wDwczf/ACLWP4S1m/tPBHh2CHwzqt7GulWmJ4JLUI+YUPAeZW46cgdPTmtj/hIdU/6EzXP+/wBZf/JFAB9s8Yf9ALQ//BzN/wDItH2zxh/0AtD/APBzN/8AItH/AAkOqf8AQma5/wB/rL/5Io/4SHVP+hM1z/v9Zf8AyRQAfbPGH/QC0P8A8HM3/wAi0eBP+SeeGf8AsFWv/opaP+Eh1T/oTNc/7/WX/wAkUeBP+SeeGf8AsFWv/opaAM//AITx/wDoVdc/77tP/j9H/CeP/wBCrrn/AH3af/H65j/hJrD/AJ99V/8ABTdf/G6P+EmsP+ffVf8AwU3X/wAboA6f/hPH/wChV1z/AL7tP/j9H/CeP/0Kuuf992n/AMfrmP8AhJrD/n31X/wU3X/xuj/hJrD/AJ99V/8ABTdf/G6AOn/4Tx/+hV1z/vu0/wDj9c54gl0vxLeC6v8Awp4iLiBodqvYlec7XKtMQWXLAZyMOwIINR/8JNYf8++q/wDgpuv/AI3XGaro9jqWuTagLjUY0lmScxt4eumcOoAB8wKDxjgdOTkGi13ZhfQ7bSptM0a4s5rTwt4jU2mPLXfYhfuMh4EwxneTgYGcYwOKzJtV8MapdadJ/ZWtSSpJcm12XWnMXd3LuUPnE5Rj/CR6NkVj6fY6Rp15HdRJfmRN24nQLn58oynPycgkqSP9kfhDHZwgxO93fCYf62SLw7doXIOVI4O0g9exAAAUCjd3YJWVkaKT+D57WEJp2tyxQXKRW7/a9NbycfdgQ+bxjPB/1gzw1WZ9Z0RDfea3iWNovL3lrvS91oR8oIJkyMktw2Rl2IGea59NFsI7aGBLvV1WBlWPbol4o8pegYAfM3uflPdTUzWcJaVhcXW7cHiY+G7vKsfvlsABtxJJ4BzjkhQKT/r8AWxix3q2z3Udrpl2YPtlyUQNFmMefJhT8+MgY6ZHoTUT3LMWYaXfozNu3K0GemO7+5/OoLS8tbRbi3Vb1ljurgKTZy5I818Z+Xg46g8g8Hmpn1OBkYKt4rEYB+xS8f8AjtfS0snwVSmqkpu7V911+R4c4NTfu9fMsLqcqqFGk3uAMD5of/jlaGl+IRaeH7PTrjR9RZobVIJCjQ4JCBTj950rnbaeG3nMha9dSCADYy5xxjJ284x+tW/7Ut/+ed5/4By//E1hiOGctxcUq03o/wCZf5HXgsZWwUm6K37pmkPFNhb3p8yx1p7hQsh3tCRj5gOA+Ox47dsVB4h8WQ6to0lnBpl+sjSRODJ5QGFkVj0kPZTXN3l/C2sSuEuMG3jHNtID95+23PemG9hII2XHP/TvJ/hXzlTh/A0MTzU23yvTXtsff5bGni8FGpWnaUk7rRdWuquPe6kcD/QboEHIIMf/AMVQt06liLC5+Y5PzR+mP71VVljUpzP8p6fZJP044qx9uh/uXH/gPJ/8TXtfWZ9zWOWYR/FNr5x/yO++Ffij+xdS1xn0bUrkzQ2o2wGDKbTN13SL13cYz0OccZ9M/wCE/juPkPh3WYsfPuc22Dt+bHExOTjA7ZIyQMkeL+CdWtrbUdUaSO8IeKADy7KaQ8GXqFU469+vPoa7P/hIbL/nhqf/AIK7n/43XlV6knUbPDxGEoqrJKXXujtf+FjJ/wBCvrn/AH1af/H6P+E/jt/kHh3WZc/PuQ22Bu+bHMwORnB7ZBwSME+atdWpaEg6gpjfeSNGucvyDk/L97jr71q/8JDZf88NT/8ABXc//G6y55GCwtLv+KO603x5ZahrkdlPpmo6e5tpZUa6ERVgrRggeXI5z846gVuzaxp8kEiC4GWUgZRvT6V5Lp2owX/jKz8lLldmn3OfPtZIeslv03qM9O1ddWsW2rs46sVCbjHY6/8AtvTv+fj/AMcb/CmJrGnq8pNwPnbI+RvQD09q5OimZnX/ANt6d/z8f+ON/hR/benf8/H/AI43+FchRQB57p2l6lb6BZadPoWrhoIERjFPaYDBcNtJkzg5PWtXSPHUPhLxPqR1TRNWVrmytQkcZt2YBHn5P73GDu45zwenGetryr4g3CQeMvnWQ7tPhxsiZ/8AlpN6A4rTD0oTqKMtjoVR1GoS2PSP+FzaHcfIdJ1mLHz7nSHB2/NjiUnJxgdskZIGSD/hdmi/9APXP++Lf/49Xhz3UDyhyk5AGMG0kP5cUsV5BFEqBLjCjHFrIP8A2WvS+pUP5vxX+RfsIdz3vTfilaXtkLi28Oa5JE0kgDD7KOQ7A9ZweCCKt/8ACwYm/f8A/CPayCnyCIm23Nu5yP32MDbg5IPzDAPOPLPCOtWtv4chjeK/LCac5j0+dxzM56qhHf8ADpU32i1MgZ31EhTuUDR7jrkck7OSccng+hFfCYjNsXTr1KcYq0W0tJO6T8mehDL8O4RlzO7Xdf5HaeLvHyXngvXrUeHdZi87TriPzJDbbUzGwycTE4GewJ9q8rfwp4kdSp0K45/6b2//AMcro/EOuWk3hnVYlh1AM9nMoL6dcKMlD1JTAHueK9Br08px+IxEJOrG1vJr8xSrvLpcuGldS3vZ7f8ADni6eDvEiMGGiXZx2Nzb8/X95Wr4et9W8L+MtD1TUdDvPJS4kUJFLAzOxt5RgfvMep5I4B74B9Trm/Ftwlq+hzSLKyLqByIomkbm3mHCqCT+Ar0MTiKkKM5R1aTf4GFXN8TUpSpO1n5HW/8ACyI/+hY1z87T/wCP0f8ACwYrb9wPD2szCL5BLGbba+OMjdMDg9eQD7CvO7/UdPvo0V4NQBQkhjpNwcZUj+57g/hS2OqWlnG6t/akpZgdzaXc54UKP4PQV8r/AG1jeW/Ir/4Zf5nkczPQ7Lx+b/UrmC28L65JLDDE8ibrQbVYuFPM+OdrdPT6Vo/8JJe3HyHwrrMWPn3PJaYO35scTk5OMDtkjJAyRwPhTxHYweJtYleDVCr2dooCaVcuch7jOQsZIHIwTwecdDjautS026uLqQjWFFxs6eHrosoUrkZMRyDt6HjnpXu4bE1alKM5qza8zOVWadrHSf8ACVX3/Qn65/39sv8A5IrlfDut366fdbPC+rSq2pXzbkltQATdSkrzOOQTg9sg4JGCdiDxPpVtbxwpba3tjUKM6JedB/2yrF8NeJ7CHS7hWt9WJOo3z/JpF0ww11KRyIzzg8jqDkHBBFeJxM5zwkUoc3vLv2fZnRhKkpTfNoWEnvFvEuT4Y19mR2dFM1lhS2S3/LbPO7uew981vF2tX8vgvXY38MatCr6dcK0sktqVQGNuTtmJwOvAJ9jSi+0o6kl3LDqj+XK0qj/hH7vJJz1Pl84yMHHGPyTxd4nsLjwXrsKW+rBpNOuEUyaRdIoJjYcs0YAHuSAK+Rpwm69P91fVdJaa+p3u2up5wfDGtmfzv7D1ANnJH2m3weQf+ensK9S+GHmaJoupx6tC9nNcagZo43KuSnkxJnKFh1Ru/arFFfsuIx9bEQ5J2te+x5VOhGDujS8QeO9J0K4tMxXd7NMkm2G1Rd20FMsS7KuASo65+YcdcZX/AAtbTbn9wdE1mES/IZZFt9qZ4ydspOB14BPsa4jx3cpba3o7yLKQba6H7uJpD96DsoJrm59RtZo9pS+HIORZTfj/AA9xkfjXnuTTOXEYmrTqcsVp6M9b/wCFuad/0L2uflbf/Hq4XxDrE3jHxhPeaZompgQ2NtGyu9urqQ9wc8yEEEMR1zwenGebtL62to9m28IwANthMBwP93rXT+BLlLnW9YeNZQBbWo/eRNGfvT9mANCk2x4fE1alTlktPRlXStF1a31DTVOj30cMeo2k8ks80BCJHLGzHCyE/dQ8AGvc/wC29O/5+P8Axxv8K5CirO86uHWbBEIafB3sfuN3Yn0oOs2BuEfz/lCMCdjdyPb2rlKKAOrn1mwe3lRZ8syEAbG9PpUn9t6d/wA/H/jjf4VyFFAHVx6zYK8xM/DPkfI390D09qJNZsGeEifhXyfkb+6R6e9cpRQB1/8Abenf8/H/AI43+FRwazYJbxI0+GVACNjen0rlKKAOf8dRX174yN/p2nT31q+nww74njXa6yTEgiR1PR16VzFzpWr3S7ZPD2oYxjie29Qf+evtXo9FAHnUGnazbxCNPD2oEZJy09tkknJ/5a+9en+ALlNJ8G2tnqIa2uhPcyNC3zFQ88jrkrkfdYdCaq0UAdV/aWmb9xunPJOCrY5OfSln1mwe3lRZ8syEAbG9PpXKUUAdf/benf8APx/443+FRx6zYK8xM/DPkfI390D09q5SigDq5NZsGeEifhXyfkb+6R6e9Sf23p3/AD8f+ON/hXIUUAeV2Xh3WoNPtopdC1Hzo4I4maO5t8fKF6Zl6ZGfXmu++GUM+i32rS6naz2UUtvaww+cyOzmMzFv9WzY++vXHWtaigDq5tZsHQBZ8nep+43ZgfSpP7b07/n4/wDHG/wrkKKAIfCvjH7B4M8P2qaBqt2sWl2q+fA1uEY+Smcb5Vbg8cgdO45rV/4Tx/8AoVdc/wC+7T/4/XB+GPENlD4T0aJ4NTLJYwKSmmXLqSEHRhGQR7g4rV/4Saw/599V/wDBTdf/ABugDp/+E8f/AKFXXP8Avu0/+P0f8J4//Qq65/33af8Ax+uY/wCEmsP+ffVf/BTdf/G6P+EmsP8An31X/wAFN1/8boA6f/hPH/6FXXP++7T/AOP1oeBP+SeeGf8AsFWv/opa4j/hJrD/AJ99V/8ABTdf/G67fwJ/yTzwz/2CrX/0UtAHEf8ACWeG/wDoYNK/8DY/8aP+Es8N/wDQwaV/4Gx/416vRQB5R/wlnhv/AKGDSv8AwNj/AMaP+Es8N/8AQwaV/wCBsf8AjXq9FAHlH/CWeG/+hg0r/wADY/8AGuU12607VNX8+PxPov2cAbBJqgGz5CpAjGV6nO7r2r6CrnvFEeukWs2hiRpIhKzokiDcdvyjDkKTnpngH060mB5Bp97ZWl5HPN4x06dRu8xH1kkNlGBABOB82wg44wce8dhNo9raWTLrfh62ureaWQpDqgaIbo2UbQQMckds4BOSSc+n6WPGr6nHPqLTR2beYr2w+zEqpEhQgjncCI16kcnI71mWtl4nii0xvsPiISxyyyuk2pQusfTajnziZFb1O7HzYRcja1vYOl/62PLYNO022sobeHxP4fQQzo+Fv48Slf8Als2VJDnuBg8DDip5odKma8d9W8MO0zB23aqMXBzuYSAqeAxyOSBtAAGSa7q20Dx9badbwi4v3kiuUMzTX29pnH3pFPmjbEePlOcYP7s5xVq50nxbK+oOYdf/AHjq7JHqkaiUE7isREo8vaSF4C5VWyzZChPf+vIFt/XmeRWeo6fbpPFJqtpIy3U/7wzr84818N16Ec/jU76xp2xtmpWW7HGZ1xn867rREuI7O5S7cPdLqF4JmHRn+0ybj+eabOdUMsiwoQuThi6AY5xjgnnjOc/hUPjupQk8MqKfJ7t+a17aX2OmHDsakI1edrm1tbvr3PPbbUraOcmbV7J0wQMXAyemOM4Herf9saZ/0EbP/v8Ar/jXpSZ2Lu+9jmvINN/5BVn/ANcE/wDQRXr5DxVUzJziqajy263ve/p2MsTkMaTXv3v5f8EjvNRsW1iV1vbcobeMBhKuMhnyOvuPzph1CywcXtvn/rqtWoxP5il2YLg5Hy4z7d8U6frb/wDX1B/6NWujE05Tc6zfd7f8E9zB5lUwGEVGMU1FP9WZi3sIKZvrUgHn9/2/rVj+0bH/AJ/Lf/v6v+NdjOJfL/ckBsjqM8f/AFuv4VHB9o81xLnZk4Jx6nGMe3rXjrEvsebDjSpFaUl/4E/8ip4J1rSrTUdUa51OzhV4oAhknVQxBlzjJ5xkfmK7P/hJ/D//AEHdM/8AAuP/ABrW+E3/ACH/ABF/162X/oVxXp9x/ql/66J/6EKxlHnfML+1JYj96425tTwVtcsN0JXxHpQKvukJ1EHdyMnGeOAeOnNav/CT+H/+g7pn/gXH/jXtVRW/+qb/AK6P/wChGl7NCWMkuh4vp2qafqXjKz+w31tdeXp9zv8AImV9uZLfGcHjofyrrq7pv+PuP/rm/wDNaLr/AI9Jv+ubfyq0rKxzVJucnJnC0V39RQ/624/66D/0FaZB55e6jZabCs1/eW9pEzbA88qopbk4yT14P5VQ/wCEs8N/9DBpX/gbH/jXb+L/APkExf8AXcf+gtXB3fn+UvkbslvmKbdwHtu46469s1nKdnY6qWG9pHmuS/8ACWeG/wDoYNK/8DY/8a858Z61pV14sM1vqdnNF9hhTfHOrLuDykjIPXkfmK7vTGvjA329CsmRjJU8YGfu8dc10XgT/kbNe/68bH/0ZdVrQruFRSS2KlR9ivaXPAnv7NpQft1vtxjAnAx/jSxahYpEqtf25YDkmYH+tfW9x/ql/wCuif8AoQqWvQ/tCX8pH1h9j528I6/o1t4chin1ewikE05KSXKKQDM5HBPcEH8am/tqxMgLeJNJCqd3F+MscjPfAzg8cgZ6Gvfrf/VN/wBdH/8AQjQ3/H3H/wBc3/mtfJVcjhUrTq87vJt7d3c645pNQUeXY8E8Q+ItEn8M6rFFrGnySPZzKiJdISxKEAAZ5NdT/wAJZ4b/AOhg0r/wNj/xrt/Hf/JPPE3/AGCrr/0U1fM8m7y22fexxXoZZlkcJGUYyvc66GHlmzlJvl5LdL3vfzXY9h/4Szw3/wBDBpX/AIGx/wCNYniDxLoM1zopi1vTZBHfM7lLtDtX7PMMnngZIH1IrzSMz713qQuOeR/nNdX8O/8Akpfh7/rtN/6TTV24jCqpRlBvdNfeGJyL2VCVX2m3Tlt+psX+u6LcxoIfEOnxupPIv1X+E46HnnFLY+INKhjcXXiLTJXLDBF2nACgevqCfxr3morX/j0h/wCua/yr53/V6ny8vO/uR87yHkPhTxT4et/E2sSz69pcUclnaKjveRqGKvcZAJPJG5c/UetbV14n0Sa4umi8YaGiSbBETqg+QAruG0OBzhuRzz1FeiL/AMfcn/XNP5tRcf6pf+uif+hCvVoYONGmqad7EOim73ONg8ZeFYbeONvFejyMqgF21CLJ/wDHqxfDXi7w1Bpdwk3iHSY2Oo3zgPexglWupWU8t0IIIPcEGvUa4nwz/wAg68/7Cuo/+lk1eBxVCEMHFzu/eXl0l5M6MJS5JuzMQeI9DbUkmk8XaQIUlZyq6uPnBztBXIAx8vHQ8/ini7xd4aufBeuwQeIdJlml064SOOO9jZnYxsAAAckk9q3QurvqSZeWO2ErF/8AVYKc7QOCewznnnj2j8af8iJ4h/7Blz/6KavjYSpe3p6dVtJd/wDCdzvqYP8Awlnhv/oYNK/8DY/8aP8AhLPDf/QwaV/4Gx/4155N5nlN5QBkPAyeB71DC10bg+amIyvqMA4H4+tf0A+H7O3tP/Jf+CfP/XtPh/H/AIBt+LPEGi3Ot6XJBq+nyoltcq7JcowUlocAkHjOD+RrHn1jTJI8Jq9mjZHIuE6d+/pXZfDD/koY/wCwVc/+jbevZrr/AI9Jv+ubfyrw8bhPq9eVK97W/K4PDxxNqrdj5ktNW0+KPbLq1kxwMf6UrduTkn9K6fwJdW93resSW08UyC2tVLRuGAO6fjIr3mufs/8Akoes/wDYKsP/AEbd1zKNmaUcHGlPnTOQkt777SJVmDKJCwTeVGOBjAHPGe/U59qmtYp45Z2lfcrtuQFyxHXj0Axjge/NeiXH+qX/AK6J/wChCpao7DgKo3MF5JJIYplCnbsG4rtxk5OAc8/h/X0i3/1Tf9dH/wDQjQ3/AB9x/wDXN/5rQBwtQTxzSSReXLsRSS+ByeMD/P0r0G6/49Jv+ubfyqWgDyyW0v5FSMSlVSMKXE5DOeM/w8fXr9Oc6MQcQoJCC4UbiM4z3613sP8Arbj/AK6D/wBBWib/AFtv/wBdD/6C1AHm13bXssrNFOAuVKrvK4xnrgc5JHpwPzYLa/a6WZnCL5m7yxMxGOO2OTjPGQBx15J9RqK1/wCPSH/rmv8AKgDza91zSdNmWG/1SytJWXeEnuERivIzgnpwfyrI1PxNo88SCz8RaOrhgSW1JUGMjP3Sc8Z9Pw6ib4g/8lDl/wCwVa/+jbiuUvFu9wa1c8L907cE5Hrz0z+VAHYx+K/DqxqreItKZgACTexcn861LW7tr62S5tLiK4gfO2WFw6tg4OCODyCK4C2MxhzOMSFjx6DJx+mK9U+GH/IhWv8A193v/pVLQBgTW98+pJMlwotgAPLyRjkZPQ543D8R3Ga0K7f/AEky+iZPJI6Z47U+6/49Jv8Arm38qOgHByBjGwX72DjnHP17VSsba8hmZriUOhXAHmM2MdOo+uTyTxXp1RQ/624/66D/ANBWgDhap3tvdTtiGbYmzbtVihzkc5wew/U/h6NN/rbf/rof/QWqWgDzO0hu1uWknZdpQLtEhYZGOQD07+p6VdrurX/j0h/65r/Khf8Aj7k/65p/NqAPMEttTSff5iNGc4Tz24yD328/Nt57Y49Kmsra7hmLTy71KAY8wtg8dARx365J45r0m4/1S/8AXRP/AEIVLQB4n4Y8T6Bb+E9Ghm1zTI5Y7GBHR7uMMrBACCCeCK1f+Es8N/8AQwaV/wCBsf8AjXb+BP8Aknnhn/sFWv8A6KWugoA8o/4Szw3/ANDBpX/gbH/jR/wlnhv/AKGDSv8AwNj/AMa9XooA8o/4Szw3/wBDBpX/AIGx/wCNdv4E/wCSeeGf+wVa/wDopa6Cuf8AAn/JPPDP/YKtf/RS0AH/AAgng/8A6FTQ/wDwXQ//ABNH/CCeD/8AoVND/wDBdD/8TR/whul/8/Wuf+D69/8Aj1H/AAhul/8AP1rn/g+vf/j1AB/wgng//oVND/8ABdD/APE0f8IJ4P8A+hU0P/wXQ/8AxNH/AAhul/8AP1rn/g+vf/j1H/CG6X/z9a5/4Pr3/wCPUAH/AAgng/8A6FTQ/wDwXQ//ABNcbrvh6O01a6TTPAvhyWyhXKbtBEjSEIHOGUgcnKjg8nvjB7L/AIQ3S/8An61z/wAH17/8erjddlttH1a6tI7LV54LZctK3im+Rj8gdsLuPRc9+TgcZyDqgexU0DRv7U8R3ttfeBPDtlpcCyyRzP4cYPIAQqJlsDcOSdu4MBxjrVO00O1RdLmPhSO7jeWYyxS+Fo4nZAOFf90oUg4IxtBGQGkIwbnh/UIdf1+805dL1i0htRM73M/i28I2oQBwrnD5I3KxBUHv0qjb6xbbNJkefUry1ubiVZ76x1bU3hEaoxUDbMwV8jJDEEKMlRkhUtUvT9Qe7/roUbbw7qMWnW/neEbGe4FyguXbQYUKv/HEgEBDRdMPwOT+8HWrVz4ejZ9QZPDscSB1banhSMtCjHI8r9ywkIBVWyWOSx2qFyattrd1/Z1vLdfbWne5SOfydavgsBP3rdt11nzR7ZPIwhq1c6oivqHlauiRwuuGk17UCbVGOVaUfaQWyu3oFAZ1GWOQB7/12QR2/ruzP0Xw9pU1lO17oWmrci9ulkT7KmEIuJBtHHQYwB2AFNn0fTVlkjh8M2DEE4/4l6EADPc4Bzx6Yz3rkTLcG7vit1qVuDe3J8n7fNlP3z8E78k+pPJOSck1DJd3atIBqGokoM4OozAnv/erzKvDWMqVZVlVSUm2lrpfWx7lDE01RguXotfkejJ4a0FkUnQ9NBIz/wAeif4V57pumacdEs5X062kc2yMx8lSzHaPbk04S3ZUE6jqQP8A1/zf/FV02ieGdJk8LabdSxXbO1lFI4S9mGTsBOAHAH0FdOAmuGeaeN/ee00VtbW/xW7nNjcLPMeWNG0eW/z27I5lLCzaaJH0a1UMPm/0ZTg89+nYfnS3+lackERXT7VSbmBSRCo4Mqgjp3BxXTQ6Ros9wkSwXLAnDOmpXBUE5xg7sdvb2zUfiXw1plnojTwLdLItxbgE3szYzMgPBf0P4V6a4vwNd/VVRkpT0Tajo3otmebPI8RCLqc6tFX69PkZ0+jaakeYtJsWbIGDbr349KZBpOnPK6vpNkACcH7Ko7kDqOc9eKguLWC3jDtLftk4wt5MT/6F6ZpkEEE8sqCW9HlntfTHPJH972rv/sDEc3Lzxv6v/I+fs+Xd/wBfM9O+ENhZwa34ijhtII0+zWbbUjAGd1xzj8B+VepT20AjBEMY+dBwg/vCvKvg5aRprHiJQ85H2ezOXndj9647k5r1WeBBGOZPvp1kb+8PevNrUZUKjpS3R7OH/hRJfstv/wA8Iv8AvgV4pDoGjXd1qk1zpNhNK2q3wLyWyMxxdSgckegAr2v7On96X/v63+Ncuvw+8OzyTzvDfq81xLK/l6pdIpZnYsdqyADJJPA71hJNrQ7KNRU5XaueWzaPpkd4sa+GtOaMvtONOB2jcBndjHIJPtjHvU2uaHpFh4f1K8s9Ksba6t7WWWGeG3RHjdUJVlYDIIIBBHSvSj8PPDouETy9T2lGJH9sXfYj/pr71k+MfAWgWfgfX7qGPURLDptxIm/VbpxuEbEZVpCCPYgg1HI+5u8TDX3T0D7Lb/8APCL/AL4FRRW0BkmBhjOHwPkHHyivJ5bVoonkOqa8QiliBrN3k4/7aVnWVx9pvntv7S1gOAWLR67duDgL33jsR+VP2iIeEmt2j2S/0PSNUgWDUdKsbyFW3iO4t0kUNgjOGB5wTz71nf8ACCeD/wDoVND/APBdD/8AE1g+DbPbrExe+1SYfZz8txqVxMo+ZecO5Gfeu5+zp/el/wC/rf41ad1cxqU3Tlys5+28C+EGtYSfCuhklASTp8Xp/u1o6fomk6W8tvp+l2VpAQrmO3t0jUscgnAAGcAc+wq1bQIbWEkycoOkjDt9aFgT7VIMycIv/LRvVvemZhPbQCMEQxj50HCD+8Kl+y2//PCL/vgVFPAgjHMn306yN/eHvUv2dP70v/f1v8aAIoLaAxkmGM/O45Qf3jQ1tB9qjHkx4KMSNg9VoggQxnmT779JG/vH3oaBPtUYzJyjf8tG9V96AMTx1bQL8PvEpEMYI0q6IIQf88mr5jksLNY2K2VuSBx+6H+FfWGq6Za32j3tpcrJJbz28kUqGZxuVlII4Poa5n/hUfgn/oFXH/gyuf8A45WkJKN7nqZbjqWFU/aQ5r27abnzhHaWrOobT4QCOf3A/wAj6V1vw4srWP4meH9ltCuZZgdsYGR9mlr16P4S+C2eYHS7jCvgf8TG5/ug/wDPT3q/pnw98MaBqlvfabpzx3ILKsj3c0pUFTnbvc7TjjI5wSOhNVKomrWOzEZtQq0JU1T1fXQ6f7Lb/wDPCL/vgVFbW0DWsJMMZJQEkoPSpfs6f3pf+/rf41FbQIbWEkycoOkjDt9axPnwW2g+1SDyY8BFIGwerUT20AjBEMY+dBwg/vChYE+1SDMnCL/y0b1b3ongQRjmT76dZG/vD3oAl+y2/wDzwi/74FYY8GeFbp5Z7jwzo000ksjPJJYRMzEsckkrkmtz7On96X/v63+NRQQIYzzJ99+kjf3j70AYjeBfCH2qMf8ACK6HgoxI/s+L1X/ZoufAvhBbWYjwroYIQkEafF6f7tbbQJ9qjGZOUb/lo3qvvRcwILWYgycIesjHt9aAMn/hBPB//QqaH/4Lof8A4moovAvhAyTA+FdDOHwP+JfFx8o/2a6D7On96X/v63+NRRQIZJuZOH/56N/dHvQBnWXhjw/pWorLp2haZZyNE6s9vaRxkjKnBKgcVo3NtAtrMRDGCEJBCD0rzr4pXV5aajolpa397bQzw3Msn2e6kiZmQwhfmUhsYduM4ORkcDHCtqWp2jRzrq+sylXBCPqk7qTngFWchhnAIIxzzUuSTsctXFwpT5Gnc+hPstv/AM8Iv++BXP2ltB/wsHWB5MeBpVgQNg/563deK2mpahcx7v7a1sEAZ26xckDIzj7/AFruvhWJZ9f8QG5u724YWtkA9xdyysBuuONzMTj26cn1oUkwpYuFSfIk7npc9tAIwRDGPnQcIP7wqX7Lb/8APCL/AL4FRTwIIxzJ99Osjf3h71L9nT+9L/39b/GqOo+eLrSNMuNY1iSbTrSSQ6regs8CknFxIByR6VUOnWvkzQRaZZLE0qExG0ypwSoY9ASAzEHtkjvXs3/Ct/C93NcXMtnd+bPcSyyFNSuUBZnYk4WQAZJJ4FMPwy8Ki4RPsl9tKMSP7VuuxH/TT3oA8W1rRdKi0LUJI9MskkS2kZWWBQQQpwQcV9MfZbf/AJ4Rf98CuOu/hd4SaynVrK8ZTGwKtql0QRjoQZOa7H7On96X/v63+NAEUVtAZJgYYzh8D5Bx8ooltoBJCBDGMvg/IOflNEUCGSbmTh/+ejf3R71xPxRaa10rRha3l7bGXUwjtb3ckbFfs8zY3KwOMqD+FAHd/Zbf/nhF/wB8Cora2ga1hJhjJKAklB6V4FcX17btEG1nXMOwXJ1i547f3+etJaX11cKwTWdbUJgbRrF1wOwPz8H2oA3/AIkabYXPxBcT2VtKE0q2KiSJWxmW4zjI9h+VcdeaPYwsDBo2nyLtyV+yKSTkDr+J7dqfJafbfEN0bq81KdktIMPJqE7NgvLxuL5x7dBk+ppl5ZQWjA/6a6FckjUZweoHTd7jvQBNbaNpcsO+TRrFGLH5TbKOMnHb0r174XWlsvgCzVbeIKtzeKoCDAAupQBXkNtptpcw+asl+AWIH+nz84JGfv0/QvtMOmtHDqmrwxpc3AVItTuEUfvn7BwPqe5yTyaAPoPygZdotItuTyYh0z61keOraBfh94lIhjBGlXRBCD/nk1eLDVb9rryV1XXGO4rxrF3kYOCfvY/Wk12S8Ph7Uw2r6zIv2SXKSapcOrDYeCpcgj2PBoAZLomkpC7JpFizKpIH2ZOT+VV4dHsJJUDaRp4jw24myAJIxjr06/pViXSrWKF5DJfHYpbH2+ft/wADqvDY280qIDd7SGyw1Kc8jHT5uev86AOj8H2FnY+PNBFpaQW/nzyxS+TGE8xPs8zbWx1G5VOD3UHtXuX2W3/54Rf98CvCfCemwW/j/wAOMkl0S1zMD5l3K4/49Z+zMcdOte7fZ0/vS/8Af1v8aAIra2ga1hJhjJKAklB6ULbQfapB5MeAikDYPVqLaBDawkmTlB0kYdvrQsCfapBmThF/5aN6t70AE9tAIwRDGPnQcIP7wqX7Lb/88Iv++BUU8CCMcyffTrI394e9S/Z0/vS/9/W/xoA4jwZ4M8K3XgXw9cXHhnRpp5dMtnkkksImZ2MSkkkrkknvW5/wgng//oVND/8ABdD/APE1h+DPCenXPgXw9O9zrIeTTLZ2EetXiKCYlPCrKAo9gAB2rc/4Q3S/+frXP/B9e/8Ax6gA/wCEE8H/APQqaH/4Lof/AImj/hBPB/8A0Kmh/wDguh/+Jo/4Q3S/+frXP/B9e/8Ax6j/AIQ3S/8An61z/wAH17/8eoAP+EE8H/8AQqaH/wCC6H/4mjwJ/wAk88M/9gq1/wDRS0f8Ibpf/P1rn/g+vf8A49R4E/5J54Z/7BVr/wCiloAP+Ee1T/oc9c/782X/AMj0f8I9qn/Q565/35sv/kej7H4w/wCg7of/AIJpv/kqj7H4w/6Duh/+Cab/AOSqAD/hHtU/6HPXP+/Nl/8AI9H/AAj2qf8AQ565/wB+bL/5Ho+x+MP+g7of/gmm/wDkqj7H4w/6Duh/+Cab/wCSqAD/AIR7VP8Aoc9c/wC/Nl/8j1heKZr3wrZ2t3ceKfEVxFNOYSsEFk0mfLdxtX7N8xJQKBkfe68Vu/Y/GH/Qd0P/AME03/yVXLeKLhrWVZPEniXw+PsYP7qbRrlkIkjfJMYudr5RZBnBx8w4zSew0O0vV31d7WO38UeKkmuVykU1rYIynY7lWBg4I2Eemcduazo9f1hbrT4b3X9XtVufMZ5y9q8SopUKyutlhtxJA3FFJXhmyCbOm3lvqV9Ztp2q+F5rmSz/ANGkj8LT5MIU/Irefx8u793nOM8day7S+gjvNN077L4bsZ5JZkhhk8NIhgOMOdouyfmxg7MkYw2MHD+1YlfDcjtvGery2FpcT6tr0T3JSRY1NpJsgYZ3sRZYVh3Bwo4y4zV+bXPEStc+RqusSIJfLtpGuLEK/JwXItD5eUUuANxxjIXIJzbfxPBPY287x6BAl7eRzxRz+HEVpXf7twB9s5PB/wBvj7tT3N1sn1CNtI0SZ5CImx4VX/TQr7RjddjKgpkF8AhPlzik9/68hrb+vM8suFlvNR1C5XULwiW+uHzIkQY5lflsIBk9TgAZ6ADiq7xypv8A9Nu22DJIWL/4mprua7uNU1KeK6tHSS+uXDLbMqtmZzkDecA9QMnA4yetVS9zuYme1LD5T/ozEn2+/wA17Ua1NQS1R7dHLsTKjCajo0tbrXT1LAtZiAft9yM9isf/AMTXrfhXwebnwfolx/wkGrRebYQP5ca221MxqcDMJOB7kn3ryEG/xxcW3/fhv/i69r8I23iVvBehGDVtJSE6dbmNJNMkdlXy1wCwuACcd8D6Cvi+N669jR5JW1e+vReTFWw+IwrXOmr+fp2ZXttAS6vI7dNc8QgyR+aHZbPbt7H/AFWefpWd458KNYeE57ka9qkxS4tgElW32nM8Yz8sQPGc9eo5yOK3rP8AtX7UkNpqmiJNIpddmgTrkcZOfPxg4HPfArL+IUPiKLwXdvdappcsKz2xKRabJGxPnx4+Yzt3x25HHHWvj8vrSWY0Fzq3NHSzu/eX939TmqVKsqco3eqfX/gnnE0Elum+TV7tVyBnbD/8RSRQyzSSIuqXmUODlYfUj+57Gqsl1qAUF5rMjt/orH/2emxXN9vfy5LJWz8xFowz/wCP89a/oH61S5utvV/5nz/9n4i2y/A9V+DdvKmseIla8nkP2ezO5gmfvXHHCgf/AK69WnicRj9/IfnTqF/vD2ryT4KPdy6r4jMksBcQWYysRAxuuO24+9etzrP5YzJGfnTpGf7w96+Ux0lLEza2udlOEoRUZbol8l/+fmX8l/wqKCJzGf38g+d+gX+8fapdtx/z1i/79n/4qooFn8s4kjHzv1jP94+9chYNE/2qMefJ9xucL6r7VieOonHw+8SkzyHGlXXBC8/um9q22Wf7VH+8jzsbB8s+q+9Vdb09tU0DUdPuJgILq1lgkMaYYKylTgkkA4PoaAPJ5NMu4o2kfxHqYVQWJ8u24A/7Y1VgiuZ7prY69q8cqjJV47X29Iz6iu2PgPXyCD4i0wg9QdIk/wDkioo/h7qKPm21bSYZUGyRxpDfOTzkYnGBjaMEnlc55wMeSR6TxNLo3+IvgfT7mDWpmk1i+uAbdhslSEAfMvPyxg/rXf8Akv8A8/Mv5L/hXATaT4m8LIL6DW9JnaQ+SVfSpAADzni4/wBmqs3i7xZAm+S+0MDOABpcxJ+gFxk1UWoqzMKlOVWXPBaHoltE5tYSJ5BlBwAvHH0oWJ/tUg8+T7i84X1b2rzez8XeKZrdfs+oaG6IAoJ0uYdhjrcemK6Hwlr2ratqmpWeoPZNPbQwSiW3geNWWRpQF2l2OQYyc7udw4GMmlJPRGMqM4Lma0OnnicRj9/IfnTqF/vD2qXyX/5+ZfyX/Cop1n8sZkjPzp0jP94e9S7bj/nrF/37P/xVUZEUETmM/v5B879Av94+1DRP9qjHnyfcbnC+q+1ECz+WcSRj536xn+8fehln+1R/vI87GwfLPqvvQAXMTi1mJnkOEPBC88fSpfJf/n5l/Jf8KiuVn+yzZkjI2HIEZ9PrUu24/wCesX/fs/8AxVAEUUT+ZN+/kGH9F5+Ue1EsT+ZD+/kOX9F4+U+1ESz+ZNiSP7/P7s/3R70SrP5kOZI/v8fuz/dPvQBL5L/8/Mv5L/hUVtE5tYSJ5BlBwAvHH0qXbcf89Yv+/Z/+KqK2Wf7LDiSMDYMAxn0+tAAsT/apB58n3F5wvq3tWN4wkvLTw+HtNQnt5nvbOESqkbFRJcxIxAZSM4Y9Qaq3194gfxZd6dp15plvHBY287NcWMkxYySTrgbZkwB5fv1rL1keINRtnsrrXdKVYJ4J2MWiTnDxypIi5+0EHLBeBzg/jUSqRWhnKpFadRtrdXt3dx28fi7Xg8i7lzFp54OcHAhJ7Htx3xXR+Fbi6v8AQvNubuR5Y7u6ty+1AXEVxJGGIC43EICcADJOABgDEs7DxAsSy2mq6AiSKOU0WRcjtn/Sfc8Vo+BEvB4YYSzwNKNR1AOywlQzfbJskDccDPbJx6nrUUpNuzZFKTbep0DRP9qjHnyfcbnC+q+1FzE4tZiZ5DhDwQvPH0oZZ/tUf7yPOxsHyz6r71neJ7280rwnrOoxNA8lpYzzorxnBKxswB+bpxWxua3kv/z8y/kv+FRRRP5k37+QYf0Xn5R7V443xS8XIpZm0IKBkn7DN/8AH6P+FqeJi4SH+xhKV3SlrOUhm9V/ejA27eMnnJzzgel/ZGMWnJ+K/wAzn+tUu/4M0fi9byya34dVb2eI/Zrw7kVM/et+OVI//VXn8trPCm5tWvyM4+WOE/8AtOrniPxRr3iPWdON/PpkTW9vcbGhtJAMM0Ocgyn0XByMc9c8ZNzdagmn3N0l5ZSiCNpdps3G7aM8Eyeo6152Iozo1HTqKzR5uJkqlXmi9PT/AIBYgt57hNy6rfrwDhkgzg9OiV6F8IbeWPW/EStezyn7NZnc6pn71xxwoH/66mT4RalECI/EdggJyQukMP8A2vWp4I8O3nhvxbrtnNqMF272NlL5iWpiABkuRjHmN/dPOe/TjnNJpnThsPUp1OaSVjuJ4nEY/fyH506hf7w9ql8l/wDn5l/Jf8KinWfyxmSM/OnSM/3h71LtuP8AnrF/37P/AMVVnokUETmM/v5B879Av94+1DRP9qjHnyfcbnC+q+1ECz+WcSRj536xn+8fehln+1R/vI87GwfLPqvvQBl+LZrrTvBmu3ttdyJcW2n3E0TFUOGWNiDgrzyK8rk8U+KokLt4pvz0GBa2nJPA/wCWNem+Oln/AOFfeJcyRkf2VdZAjP8Azyb3rxKWLVPKbzb2wKdwbFzn8PN5oA2E8Y+JfORF8U3+6b5uLezPbH/PL/Z7VQ8Qanr2qyaVbX/iC8nj+2FlBgt12MIZeRtiHbI5yOfXBFFUvleNFvNPViAVH9nuMdcf8tOO/wCtWrPR9V1jxJountqVnEZrl9sgsmO0iCVuR5vPAI6jrntggEE1tPCUDazqHzttB2QYH1/d0QW084YprN/xjqsHIPQ/6v8AnXoT/CjVJMb/ABFp7bTkbtIY4P8A3/plv8K9U8pZI/EOnR+YAxC6Qw6/9t6APN4rC5/t27X+1rwEW0BL7IcnLS8f6vHGPTufbEtzHPasPM1bUipGSypb4HIH9zPcVp694d1Xw/4unsxqtnO72FvKZPsLKMGSYAY80/3TznnI4GOcy5N9GyrcX1hyMgtp8hGMjv5mOuP0oAlhtJ5496a1f7dxHKQdjj/nn7Vm6eksdvKp1W+TbNcM21YMYEsmTymcnBPHr2FaUMWpmP8Ac32n7ASPlsnAyDg/8tfWuj8IfDvUdc8OpqI1qwh824ulKPpjSEYnkU8+cOCQTjHGcc9aAKHhDQ28R+JI9Pn1vU0t3sprjdGtvu3JJEo58sjGJG/Su4vvhJp0thcxyeINceN4mVlJthkEHI4hzV7wx4GuvD2vf2hc6tDdzm1kgjEdmYlVWaNmyDIxJyi45GOeuRjr7lZ/ss2ZIyNhyBGfT60AcT/wqex/6GLXPztv/jFMT4VWTPKD4i1z5GwP+Pb0B/54+9d9tuP+esX/AH7P/wAVUUSz+ZNiSP7/AD+7P90e9AHKaV8PLDRdZs9QGqandzQu3lC4MO2NijKWGyNcnaWHOR8x4zgjsPJf/n5l/Jf8KilWfzIcyR/f4/dn+6fepdtx/wA9Yv8Av2f/AIqgCK2ic2sJE8gyg4AXjj6ULE/2qQefJ9xecL6t7UWyz/ZYcSRgbBgGM+n1oVZ/tUn7yPOxcnyz6t70AE8TiMfv5D86dQv94e1S+S//AD8y/kv+Fc7441fUPD/hO41K1e1aaKa3VfNhZlG+ZEJIDgnAbPWuBX4l+KWcKtzoRJ6EadNj06+fjtQB1PgzQtRm8C+HpU8WazAj6ZbMsUcVmVQGJflG6AnA6ckn1Jrc/wCEe1T/AKHPXP8AvzZf/I9Yfgy18VN4F8PNb6zo0cB0y2MaSaTK7KvlLgFhcgE474GfQVufY/GH/Qd0P/wTTf8AyVQAf8I9qn/Q565/35sv/kej/hHtU/6HPXP+/Nl/8j0fY/GH/Qd0P/wTTf8AyVR9j8Yf9B3Q/wDwTTf/ACVQAf8ACPap/wBDnrn/AH5sv/kejwJ/yTzwz/2CrX/0UtH2Pxh/0HdD/wDBNN/8lUeBP+SeeGf+wVa/+iloAX/hJv8Ap0/8i/8A1qP+Em/6dP8AyL/9aufooA6D/hJv+nT/AMi//Wo/4Sb/AKdP/Iv/ANaufooA6D/hJv8Ap0/8i/8A1q5zV9c8KahqmdUjsjfxx/ZQGv8Ay5EEmCFwCCGOMqfvDsRT65TV/CekXGpNfXupXFuJpBJ5BljETOAOQGU/NhQc5yMcY5o66h0OlstZ8JJdRiyS0NxCp2iPUizjahUnrnIVzknn5snnmsu31PwU8Njax6dfyRbzDAJZ7xlBxkIzMOAB8yhjgfeXHWi18M2dlNFNDNcB4uVJK9drLn7vo5P1xVKxtNGEVrAuv/a3kE8cDtcQl5GbG8jao3MMHnk/Mc5oW9w6WLdtrfgKey329hIbeS4GMTXI69AOOIcdh+79qSbWfAsYv4mt7zBZUmSO8uyN6YT92F/iGApKc4yDwTWKnh3wnNbxbNYikjiuFihcXELeWR92FTt4PPH8fPDVPNpehxm883xM8Zh2eYWuIM2xHA5KZGSW4bIyxOM80vT+tv6+4aOCuLO6vNS1K40+GzFnJf3TQgzsML5z4GAhqu+h6iSzvDZcjkm6f/4itW3maya7trbTbmWCK9uUjeN4tpUTPjGXB/SpjfXBBB0e9IPUbof/AI5TlWneyZzviDMqa9lGa5Y6JWjstDGTTdRz5SLYEoMFRdMSP/HK9C0Xxtq2j6Dp2mf2HZTfY7aO38z+0XXfsULnHknGcdM1x0LywOCulX+B/CXgxnAGfv8AXj9asfb7n/oEXv8A33D/APHK4MdhKOPio4mPMltq1+TRjiM8x9e3tJp220ivyO88Na5qeq6hdRad4d0+Oa0hjLNPrEpGyQsAF/cHp5R44x26mtDxPpPizxHoE+l/2fotv5rxP5v9pyvjZIr9Ps467cde9c18PdVvINb1po/D+pXJa2tQViktwUw0+Cd0oHOTjGehzjjPoH9v6l/0KOtf9/bP/wCSK8+OTYKlWjVhD3otNPmk9Vqt2aQxldxV2vwPKF+HOvXMixJe+HnkycKmoybsjr0izVgfCvxUpJB0Xnr/AKZL/wDGa7yze5s5llHhbxFMyIqIJbqzIULnHAnA7n6dq0/7f1L/AKFHWv8Av7Z//JFfQf2jif5vwRbxla+j/I5L4f2eoeC/EOuWepRWss09pZyr9mnZlC77gdWQHOQe1d7J4j8xQv2XGGB/1noQfT2rj1u573xtqUlxp11YONOtFEVy0RYjzLn5v3bsMc46546Vp0ueU/eluzWMnJc0tzoP+Em/6dP/ACL/APWpkfiPy1K/Zc5Yn/WepJ9PesKigZunxHmZZPsv3VIx5nrj29qJfEfmQvH9lxuUjPmdM/hWFRQB0H/CTf8ATp/5F/8ArUxPEe1pG+y53tn/AFnTgD09qwqKAJPFWt3l7pccdlYwNIJgxE1yUGNrdwjc8jtXFXM2smLdcadpaIhzuOqSJtPTr5Ix1rodYuJba0R4rKe7YyAFISgIGDz87KMfjnmufnv7ydVB0DVUKNuVlktcg4I7ykdCaxn8R6WF/h7kNh/advCwstM0ooW+Yrqkj8gAdTCfao7Px1qfhHxPqBn0OzuJLqztvlTUGAUK8+Dkw8k7jxjjA5OeJLCe60+Jo49B1dwSDmSW1OMADtKPSuQ8U3txJ4nZ30q8ib7HENjtETjfLzw5GOfXPB9q2wkIzrKMtv8AgFVEnCzO+m+Nt4VCt4ZtV+YMM6qexB/54+1PX44XrruXwxasp6Eaqx/9o15MZ5jJv+w3QOMEbouf/HqVLiVEVBp9zgDAy0f/AMXXsfU6PZ/ic/sYHtej/EzWdS05buDw3YCN5JQBJqrg5EjKekB7g1O3xE1fz1Y6JpAIJj2/2y/3jjj/AI9+vHT3rz/wjqV1F4chRNEv5lE053xvAAczOcfNIDx06dqtgThgx0XWjtGFBntsKARgY83pwOD175r8+xOaYqniKkFJJJtLbv6npQwNCVOLs7tef+R2Wp/EbW7TSby5l8OaeY4YHkfZqzk4CknA+zjmsY/HK9AJPha2AHUnVD/8ZrE8Q6ndyeGdVRtC1CNWs5gXd7fCjYeTiUnA9gTXnzzyupU2Nxz7x/8AxVevkmJq4qE3Xs2npb/gHXh8swk5SUk9Ld/PyPWU+ON2ruR4ZtiZDuA/tQ9MAf8APH2qa3+M2oX+pWdpH4YtVklkYIW1RsZCMef3HoDXjiNIjBhaXZx2Lx8/X5q0tFu508S6W66ddOyyuQitFlv3Mg4y4HvyR0r08X+7w85w3SbX3CxeWYWlhp1Ixaklpv8A5HtsvxG1i32+doWkx7vu79ZcZ+mbeiDx9riwrGvh/S32KFJGrv6f9e9chc3l1dRhH8P6oAM/dktu6lf+evoTTbK4uLGNki8P6qQzZO6W2PYAf8tfQCvjf7YxnL8Ub/L/ADPkuZm9b+KNduvGOpXKaHpokOn2kbRtqb4AElwQQ3kck7jxgYwOTni1NearcSzSTeGtIdptvmbtXlIbbgjI+z4/hH5Vi+HLiW58Tas8tnPaMLO1GyYoSRvuOfkZhj8c8V1VfS4NutQjUqbtaj9nGWrI18QeIkUKugaSqqMADVZAAP8AwHqLwhrPiRNCkEGiaVIh1C+bMmqyIdxupSwwLc8AkgHPIAOBnAs1l+F9WvbbSJoYfDup3ca6he4ngktgjf6VKeN8ytx05A6V5+eYqtgsOqmGsm5Ja22s+7NqFGHNsdA3ifWBLh7DQVug/lJD/bT/ADZ5OT9nyGGFwMHOTyMc5vjHWPEsvgjX459E0mOF9NuFkePVZHZVMbZIU24BOO2Rn1FRpPeLeJcnwxr7Mjs6KZrLClslv+W2ed3c9h75reLtav5fBeuxv4Y1aFX064VpZJbUqgMbcnbMTgdeAT7GvnIZ/mEqsYqUbNq/w9/U6HShqeVSNqEkZWSysinUg3TY4/7Z1FEt3HOTHZ2QkC4IF4+QOO3l+wqWW5mmjMbaXe7T1w8Qz/4/UUTyxS+YNOvydu3DSQkdAP7/ALCv32TfMnd/d/8AanzK26ff/wAEtWFjq2q6/Fbx2tiH+xzEh7pwpXdEDyI855Hb15GOdq68F+ILizuoFg0pGuInjLG+lbbuB5x5Xqc0ngueSbxknmWs0GNPnx5hQ7v3kPTax/WvSq+QzZJ4yb9N/Reh30MPTnBSktfXz9ToP+Em/wCnT/yL/wDWrDtfEOPHWrS/ZfvaZZLjzOmJbr296jrHtv8AkctT/wCwfaf+jLmuA7TtZPEfmKF+y4wwP+s9CD6e1P8A+Em/6dP/ACL/APWrn6KAN2PxH5alfsucsT/rPUk+nvQfEeZlk+y/dUjHmeuPb2rCooAu+I9Ul1nwvq2lw26JLe2U1ujvKdqs6FQThenNecSeHfEUqFHtNKKn0v5R/wC0a7qigDgE8K65GyMtjpIZBhT9vlyOv/TH3NauhaTrdj4n0rUruDTxBZSvIwhu3dm3QyRgAGIDq4PXtXVUUAdB/wAJN/06f+Rf/rUyLxH5cKR/Zc7VAz5nXH4VhUUAYHi6x1bWvFB1Swt7LymsorcpPdOjBkeVs8RtkHzB+VYM3hnX5xiWy0lhjH/H/L6g/wDPH2Fd7RQBwkXhzxDDGI47TSgo6D7fKf8A2jXoHhK6l8O+GrfTZokmlR5ZXZHIUNJK0hAyOQN+M8ZxnAzioqKAN0+I8zLJ9l+6pGPM9ce3tRL4j8yF4/suNykZ8zpn8KwqKAOg/wCEm/6dP/Iv/wBamJ4j2tI32XO9s/6zpwB6e1YVFAG6/iPc0bfZcbGz/rOvBHp70/8A4Sb/AKdP/Iv/ANaufooA3YvEflwpH9lztUDPmdcfhQPEeJmk+y/eUDHmemfb3rCooAd4yu7nxD4YuNNtLeJJ3lgkUzTEL+7mSQgkKSMhCOnevPx4X14MjCz0vKABf+JhLjA6ceTz1rvqKAM7wj4p1+38F6FBDoWmSRR6dbojvqkiMyiNQCVFucE+mTj1NbP/AAl/iT/oXtK/8G8n/wAjVxXhjVr2Pwno0aeHtTlVbGACRJLba4CDkZlBwfcA1q/2zf8A/Qs6r/38tf8A49QB0H/CX+JP+he0r/wbyf8AyNR/wl/iT/oXtK/8G8n/AMjVz/8AbN//ANCzqv8A38tf/j1H9s3/AP0LOq/9/LX/AOPUAdB/wl/iT/oXtK/8G8n/AMjVr+BP+SeeGf8AsFWv/opa4j+2b/8A6FnVf+/lr/8AHq7fwJ/yTzwz/wBgq1/9FLQBQ/sTUf8An3/8fX/Gj+xNR/59/wDx9f8AGr//AAmWl/8APrrn/ghvf/jNH/CZaX/z665/4Ib3/wCM0AUP7E1H/n3/APH1/wAaP7E1H/n3/wDH1/xq/wD8Jlpf/Prrn/ghvf8A4zR/wmWl/wDPrrn/AIIb3/4zQBQ/sTUf+ff/AMfX/GuZ1b4b6jqesNf7449ygcxKzjClcB94+XnOMde9dr/wmWl/8+uuf+CG9/8AjNc94o1ldUFrLpaaxDcW4lKs+jX8fzMuB8ywEgZ6n09elJh5GRp/wwudOvI7qJITIm7cTEnz5RlOfm5BJUkf7I/CFfhlre+1le8gE0JYs8VuE3k4wdvmkZGAOQQABtC4zVnS77UINTjvb+612UfvBJbrYaoYyrCQgAGDGQxjw2MgA49DjWthNDPplzDaXNhNatK7Jb6RfyIGJBGzdaAqpxhgpU9y0hJoW4X0uWk+EmoR20MCXZVYGVY9q7R5S9AwEnzN7n5T3U1O3wy1ktKwuLTduDxMbQZVj98tiUBtxJJ4BzjkhQKw7bw+9np1vaQC+jW3uUfC6JfYmK/8vD5tSRKe4XB4GJB1q1c6f9ofUHk0eSV7h1kbfpupbbo53MJQbU8BjleWACqAoyTQ9/68v6+QR2OVtl/sxrywNtfyfZr66i3JZyyA7Z3H3lUg/gala6DKVay1IgjB/wCJdP8A/EVq6Lrek2FlPbXesWyTx3t0HF1IIZT+/kOWR8MpPXBAPNRXWr6c00r2vibTow5bhr8EAFQBgZIGDk8e1fO181rxrzpqGib1111PNeCpyfM7r+vQxbcGCbzPs2pNnlj/AGbPljgDk7enU496sxahHPEksVtqEkbqGR0sJyGB5BB2ciumHibQcf8AIc03/wAC4/8AGszQvEGjxeFNMgbWtPhnSxiQh7lAUYIByCeoPasVnGJcW/ZdV38ztwWUUMTJqpJq3p/kaHgbXrTR9X1ee/g1KGO4gtkib+zLltxRpi3SM4xvXr612c/xF8NW0RluLi/ijBALyaVdKAScDkx9yQK89h1vTxcJJJ4i0oRof9Wt+G45zyTz1HUHpxiq3i/X9GufDU8Vvq1hLIZYCEjuUYkCZCeAewBNXTzKvUrwg6ejaV9dNT1o5JhlH+I9PQ6nT/GPg2yu0uJNbuJGjUBQmkzpzzkkiPJJzzzzjnNbf/C0/B//AEErj/wXXP8A8brwKa/tHjIS9tw3/XYCmx31sJCXvrUqR2mH8q+o+qQ2uehLh3Cc38V/ge56TqVr4v8AGGrXmhu9zBDYWcTs8TQkN5lycYkCk8Ec9K6FtGv0GWgwMgffXucetcN8DLu2bUfEjLcRFfKsxkOMZzPXsE9zAYwBNGfnQ8MP7wqeVR91Hi4mhGhVlSg7pdTmv7E1H/n3/wDH1/xrl5vE+mw3M8DC+d4JXhkMWn3Eih0YqwDKhBwwI4PavUvtVv8A894v++xXi41nS9NvdTtr/UrO1uBqd45innVG2vcSMpwTnBVlYHuCD3qZNpaCo01UlZuxp/8ACV6Z/wA89T/8FV1/8bpsvjDSIIXmm/tGOONSzu+mXICgckk+XwK5+XVbWSX7XDr2m/Zo5gJJDfjbycquBwDtVxjPOCfo/XNc0i/8P6lZ2eq2NzdXFrLFDBDcI7yOyEKqqDkkkgADrUc77G7w0NfePSv7E1H/AJ9//H1/xpo0a/YsBBypwfnX0z6+9dZ9qt/+e8X/AH2KiiuYBJMTNGMvkfMOflFanEcZq+m31np73MlnO6RkFlgjMz8nHCJlj17D36CuVu5XuYlT+zNaADZIfRLtlb2I8sZ9fqBXsQuYCCRNGccn5hxR9qt/+e8X/fYqHBN3OiniZU48qR41YxTaUsttJZaxOQ+N0WjXJTgAHDKhDA4zkE5z1PWua8Sabqt9rn2+20PWZLd7ZIQRpk4YMrOTldm4DDrgkYPIBO04+hba5gW1hBmjBCAEFh6ULcwfapD50eCigHcPVq0oydKanHdDeKm1ayPmQeHdbnnz/YOrjCE4l0ydRwCTglQMnpjqTgDJIFJFoWsxRKg8Pa5hRjjSrgf+yV9OT3MBjAE0Z+dDww/vCpftVv8A894v++xXb/aFTsvx/wAyfrEux4T4X+12GgRW1zo2uJKssxKjSLpsAyuRyI8dCKf9kl81S9prZwdyqNBuckgjk/u8k8cnrz1Fe3QXMAjIM0Y+dzyw/vGhrmD7VGfOjwEYE7h6rXzNTJaFSrKq5STk23t1+R1LM6qio2Wnr/meLa9JcXXh3U7aHSNcaWW0ljQHR7oZYoQOTHgfjXDyaDrjxsv/AAj2ucj/AKBVx/8AEV9Q3NzA1rMBNGSUIADD0qX7Vb/894v++xXbl+Dp4CMo0m3fv/wLG9PO8RTbajHX18/PzPlSPw7rqyA/2FrbbRgj+yZ89On3OO3FaOk6VrFr4g025n0DXEhilcu39lXBxmJwONmTyR0r6ViuYBJMTNGMvkfMOflFEtzAZISJozh8n5hx8prrr/vqUqUtpJr7xVs5r1aMqLikn6/qzxu/T7dGivpOtAoSQx0S6OMqR/zz9wfwpNPMtpCwNhrs28hg50a76bQB/wAs/QV7V9qt/wDnvF/32KitrmBbWEGaMEIAQWHpXh/2Bh+Xl5pW+X+R4vIjxvTdSW38U6k0thrClrK1AX+ybktw8/JXy8gc8EjBwcdDjc/tyD/nw1r/AME13/8AG619Q1/RtL+IOonUNWsLQS6VZCM3Fyke/Et1nG4jOMj8xVG68T6JNcXTReMNDRJNgiJ1QfIAV3DaHA5w3I556ivRpQ+rwVGGqRnKo4vlSK39uQf8+Gtf+Ca7/wDjdHhHxBawaE8b2esk/br1sx6PduObqU9VjIzzyOoOQcEEVtweMvCsNvHG3ivR5GVQC7ahFk/+PVd8CX1pN4YaaK6gkik1HUHR1kBDKbyYgg9wQc5rmx+Ap5lSVGtdJO+nzXVPuaUK8rt2ObFzp51OO6ltdXcpK0qr/wAI7ebjknqfL5xlcHHGPfh/ijW4b/wjrVnbadrjz3FhPFGp0W7XLNGwAyYsDk9TXoLXMH2qM+dHgIwJ3D1Wi5uYGtZgJoyShAAYelecuF8Jzxm5ydttV/8AInT7eR86TabqssTRjRNdTdwSNJuM47/wVDDpGrJctKdI1xzt2sP7HuM5wOp2e3619Lfarf8A57xf99ioormASTEzRjL5HzDn5RX37z3EN3cY/j/meb9Sp2td/h/kfPmk3o0HxTb3Gq2Wp2cb2U6IZtOuFLHfCeBsyenJHTIz1Fdb/wAJvoX/AD1vf/Bdcf8AxupPi9f2cGt+HZJruCNPs14u55ABndb8Z/A/lXn0+saZJHhNXs0bI5FwnTv39K8rFYqeIrOrJavt9xlOtLDv2UI3R3v/AAm+hf8APW9/8F1x/wDG6k8NTp4j8U6vcaWsskcVlaI5kiaEg77g9HAJ+ted2mrafFHtl1ayY4GP9KVu3JyT+ldv8MfFHh+w1vXZLzXdMtkltrRY2mu40DlWnyASecblz9R61gpNsuhiZ1KnK42R00vhPVRd/atyqfMyFwMZJAH8XXtn0Y9OMWrXwzqVvLO/lKfObcQCowee+457D8K1J/HXhAxgDxVoZ+dDxqEX94f7VS/8J34P/wChr0P/AMGMP/xVUdx59e+NdBtLq6spb24S4gkeCTZZzPsdSVYAhCDgg9MjispPF3h+MOBqU5DRCIZ065zjHUnbyc/55JPDatqunSeINZlS/tWjk1O7dGWZSGUzuQQc8gggg+9ZzXto27OoW/LAgi4A4z6fSvQhg6coqTlujpjRjZO56pb+O/DNnZrG9/PsjB+b+z51AH/fHQD+Vdvc+HdSuI1URsmHDHDrzg5x1r5y1DULJ9NukS8t2ZoXAAlBJOD719Rf8J34P/6GvQ//AAYw/wDxVYYmjGk0ou5lUgoWSZzS+EdTa2Nt8jbJA24gcNt643Yz0b0znitQ6NfqVBg5Y4Hzr6Z9farkXjrwgJJifFWhjL5H/Ewi5+Uf7VTw+LfDWo31rbWXiHSbm4ZyVigvY3Y4RicAHNcxmc5d+EdUurkygLGMY2jHPHBJ3dQTkehpsfhPU5J47thGWL+YNoAGOOmW644yRnntgY777Vb/APPeL/vsVFbXMC2sIM0YIQAgsPSgDmP7Gvy5TyPmABI3r3/H2qnqXhjUbuOIEGNUkBKkqyvyBgjPIPT8a7NbmD7VIfOjwUUA7h6tRPcwGMATRn50PDD+8KAOXh0HUooY4zCWKqFLF1ycd+tRz6DqF1ayRJGybsqWV1yOcHvXY/arf/nvF/32KiguYBGQZox87nlh/eND1BaHCt4S1MSNGBGFlfzWG0Z4PY7uDyBntjgA8086Pc6Bo91dXgC2ttG9xK4x8iKuWOAST0J7mu3a5g+1Rnzo8BGBO4eq1ieOrmBvh94lAmjJOlXQADD/AJ5NQB53eeKtHufL2z3iFDnJ0q5P/sg9wfrVRtb0KSNVklumKIUU/wBk3P3SQcfczgYIAz0NYMuuaU0Lqmr2IcqQp+0pwfzqvDqumLKjyazZYUMNovQR2x1PPfr60AdsnjXQoI4YpLi8LkBFJ024XeQM8Dy/QE4HpVW/8R6PeyBvtN4ihQMf2VcknnJBOzkEDGP/AK2OQv8AWtKe80xl1OzYJcszETqdo8mQZPPHJA/GrFzrWnSRbbfWdPjfP3jOpx+v0oeu4I6m08T6RBctPJc3jsyBDjSrkFsYwSdnsemOtdPod1D4jjmfSy0phIEiSIYnXPQlHAbBwcHGDggHg48rsdZsIomFzrGnsxORtulbsM9T65r0H4T6hZXGu+IZIby3kT7NZruSVSM7rjjIPuPzoA2JfCmpm4FxxuEm9fMKnBOAAPmx0GOnf15qex8M6lZ2/lGJW+bd8pUAev8AET1yeT3rr57mAxgCaM/Oh4Yf3hUv2q3/AOe8X/fYoA8M8N+ONAtPC+kW011cLLDZQxuBZTsAwQA8hMH6itP/AIT/AMN/8/dz/wCAFx/8RXkWn6hZJptqj3lurLCgIMqgg4HvVn+0rD/n9tv+/q/416ccFSaT5zqVCLW56p/wn/hv/n7uf/AC4/8AiKP+E/8ADf8Az93P/gBcf/EV5LJfWjtJi/twCMKRcAY/D61KNRsAoH2634/6bD/GhYKl/MHsI9z1X/hP/Df/AD93P/gBcf8AxFei+BP+SeeGf+wVa/8Aopa+Zv7SsP8An9tv+/q/419M+BP+SeeGf+wVa/8Aopa5sTQjStyu9zKrTULWYf8ACd+D/wDoa9D/APBjD/8AFUf8J34P/wChr0P/AMGMP/xVdBRXKZHP/wDCd+D/APoa9D/8GMP/AMVR/wAJ34P/AOhr0P8A8GMP/wAVXQUUAc//AMJ34P8A+hr0P/wYw/8AxVcbrvjR31a6l0nxtpEdoq/uIlv7HaxCA8l8ty4K9RwT04I9SrjNd1rxXaatdJplhBLZQrlN1lLI0hCBzhlcDk5UcHk98YJ1QPY5XQfGt7L4ivX1nxppcWlqsz20X9oaeMsSAiFlLMVAywbCn+8O1Z9n4plibTpW8S2xMLSFI5vEVu20bixE374h8r8q8vjGcJ0HWaP4g8eajq2ow3ekWdpawR3DwN9lm3SsuAke52Vc5OSwDKwztxgmpdK1LxQLDTrmdr65hFxMJVm0/wAqeVBCzKWXauweYNo+UE/Lyc8qOyfZf5/iEt36/ocFba5f22nW8I8Z2TyRXKGZptfidpnH3pFPnjbEePlOcYP7s5xVq58SpK+oOfEr/vHV2SPxJaqJQTuKxETjy9pIXgLlVbLNkKOk0SfxrfWEEN/qGqwXpu4o5pfsESKh2s0y4aLDRAKArjqz/ePSo7nWvFjPqDJc6xEgdW2popLQoxyPK/dsJCAVVsljksdqhcke/wDXl+H/AAQjt/Xd/wBdzzqxlaZLqV7iO5d726Zp4mDJITO/zKRwQeoPvSSwTksUkJ+fKqXK8YPcD1P5AVtaZothqEV3d6ro9hJqEuoXhuGkt0Y7/tEmRkjPHT8Khn8NWhlkWHQNNC5OGNvCBjnGPlJ54znP4V4NfO6cK86bjqm1uuj6Dhw5OpFVVU+LXbvr3KqghQGOSBycda2/DYDeEtIU5wbGEcHB/wBWO9KnhnQdi7tD03djn/RI/wDCszQPDui3HhfS5JNIsGlksomaRrWMsWKDJJI5P1rycwzCljaa0ceV+u9/NdiKmVSy9Lmlfm8rbf8ADmna2N/DcRF7rdAuCymRmJIQg8nsSc/gKqeNv+RVuP8Artb/APo5KrWvhm2W4iWfRNMaHgu5tIc/cORwP72Pypnibw/osGiGSHSLCN/tNuu5LZAcGZARkDuCR+Nc2H9msXSfNfWOyXf1IjP2c1Pe2pxcyu8ZCHDfXFJGsokJcgqR2J/lW9PoeneX+502xDZHW2Q8fl26/hTINEsfNcS6XZ7MnBNvH6nGMD09a/QvrK7HtvjSDfN7F/8AgX/AO8+B3/IT8Sf9cbP/ANCnr1+4/wBUv/XRP/QhXlHwhsLODW/EUcNpBGn2azbakYAzuuOcfgPyr1Ke2gEYIhjHzoOEH94VDlzO55tbF/W6jxCVubWxaqK3/wBU3/XR/wD0I0fZbf8A54Rf98CooLaAxkmGM/O45Qf3jSMyVv8Aj7j/AOub/wA1ouv+PSb/AK5t/KomtoPtUY8mPBRiRsHqtFzbQLazEQxghCQQg9KALVRQ/wCtuP8AroP/AEFaPstv/wA8Iv8AvgVFFbQGSYGGM4fA+QcfKKALVFRC2gAIEMYzwfkHNH2W3/54Rf8AfAoALX/j0h/65r/Khf8Aj7k/65p/NqitraBrWEmGMkoCSUHpQttB9qkHkx4CKQNg9WoAluP9Uv8A10T/ANCFS1VntoBGCIYx86DhB/eFS/Zbf/nhF/3wKAC3/wBU3/XR/wD0I0N/x9x/9c3/AJrUUFtAYyTDGfnccoP7xoa2g+1RjyY8FGJGweq0AS3X/HpN/wBc2/lUtc146toF+H3iUiGMEaVdEEIP+eTV8xyadZ+W2yzt92OP3S1cIOR6WX5bPGqXLK3Lb8b/AOR9eQ/624/66D/0FaJv9bb/APXQ/wDoLV8fR2EG9d9hbhcc/u0/w611vw4srWP4meH9ltCuZZgdsYGR9mlqnSaVzqr5JUpUZVnLbyZ9M1Fa/wDHpD/1zX+VH2W3/wCeEX/fAqK2toGtYSYYySgJJQelZHhnPn/koerf9gqx/wDRt3Tbqw1Ga4umiuVRJNgiJkk+QAruG0EDnDcjnnqK0b3wx4f1XUWl1HQtMvJFiRVe4tI5CBljgFgeKqz+BfCAjBHhXQx86DjT4v7w/wBmsZUuZ3uYyo80ua5cgjaG3jjaRpGVQC7dTVXwR/yL03/YU1H/ANLJqf8A8IJ4P/6FTQ//AAXQ/wDxNadlYWcFokMNpBHFEWSNEjAVFBIAA7AAAAVUKfK73HTpcjvcsN/x9x/9c3/mtF1/x6Tf9c2/lUTW0H2qMeTHgoxI2D1Wi5toFtZiIYwQhIIQelaGpaqKH/W3H/XQf+grR9lt/wDnhF/3wKiitoDJMDDGcPgfIOPlFAErf8fcf/XN/wCa0XX/AB6Tf9c2/lUTW0H2qMeTHgoxI2D1Wi5toFtZiIYwQhIIQelAFqvIPiD/AMlDl/7BVr/6NuK9a+y2/wDzwi/74FeN/EjTbC5+ILieytpQmlWxUSRK2My3GcZHsPyoAwLiKeRyY3wNhC/OV2tzzgDnt9MU+1SWOALMwZwTyCTxnjk89KzLjQrDefJ0mywEO3FtHgtz1yPp0p9roWmmAfaNIsRJk9beM8Z46DHSgGYMf+suv+vuf/0a1MaKRt2WPLAghyOM+n0qCPTrEvc5srfi5mUful4AkYAdOwpjaZbndizgX5hjEKYxn6ele/S5vZR06fp6HoRvyIn1L/kFXn/XB/8A0E1206u0LLGQGOOpx9Rnt9a4DUNPsk026ZLO3VlhchhEoIOD7V9Rf8IJ4P8A+hU0P/wXQ/8AxNcGYX5lc58Re6PFEguvNhd5VwgAZQzc9f8A63XPStzw1/yPvhv/AK+5v/SWevTh4M8KzFkl8M6M6QnZErWERCLjdhfl4G5mOB3JPeprXwx4f0q7im07QtMs5XJRnt7SONmXBOCVA4yAcewrzznNuorX/j0h/wCua/yo+y2//PCL/vgVFbW0DWsJMMZJQEkoPSgCVf8Aj7k/65p/NqLj/VL/ANdE/wDQhUS20H2qQeTHgIpA2D1aie2gEYIhjHzoOEH94UAWqit/9U3/AF0f/wBCNH2W3/54Rf8AfAr54utI0y41jWJJtOtJJDqt6CzwKScXEgHJHpQB9Dt/x9x/9c3/AJrWJ47/AOSeeJv+wVdf+imrwEaDbtdf8gqxWLcTkwRYxnjjbnp7/iKXWtF0qLQtQkj0yzR0tpGVlgUEEKcEHFAG3KrtC6ocOVIU+hqvDbyrKjyOcKGG0SMR2x169+vrVeXQtK8l/L0mx8zadv8Ao6de3aq8OgWJlRpNMtBGAwKm2i56YzgfXp7UAS63/rdL/wCvs/8AomSoLhZnjAhdUbOSSM0l/oulJeaYq6ZZqHuWVgIFG4eTIcHjnkA/hVi50PTxF/o2j6e0hP8AFAgAH5fh+NevgM0+qUnS5L3d97dvLyOWthvay5r2KtpHPHEROwZs8YYnsPX3zXo3wf8A+Q34i/69rL/0K4rz+x0OxaJvtWj2SvnjMEZ4wPQeua9B+E+n2VvrviGOGzt40+zWbbUiUDO645wB7D8qrGZt9ZoexULfO/6Co4X2c+e9/kep3H+qX/ron/oQqWqs9tAIwRDGPnQcIP7wqX7Lb/8APCL/AL4FeMdZ8l6b/wAgqz/64J/6CKtVmafp9k+m2rvZ27M0KEkxKSTge1Wf7NsP+fK2/wC/S/4V9HBy5Vp/X3HpRvZEkkUjtJhiARhSHIx+H1qUDCgenvVCTTLYtJtsoBx8uIUx+o9alGmWIUA2VuT6+Uv+FNOV9v6+4Nexbr6P8Cf8k88M/wDYKtf/AEUtfM39m2H/AD5W3/fpf8K+mfAn/JPPDP8A2CrX/wBFLXnZjf3b+f6HPib6XD/hBPB//QqaH/4Lof8A4mj/AIQTwf8A9Cpof/guh/8AiaP+EN0v/n61z/wfXv8A8eo/4Q3S/wDn61z/AMH17/8AHq8w5Q/4QTwf/wBCpof/AILof/iaP+EE8H/9Cpof/guh/wDiaP8AhDdL/wCfrXP/AAfXv/x6j/hDdL/5+tc/8H17/wDHqAD/AIQTwf8A9Cpof/guh/8Aia5rxrpfhfwrp1reweCdAuvMnaN4jYwpkCGRx8xGF5QZY5AGTXS/8Ibpf/P1rn/g+vf/AI9XE+LrfRdA1VC2j61qF/BbvPazHxDdoViwfNPmNJ+7AIQH2cE8A0m9Boisbvwjem2gPw+0OG+ntTcLbfZ4HbHlSPkbU+ZSY9oYdd2faqNpceGmi0x7nRPArCaWUOU0+NftEaAEmLJONuSvVyzDAAGSL1hf298bcHS9di861MoH/CUXrsJfKeQIAHwykIcMDzkcc1Rs9Uttulvd6jcSxTyyrJJba3qA85VUHdEPtB4Una3LHgnCjJD+21/W7JWsU/62G6JBaazYQY8MeC4b+S7igeL+xFdY2ZWZ4W/eArJGqMSe+QNoqO5u9AV9Q8rQfAaRwuuGk09CbVGOVaUZBbK7egUBnUZY5Ak0Q6jrNhBi+lhv5LuKB4v7T1F1jZlZnhb/AEsFZI1RiT3yBtFR3OqIr6h5WrokcLrhpNe1Am1RjlWlH2kFsrt6BQGdRljkBPf+vIa2/ruzP0XR7O7sp5zFd2W+9usW1veTQxwj7RIAiojhVAHGAO1Nn03bLJHCmrMQTj/TrogAZ7mUA549MZ710XhPwodV0Jr46zrFkZb28JtlaGTy8XMgwWkjZ2PHJZiSc0smhMrSrHrmsyOtwYFRfs5YkbuSBbHH3O2evOK+XxGW4t4mpKMlZt2V3pr6HqUc1wkaUYOLukruy7epnJoFmyKTNqQJGf8AkJ3P/wAXXmNhPdJpNqVv9RAECYRLyUAfKOAA2B9K95HgQlQT4k1sZHQra8f+Qa8t0fwbaTeGrC8fUdRBezjlKR+VgZQHAymfzNerkWIwuTupLNV7RTso6c1mr3+K1iK8lmVlhVbl3vpv6HNLeagZUVr3VFBHzf6bNwee+/2H5065aeYQxy31/JG9zCGV72Vgf3i+rf8A6q6KHwzYz3CRLqWoMCcM6PEVBOcYPk47e3tmpNW8GW1naQzR6nqDN9rtlG7ysDdMi5/1fUZyPcd69+rxLw97OVKFC05J2fJFWb21T01OOeV4lQc7qyXcqz6XEkeYmvGbIGDfT9+P71Mg02N5XV2vQATg/a5x3IHV+c9eK37vw3JBCHj1fUHJdVwxgXqcf88T61X07SF1AsF1XVE2orHPkdSTx/qvYH8a+ZWc4Zx5ru3oeD9VrW+L8Wdb8IbKKHW/ESK85H2azPz3DsfvXHcnPavUp4EEY5k++nWRv7w9684+GWmNYeI/EEIvrmbNpZNvlEefv3Ix8qgY49O9ejzxOIx+/kPzp1C/3h7V6tCrGtTVSOzPUoxcaai9yX7On96X/v63+NRQQIYzzJ99+kjf3j71L5L/APPzL+S/4VFBE5jP7+QfO/QL/ePtWxqDQJ9qjGZOUb/lo3qvvRcwILWYgycIesjHt9aGif7VGPPk+43OF9V9qLmJxazEzyHCHgheePpQBL9nT+9L/wB/W/xqKKBDJNzJw/8Az0b+6PepfJf/AJ+ZfyX/AAqKKJ/Mm/fyDD+i8/KPagCUQIAeZOf+mjf40fZ0/vS/9/W/xoET4P7+Q59l4/SjyX/5+ZfyX/CgCK2gQ2sJJk5QdJGHb60LAn2qQZk4Rf8Alo3q3vRbRObWEieQZQcALxx9KFif7VIPPk+4vOF9W9qACeBBGOZPvp1kb+8Pepfs6f3pf+/rf41FPE4jH7+Q/OnUL/eHtUvkv/z8y/kv+FAEUECGM8yfffpI394+9DQJ9qjGZOUb/lo3qvvRBE5jP7+QfO/QL/ePtQ0T/aox58n3G5wvqvtQBieOoEHw+8SkGTjSrrrIx/5ZN718xyWUaxsVa4JA4/0iT/Gvpzx1E4+H3iUmeQ40q64IXn903tXy5ukAOb2cYbB/1f8A8R1ralbU+hyFwSqc8b7dvPuOjtlZ1DC6AI5/fSf/ABXH0rrfhxaRp8TPD+GmOZZh807n/l2l9TW38Ovh3Y+LtGv7zUNW1SKS3vTboLcwgFRFG+TmM85c/pXoGh/C3R/Deu2mqQahqdzcRMwi+0PFtQlGBYBY1ydpYc5HzHjOCHOcbNWNsdmOF9nUw6g+bVbLf7zufs6f3pf+/rf41FbQIbWEkycoOkjDt9al8l/+fmX8l/wqK2ic2sJE8gyg4AXjj6VgfMAsCfapBmThF/5aN6t70TwIIxzJ99Osjf3h70LE/wBqkHnyfcXnC+re1E8TiMfv5D86dQv94e1AEv2dP70v/f1v8aiggQxnmT779JG/vH3qXyX/AOfmX8l/wrhdMXWtSivLg+KdTtwNQvIUihhtNqrHcyIoG6Enoo6k1xY/MKOBpqrW2btp8/8AIqMHJ2QeNo5T4n0O1juNRSCSzvJJBbXVwpyrW+CRE6sfvEdcfNWTqmnXGneG9d1Nb3VoriztJJ7UPql24Vli3jcHlZZAG4IK4ODkc4omttRvPENqx8R6pLcRGa1WXdaAxozAtlRbY+YwgjP93qOaf4u0W/i8F67I/ifVplTTrhmikitQrgRtwdsIOD04IPuK+OzDNJ1sZF0KrjF20vJdey0OiMLRs0em/Z0/vS/9/W/xqKKBDJNzJw//AD0b+6PepfJf/n5l/Jf8KiiifzJv38gw/ovPyj2r745QaBPtUYzJyjf8tG9V96LmBBazEGThD1kY9vrXA/EjWda0fVtFg0zV57RbiC6eUpFC5bY0IH30OPvnpXF3Pi7xakJz4lvnVvlIFtaDrx/zx9cUnJI5qmKp05cktz3f7On96X/v63+NeN/EjT4bj4guHe5G3SrbHl3MidZbjrtYZ6d6yrTxr4tuY93/AAk94CAM7be1IGRnH+p61k3Nxq2teJLqa/1y8kmS0gQSCKBSV3zEDAjxwc9s8n2wKSY6eKp1JckdyO402ONyI2vyAhYf6ZcHceeMh+O3Xrmn2ulwzQB5Wv0fJBBvZ16HrjfTLiK5t3K/2xenCFzkQAnr0/d89Kfa21zdQCUaxfDJI4WE9Dj/AJ5UzoZy8dhCXufnuOLmYf8AHzJ2kYf3v1pjWf3trXAIYAAzSnjOP7340+O1m33P+n3AxczD7sfOJG5+7360xkuPm23s52sBgmMHrj+5Xu0lH2cbx6eR3xtyLQbqFjEmm3TB7gkQuebiQjoexavr37On96X/AL+t/jXyFqFtMum3TG+uGAhclSseDweOFr698l/+fmX8l/wrhx6SkrKxhiN1oRRQIZJuZOH/AOejf3R70SwIJIeZOX/56N/dPvRFE/mTfv5Bh/ReflHtRLE/mQ/v5Dl/RePlPtXAc5L9nT+9L/39b/GoraBDawkmTlB0kYdvrUvkv/z8y/kv+FfPmnePvFculW8r+JrpHMMbECC12jcuf+eJx0OOp6UAdV4/lu4/HTW8Opanbwrplu4jt7+aIbjLOCSFYZOFHX0rkr241eMqYdW1qVcZKnVLonII7+Zx1z07V0HhnRLjx34i1S41fxDqjS29laCOSJLZCVZ5zgjyccYOOAeTnPGOr/4VdYW/znXdZlz8m1zb4G75c8Qg5GcjtkDIIyCAedW1xqMsO+TV9dRix+U6tdDjJx/y09KydN02G5t5ppp75pGu7jc326bLHzn5Pz8n1PUnk8163/wqex/6GLXPztv/AIxUcPwn0zyz5Ot6zAu9sojQEFtx3N80ROWOWPbJOABgAA8lGns115ai/wBm4gk3c4AAPr5nce34Gl1rSbaPQtQkWS8JW2kIDXszDhT1BbB+hr13/hV1gv7j+3dZJf5xKTb7l28YH7nGDuycgn5RgjnMc/wn0z7PL5+t6zcQ7D5kMjQBZFxypKxBgCOOCD6EUAeTRaaZDHlr1QWAfN1cDAwT3k7dM+9d98PfBeia5Y6tJqKX072+oeTEf7SuV2p5EL4+WQZ+Z2PPrW//AMKnsf8AoYtc/O2/+MV0Phrw1b+HLO5tLS6upN9x5sssxQvI5RRk4UAYVVHAAwo75JAMt/hp4URo1+w3Tb225fUblivBOVJkyp4xlcHBI6Egv/4Vh4U/59L7/wAGt3/8dqv8R9R1TSNN0l9N1Oe1ln1DyXkWOJjt8iZsAMhHVR2rgrnxd4qtYt7eKNQbJwFW0tST6/8ALH0yfwoA9EHw38L3Si4ls7vzJRvbZqVyi5PJwqyAAewAArU0TwvpGgTXMem28sXmqjSO1zLI7Y3YBZ2LYHOBnAycdTnyLT/GHii6t8x+KL1VTCgC3tTxgEc+T712nw71bWdV1jWoNT1e4u1gt7V4y8UKFS7Tg/cRc/cHWgDvJ4EEY5k++nWRv7w96l+zp/el/wC/rf41FPE4jH7+Q/OnUL/eHtUvkv8A8/Mv5L/hQB8h2NnFLp1o7NOCYE+7O6j7o7A4qx/Z8P8Afuf/AAJk/wDiqr2NvK+nWjLeTxgwJ8qhMD5R6qTVj7LN/wBBC5/75j/+Ir6GCXKvd/I9FJW2IZLMBpAjXHyjK5nlOf8Ax79KlGnxbRl7jPf/AEmT/wCKqKRJ1aQC+nJQZwfLBPf+5UotZyoJv7gH6R//ABFCUb/D+QWXYX+z4f79z/4Eyf8AxVfTPgT/AJJ54Z/7BVr/AOilr5m+yzf9BC5/75j/APiK+mfAn/JPPDP/AGCrX/0UtcGYJLlsrb/oc+I6aB/wj2qf9Dnrn/fmy/8Akej/AIR7VP8Aoc9c/wC/Nl/8j0UV5pzB/wAI9qn/AEOeuf8Afmy/+R6P+Ee1T/oc9c/782X/AMj0UUAH/CPap/0Oeuf9+bL/AOR6P+Ee1T/oc9c/782X/wAj0UUAH/CPap/0Oeuf9+bL/wCR6P8AhHtU/wChz1z/AL82X/yPRRQAf8I9qn/Q565/35sv/kej/hHtU/6HPXP+/Nl/8j0UUAWtI0CHSNP+yLdXNwTLLM805Te7ySNIxO1VX7znoBV77HH6t+dFFYNK5zSSuw+xx+rfnXPWPgLS9P0+2sori8aO3iWJC7rkhQAM/L14oorzcxpwlBcyvqelljcZS5dCx/whunf89rr/AL6X/wCJqveeAtLvoFiluLwKsscoKuuco6uP4emVGfaiivMp0KSmvdW/Y9KtUm6ck29mT/8ACG6d/wA9rr/vpf8A4mj/AIQ3Tv8Antdf99L/APE0UVPsKX8q+48CyLOkeGrPRdQvL22lneS6iiicSMCAIzIVxgDn942foK13QOuDngg8exzRRX0uDSVCKXYtbDqaiBFwM8knn3OaKK6RgUBkV+cgED8cf4USIJI2Q5wwIOKKKAHU1UCs5GfnOT+QH9KKKAHUUUUANjQRxqgzhQAM0BAJGfnJAB/DP+NFFAA6B1wc8EHj2OadRRQA1ECLgZ5JPPuc0FAZFfnIBA/HH+FFFAFXVtNh1nRr7S7hpFgvbeS3kaMgMFdSpIyCM4Poa4f/AIU14d/5/dU/7+x//EUUVpTbPYyqpOHPyu236nT+FfClj4RsLmz0+W5ljuLg3Dm4ZSQxREwMAcYQfrW2yBmQnPyHI/Ij+tFFQ9zzcQ2602+7/MdTY0EcaoM4UADNFFIxAIBIz85IAP4Z/wAaHQOuDngg8exzRRQA6sux0G10+GSKKSZlkuJrg7yM7pZGkYdOmXOPbHWiivHzunCeHSmr69fRmlN2ZZ/s+L+8/wCY/wAKq6p4ftNW0m802eSZYbuB4JGjYBgrqVJGQRnB9KKK+bpYaiqkWoLddEbOTsatNVArORn5zk/kB/SiivvDlMLxD4Q0/wAS3dnc3k1zG9pHLHGIWUAiQoTnKn/nmuPqayv+FZaL/wA/V/8A9/E/+IooqHuefiYxdTVB/wAKy0X/AJ+r/wD7+J/8RTI/hbokV3LcrdahvkjSMgyJjCliP4P9s/pRRQtww0Yqpoif/hXGj/8APzff99p/8TR/wrjR/wDn5vv++0/+Jooqz0DMX4N+HlMhF5qnzyPIf3sfVmLH+D1NL/wp3w9/z+an/wB/Y/8A4iiivUpzlyLU6oydkMn+DHhy4t5IXvdVCyIUJEsecEY/uV6LRRXLipNtXMqrbeo1UCs5GfnOT+QH9KGQMyE5+Q5H5Ef1oorlMh1cTafC/RLOygtY7rUCkMaxqWkTJAGBn5PaiigDY0DwnYeHL28urOa5d7uOKOQTMpAEZcjGAP8Ano2foK3HQOuDngg8exzRRQA6mogRcDPJJ59zmiigAKAyK/OQCB+OP8KJEEkbIc4YEHFFFADqaqBWcjPznJ/ID+lFFAGT4h8OWfiWC0hvJJ41tbj7QhhYAltjpg5B4w5/HFY//CuNH/5+b7/vtP8A4miigA/4Vxo//Pzff99p/wDE1paB4TsPDl7eXVnNcu93HFHIJmUgCMuRjAH/AD0bP0FFFAG46B1wc8EHj2OadRRQB51B8GPDlvbxwpe6qVjQICZY84Ax/cp//CnfD3/P5qf/AH9j/wDiKKK9WM5WWp1qTsH/AAp3w9/z+an/AN/Y/wD4ij/hTvh7/n81P/v7H/8AEUUVXPPuPmfcP+FO+Hv+fzU/+/sf/wARXbaTpsOjaNY6XbtI0Flbx28bSEFiqKFBOABnA9BRRXHipN2uzGq27X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utoShape 6" descr="data:image/jpeg;base64,/9j/4AAQSkZJRgABAQEAYABgAAD/2wBDAAgGBgcGBQgHBwcJCQgKDBQNDAsLDBkSEw8UHRofHh0aHBwgJC4nICIsIxwcKDcpLDAxNDQ0Hyc5PTgyPC4zNDL/2wBDAQkJCQwLDBgNDRgyIRwhMjIyMjIyMjIyMjIyMjIyMjIyMjIyMjIyMjIyMjIyMjIyMjIyMjIyMjIyMjIyMjIyMjL/wAARCAHkAo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57xRqOraaLWfS7eS4VRK00aQNLkBcjhRuznoByTxzXQ1xmu+N7rR9WurSPSIp4LZctK14UY/IHbC+Wei578nA4zkHkAaRr/ifUNXhS40xbewlMiZkspUdP8AWFHJZsYwigggcsOR0p0V74lgttNnnM0+26u1uoks8NIiiYxn/ZU7Y8dzkfMc81fDnxCuvEnie70i20i2SO2Erm4N/u3IpCqQojyGLHBVsFcHr0psvji7tTpf2u40eCSee5WaB3YO6RSMh8slhyAB2YsTgKBkg6K3ULWbT6GJa6z48i0+zF2mqTzfbI1u2SyWNwdrb44/3DKY923EhGDyPMHWrNzrXixn1BkudYiQOrbU0UloUY5Hlfu2EhAKq2SxyWO1QuTWtfiZrR0+zkvY9PSaW8jhnMMBYW5KsWgKtMpaYEDoc/NwhPFWbn4jair6h5V7oCRwuuGkLk2qMcq0o3gtldvQKAzqMscgD3/ryCO39eZ0/wAPnuJPCQe7QJdNqF+ZlHRX+1zbh+ea6OUkSQgEjL4Pv8prmPADG+8Kfa5o5YZZtQv5Hj8xhsJu5iR17V0UsCCSHmTl/wDno390+9VL4mTH4UWqitiWtYSSSSgJJ+lH2dP70v8A39b/ABqK2gQ2sJJk5QdJGHb61JRKpP2qQZOAikD8WonJEYIJHzoOP94VEsCfapBmThF/5aN6t70TwIIxzJ99Osjf3h70AWqitf8Aj0h/65r/ACo+zp/el/7+t/jUVtAhtYSTJyg6SMO31oAybP8A5KHrP/YKsP8A0bd1t3H+qX/ron/oQrn7SBP+Fg6wMycaVYf8tG/563fvW3PAgjHMn306yN/eHvQBaqK3/wBU3/XR/wD0I0fZ0/vS/wDf1v8AGooIEMZ5k++/SRv7x96AJW/4+4/+ub/zWi6/49Jv+ubfyqJoE+1RjMnKN/y0b1X3ouYEFrMQZOEPWRj2+tAFqoof9bcf9dB/6CtH2dP70v8A39b/ABqKKBDJNzJw/wDz0b+6PegBupaTpus262+qafaX0CvvWO6hWVQ2CMgMCM4J59zWX/wgng//AKFTQ/8AwXQ//E1t/Z0/vS/9/W/xo+zp/el/7+t/jQBhr4M8K3SLcXHhnRpp5RvkkksImZ2PJJJXJJPeo18C+EPtUg/4RXQ8BFIH9nxerf7NbdtAhtYSTJyg6SMO31oWBPtUgzJwi/8ALRvVvegDEn8C+EBGCPCuhj50HGnxf3h/s1L/AMIJ4P8A+hU0P/wXQ/8AxNa08CCMcyffTrI394e9S/Z0/vS/9/W/xoA5+DwL4QMZJ8K6Gfncc6fF/eP+zQ3gXwh9qjH/AAiuh4KMSP7Pi9V/2a24IEMZ5k++/SRv7x96GgT7VGMyco3/AC0b1X3oAxLnwL4QW1mI8K6GCEJBGnxen+7Uv/CCeD/+hU0P/wAF0P8A8TWtcwILWYgycIesjHt9al+zp/el/wC/rf40Ac/F4F8IGSYHwroZw+B/xL4uPlH+zRL4F8ICSEDwroYy+D/xL4uflP8As1txQIZJuZOH/wCejf3R70SwIJIeZOX/AOejf3T70AZP/CCeD/8AoVND/wDBdD/8TUVt4F8INawk+FdDJKAknT4vT/droPs6f3pf+/rf41FbQIbWEkycoOkjDt9aAMRfAvhD7VIP+EV0PARSB/Z8Xq3+zRP4F8ICMEeFdDHzoONPi/vD/ZrbWBPtUgzJwi/8tG9W96J4EEY5k++nWRv7w96AMn/hBPB//QqaH/4Lof8A4mooPAvhAxknwroZ+dxzp8X94/7NdB9nT+9L/wB/W/xqKCBDGeZPvv0kb+8fegDEbwL4Q+1Rj/hFdDwUYkf2fF6r/s0XPgXwgtrMR4V0MEISCNPi9P8AdrbaBPtUYzJyjf8ALRvVfei5gQWsxBk4Q9ZGPb60AZP/AAgng/8A6FTQ/wDwXQ//ABNRReBfCBkmB8K6GcPgf8S+Lj5R/s10H2dP70v/AH9b/GoooEMk3MnD/wDPRv7o96AMRvAvhD7VGP8AhFdDwUYkf2fF6r/s0XPgXwgtrMR4V0MEISCNPi9P92ttoE+1RjMnKN/y0b1X3ouYEFrMQZOEPWRj2+tAGT/wgng//oVND/8ABdD/APE15Z458NaDaeOpLe20TTYYBplu4jjtEVdxlnBOAMZIVefYele3fZ0/vS/9/W/xrxv4kafDcfEFw73I26VbY8u5kTrLcddrDPTvQByFxpGmxuRHo1iQELD/AEQHceeMgcduvXNPtdG0uaAPLo1kj5IINqq9D1ximXFlaW7ld96cIXOdRmBPXp83PSn2unWl1AJRJfDJI4v5z0OP71AM9j+FkaRfD6zjjRURLm8VVUYAAupcACurLyndtAGGAAKHpnH/ANeuQ+F1tGvgCzUNLhbm8AzM5PF1L3zz9a6ohfm27zhgMGdgeuKAMvx3/wAk88S/9gq6/wDRTV4ZPoukxwsyaRYswxwLZT+OAOfpXt3jqBB8PvEpzJxpV11kY/8ALJvevEZ9LtIYWkMt9gY66hOB+Pz9KAK6aVp7ywj+w7MRsBvJs1GDz+XQevWm3+i6Ul5pirplmoe5ZWAgUbh5MhweOeQD+FOS1tJJYVVr4rIASw1C4wOv+17d8U2/0m2W80wCS8w9ywOb2Y/8sZDx83HTqPp3oAnuNH0yJotmjWTBmAbFopIH5cfWktdI0ubf5mi2aEEYzaKPw5HOPWluNPtLdog0l7h2C5OoT8dv73PWktbGzut+2W9BUjgahOcZ9fm6+1AEMWi6Uddu4zplmUW2gYL5C4BLS5OMd8D8hT7zR7GFgYNG0+RduSv2RSScgdfxPbtVvSdBsbjXb+OVrxgltblT9umB5abPIfJ6Djtz6mrt/o2n2LKRBeyIVLEjVLgN1AwBu5+8O9eViM4o0K7oSi212t2v1aJ5lexm22jaXLDvk0axRix+U2yjjJx29KraToulSWcjSaZZsRc3CgtAp4EzgDp2AAro7TQNKu7fzlW/VSzAZ1G45AJGfv8AfGawLDR7UxXA8y8AW8uVAW9mHAmcDo3t179TWuDzKli5yhBNNd7f5sFJMiGlWbXXlrodjs3EEmzUAAH19x7fgaXWtF0qLQtQkj0yzR0tpGVlgUEEKcEHFILe2a68lRfMdxXjULjIwcE9cfrS61pNtHoWoSLJeErbSEBr2Zhwp6gtg/Q16BRbl0TSUhdk0ixZlUkD7MnJ/Kq8Oj2EkqBtI08R4bcTZAEkYx16df0qxLpVrFC8hkvjsUtj7fP2/wCB1XhsbeaVEBu9pDZYalOeRjp83PX+dAFfWNH0uKTThHptmm+5KttgUbh5UhwePUA/hUFxpmnxRgx6TayMT0EC9O/areoaRai70xN94Ve5IO69mP8AyxkPGW46dR/WprnSdPtYt7C+bJwFW8nJPr/F6ZP4V6+AzClh6ThOF23e+nkctahOpLmTMu002wmiLS6VaowPQ2yr2B7ip9O0fTH1i8R9OtGRbeEqpgUgEtLk9PYfkKs2Om6dexNIv2sAHHF9MewP973psGj2o1y7jV7sKLaBuLyYHJaXvuyeg/X1NVjMxo16Hs4Qs++gqOHnCfM2S3Wj6fGyiHRtPYHGW+yqdvIB4A56/oamh0TSZIVd9IsVYjobZR+mOKhurG2tmUA3zbsYJ1GYAcgHPze4qaHS7SaFZBLfYYf8/wDP/wDF9K8Y6z1fwZ4M8K3XgXw9cXHhnRpp5dMtnkkksImZ2MSkkkrkknvW5/wgng//AKFTQ/8AwXQ//E1h+DPCenXPgXw9O9zrIeTTLZ2EetXiKCYlPCrKAo9gAB2rc/4Q3S/+frXP/B9e/wDx6gA/4QTwf/0Kmh/+C6H/AOJo/wCEE8H/APQqaH/4Lof/AImj/hDdL/5+tc/8H17/APHqP+EN0v8A5+tc/wDB9e//AB6gA/4QTwf/ANCpof8A4Lof/iaPAn/JPPDP/YKtf/RS0f8ACG6X/wA/Wuf+D69/+PUeBP8Aknnhn/sFWv8A6KWgA/4Q3S/+frXP/B9e/wDx6j/hDdL/AOfrXP8AwfXv/wAeo/4R7VP+hz1z/vzZf/I9H/CPap/0Oeuf9+bL/wCR6AD/AIQ3S/8An61z/wAH17/8eo/4Q3S/+frXP/B9e/8Ax6j/AIR7VP8Aoc9c/wC/Nl/8j0f8I9qn/Q565/35sv8A5HoAP+EN0v8A5+tc/wDB9e//AB6uX1ebw/o+pz2UsHiybyADJNDrlzsHyhj965BOFOTx2PU4B6j/AIR7VP8Aoc9c/wC/Nl/8j1z3iXTbHQoEvdb8U6oIbiRo5J3srB8YidiW/wBGyRtQrxknIGKNtQs3sUdF1Hw7r+uTaTYWfjMzRB3aSXV7qJDGvAcFrgFlY8DAJ9QBzQJtLU6e1xBrcEVxNPHOzeJ7smDy3ZASPN5yVxnIAJABY8VY0a30WeSO50bxlqXmXuZFkt9Os1aUupkYki0zkiMk55yuDziqjW+kXcukedrWstNcz3MVuJdM08tAQX812zb/ACBije5J5HXBaySfzDe7WxmWmv2FxYWdxNYazbPdyRlQ3ibUXSOBlZt7smSpG3BGMDIJYCrs13CrXPkaZrEiCXy7aRvFl4Ffk4LkOfLyilwBuOMZC5BOdbXnh68srSb7frMf26+jlgiuLHSIzJI6sVuMtEFydrDJO/PGKmubPQ0n1CNhr0zyERNjSNL/ANNCvtGN0AyoKZBfAIT5c4oe/b+kC2/rzO0+HW2fwbHNBNcpC99fMiyvvcKbubG5myxPqSSSa6WWJ/Mh/fyHL+i8fKfaub+HjNL4QSS3uhNC99fMkssQ3SA3c2GO3auT14AHoK6SVZ/MhzJH9/j92f7p96ct2KOyJfJf/n5l/Jf8K8/0Iazd+DtN1e58XawjTafFcyrFBZ4BMYYhcwE49MmvQNtx/wA9Yv8Av2f/AIqvM/DUPiFPh9o8o1XSBZjSoW8uTSpJGEflDgn7QAxx3wM+grGq2lozOq2rWZowtfSX0MA8W66Jp4w2PL09sLlsdIT3B5Gcd8VY1BdX0iO1uj4k1G9Vr60gaC5htgjLLPHGT8kKtkByRg9QM5GQc+2uNeF3BbQ6losUs0e4BNIPC5bGdt2cjIbpkDPOKdr1v4iS1sWvdU0ua3Gq6fuSHTZI2P8ApcOMMZ2A5x2Ppx1rNSldamEZy5krnoPkv/z8y/kv+FRW0Tm1hInkGUHAC8cfSpdtx/z1i/79n/4qorZZ/ssOJIwNgwDGfT610nYYlpE//CwdYHnyf8gqw5wv/PW79q254nEY/fyH506hf7w9qxLRZ/8AhYOsfvI8/wBlWGT5Z/563fvW3Os/ljMkZ+dOkZ/vD3oAl8l/+fmX8l/wqKCJzGf38g+d+gX+8fapdtx/z1i/79n/AOKqKBZ/LOJIx879Yz/ePvQANE/2qMefJ9xucL6r7UXMTi1mJnkOEPBC88fShln+1R/vI87GwfLPqvvRcrP9lmzJGRsOQIz6fWgCXyX/AOfmX8l/wqKKJ/Mm/fyDD+i8/KPapdtx/wA9Yv8Av2f/AIqooln8ybEkf3+f3Z/uj3oAlET4P7+Q59l4/SjyX/5+ZfyX/CgLPg5kj9v3Z/xo23H/AD1i/wC/Z/8AiqAIraJzawkTyDKDgBeOPpQsT/apB58n3F5wvq3tRbLP9lhxJGBsGAYz6fWhVn+1SfvI87FyfLPq3vQATxOIx+/kPzp1C/3h7VL5L/8APzL+S/4VFOs/ljMkZ+dOkZ/vD3qXbcf89Yv+/Z/+KoAigicxn9/IPnfoF/vH2oaJ/tUY8+T7jc4X1X2ogWfyziSMfO/WM/3j70Ms/wBqj/eR52Ng+WfVfegAuYnFrMTPIcIeCF54+lS+S/8Az8y/kv8AhUVys/2WbMkZGw5AjPp9al23H/PWL/v2f/iqAIoon8yb9/IMP6Lz8o9qJYn8yH9/Icv6Lx8p9qIln8ybEkf3+f3Z/uj3olWfzIcyR/f4/dn+6fegCXyX/wCfmX8l/wAKitonNrCRPIMoOAF44+lS7bj/AJ6xf9+z/wDFVFbLP9lhxJGBsGAYz6fWgAWJ/tUg8+T7i84X1b2onicRj9/IfnTqF/vD2oVZ/tUn7yPOxcnyz6t70TrP5YzJGfnTpGf7w96AJfJf/n5l/Jf8Kigicxn9/IPnfoF/vH2qXbcf89Yv+/Z/+KqKBZ/LOJIx879Yz/ePvQANE/2qMefJ9xucL6r7UXMTi1mJnkOEPBC88fShln+1R/vI87GwfLPqvvRcrP8AZZsyRkbDkCM+n1oAl8l/+fmX8l/wqKKJ/Mm/fyDD+i8/KPapdtx/z1i/79n/AOKqKJZ/MmxJH9/n92f7o96ABon+1Rjz5PuNzhfVfai5icWsxM8hwh4IXnj6UMs/2qP95HnY2D5Z9V96LlZ/ss2ZIyNhyBGfT60AS+S//PzL+S/4V438SLWaX4guE1C5hxpVtkxrGd372467kP6eteybbj/nrF/37P8A8VXjfxIjv2+IL+Rc2yEaVbbjJbs+f3txjGHGO/rQByctvcQsQdX1Ftq72KxwfKOf+mfsadBaz3EQkTWb/BJHKQdQcdo6iuE1EOfMuLCQohZm+wMdq8+svfBp9qmpyQBobywRMn5RZNwc89JcdaAPX/hdDIPAFmDdSki5vASQmT/pUvP3e9dYxcAkSzkA4yAnPOPT1rk/hctz/wAIBZ7pYi32m83EREAn7VLn+KuqJlXcwEZ+YAkRdTn/AHvWgDG8dROPh94lJnkONKuuCF5/dN7V4nJZXMSF21m/PQYCQck8D/lnXtnjpZ/+FfeJcyRkf2VdZAjP/PJvevEZ49UELeZeWDKcDabJjnPAH+toAiVJWlijGs35aQZGFt/f/Y56Hpmor+wuVvNMB1a8YtcsASkPy/uZDkfu/bHOetORr7zYYkutPBcAriyPHX0m9j0zTb+LVftmmbr2zJNy20i0YYPkydf3nPGfT+hALM1tPCUDazqHzttB2QYH1/d0QW084YprN/xjqsHIPQ/6v+dNuE1JWiE11YNlgFJsWwp/GX6UlqmovvMF3p6cgnFiwznkHiX+fNAFrRtOun13UFXWr9CLa3JdUgy2Wm4OYyOMdh3PXjGneRXNiw83XNXKFdxdY7UgDIH/ADzz3HasOyl1i2129Ed3Yl2toNxazcjG6XGB5vHfv3HTHNm91bWIWXz5NOddud32BiAMj/ptnrivmsdluJrYqVSCTi7dr7LyIcW2bNvY3NzF5kfiHU9u5lyY7bnBI/55e1a/g/4d22seHvt0+vaxHLJeXYZYvs4XK3Mi55hPJxk9sk4wOK5W11HWWgBgudMWMMQALBwOCQf+W1ep/DL7U/gS1Z5Yd5u7wsREQCftUucDdwM105Vga+GqSlVSSe1rfogimtyn/wAKusF/cf27rJL/ADiUm33Lt4wP3OMHdk5BPyjBHOcjxZ8MrOw8G65eLr2sytb6fPKI5Ps+1isbHBxCDg47EH3r01ln+1R/vI87GwfLPqvvWJ46Wf8A4V94lzJGR/ZV1kCM/wDPJvevcLPE5LK5jjaRtZv9qgk4SDt/2zqFIbl5liGqakCQckpb4XGOD8nuOnrXa3HgLVIbaWWXX7ExohZh/ZbnIA5/5b1St/BmpNdRW0eqWsbEOSf7KwI8YJBxcf7SnjPX648WPEOWtXVT8Jf5GnsZ9jkb+wuVvNMB1a8YtcsASkPy/uZDkfu/bHOetWbi3ltYvMm1y+VcgZKQf/G61vFXhXVdGGk3DaxZzl70xqBYMm0+RKcn98c8AjHHXOeMHIuf7Rgi8y4v9PCA4ybJu/H/AD1+tejhMXRxdP2tB3j81+ZMouLswtoJrpGaPWb/AApwcpB6Z7R+9VBZ3S67dKNWvM/ZoSX2Q5PzS8f6vHH07n2qexW/kib7NdafGoOCq2LDsMdJfTFVjFqn9u3Q+2We/wCzQ5P2VsEbpcceZ9e/cenPRLY5cVJxpNp2f/BJZxdQMqnVtQZmxgLHBzk4/wCef0/MVLHBdyIHXWb3B9Y4f/jdVbn+0EZVkns5GbAUfYWOckesvrj9Kmhj1MxL5d5ZKgGABZsMY7f6ys7s8p16tvj/AK+49g8GaFqM3gXw9KnizWYEfTLZlijisyqAxL8o3QE4HTkk+pNbn/CPap/0Oeuf9+bL/wCR6w/Blr4qbwL4ea31nRo4DplsY0k0mV2VfKXALC5AJx3wM+grc+x+MP8AoO6H/wCCab/5KrU90P8AhHtU/wChz1z/AL82X/yPR/wj2qf9Dnrn/fmy/wDkej7H4w/6Duh/+Cab/wCSqPsfjD/oO6H/AOCab/5KoAP+Ee1T/oc9c/782X/yPR4E/wCSeeGf+wVa/wDopaPsfjD/AKDuh/8Agmm/+SqPAn/JPPDP/YKtf/RS0AH2Pxh/0HdD/wDBNN/8lUfY/GH/AEHdD/8ABNN/8lVkf8Jf4k/6F7Sv/BvJ/wDI1H/CX+JP+he0r/wbyf8AyNQBr/Y/GH/Qd0P/AME03/yVR9j8Yf8AQd0P/wAE03/yVWR/wl/iT/oXtK/8G8n/AMjUf8Jf4k/6F7Sv/BvJ/wDI1AGv9j8Yf9B3Q/8AwTTf/JVc74k0fU9SaFta8YeH4baxYu8Lac8Sb2RgGZvtQZSFLlSGXuewxb/4S/xJ/wBC9pX/AIN5P/kaub8QW974lvBdX/h3Ty4gaHausMV5zhyrWpBZcsBnIw7Agg0mNGjp+jJFq9pc2Pijwu19FbCSAJbTvmLaR5mz7aQ3DnLkEnPJqpJpFpq0mnBr3w7eSSyTvayr4cupGXDsJGMguMom925YhckEdBUOlW99o1xZzWfh+wU2mPLX+2GC/cZDwLUYzvJwMDOMYHFZ13/p17p0rWWmrcRyXP2cx66N8jO7O4Um0LDaxP3COBhsjIp9SY7FiztNMv7GNrLWdNmgmvAIki0LUSXYqSAqi5z5O0NwB5WAaSe10yL+0on8R6fhXEc6RaZqRBdCE/dBbvllwFJj5Azngmsfy9PksYcR6Q1vb3aJA/8AwkCMIioISBSbTjAJwf8AWDqGq3PeTIb7zbyyjaLy95bxBFutCPlBBNnkZJbhsjLsQM80Py/rYa8/63PRPh95qeEVWP7NKgv74CSLMaN/pc3Kqd20eg3Hjua6SVp/MhzHH9/j94f7p9q4r4f6xa2PhGO2a3aMx3t6NkTCRF/0qXgMcFgOmcDPoK6R/EFozxERzfI2T8o9CPX3py3FHZGtuuP+eUX/AH8P/wATXD6HpvizT/DOm6W2k6FcR29nFblm1WUeYFQLkr9mOM46ZNdL/wAJHZ/885/++R/jTIfEFpHBGhjmyqgHCj0+tRKKluKUVLcyoovFMUjJFoOgRkKM7dVlHGTgf8evrn86Zeaf4l1JbaC+sdJtbdLy2uGlg1CSZ/3UySABTAgOSgXO7gHPOMHYHiC0E7v5c2CqgfKOxPv70S+ILR0AEc3DKeVHYg+tL2cb3JVKCd0jW3XH/PKL/v4f/iaitmn+yw4jjI2DGZD6fSqP/CR2f/POf/vkf40yHxBaRwRoY5sqoBwo9PrVmhVtGn/4WDrH7uPP9lWGf3h/563ftW3O0/ljMcY+dOkh/vD2rlLTX7UePNXl8uba2mWKj5RniW69/etqXxBaOgAjm4ZTyo7EH1oA1t1x/wA8ov8Av4f/AImooGn8s4jjPzv1kP8AePtVH/hI7P8A55z/APfI/wAaZF4gtEQgxzcsx4UdyT60AaLNP9qj/dx52Nj94fVfai5af7LNmOMDYc4kPp9Kzj4gtDOj+XNgKwPyjuR7+1E3iC0kgkQRzZZSBlR6fWgDW3XH/PKL/v4f/iaiiafzJsRx/f5/eH+6PaqP/CR2f/POf/vkf40xPEForykxzfO2R8o9APX2oA1g0+DmOP2/eH/Cjdcf88ov+/h/+JrEvvFtrZ2rTLZXtywIAihEYZvpudR78msiT4lQxIXk8N60iDqzPaAD/wAj0rotU5tXSOttmn+yw4jjI2DGZD6fShWn+1Sfu487Fz+8Pq3tXHWvxIha2QJ4c1mTYApKPaEZA/671Ruvi/pmn6k8FzoGuJKYUfZttj8pLgHibHY/lTj7ztHVh7OfZnfztP5YzHGPnTpIf7w9ql3XH/PKL/v4f/ia8zn+NmhlVU6NrSncG+ZbccAgn/ltUi/G7Q3Xcui62ynoQtuf/a1a+xq/yv7hckux6HA0/lnEcZ+d+sh/vH2oZp/tUf7uPOxsfvD6r7VxGm/FK0vbIXFt4c1ySJpJAGH2Uch2B6zg8EEU5vidafaEY+H9XGN0eDJaZ3Ejj/X9eK4pYvDxk4uok15o0WHrNX5H9zO1uWn+yzZjjA2HOJD6fSpd1x/zyi/7+H/4muF1D4m29vpt1PN4b1xIo4Xd3JtTtUAknifP5VQPxw0IAk6LrgA6kpb/APx6tKVWnWTdKSlbs7/kUsJiJbU39zPRImn8ybEcf3+f3h/uj2olafzIcxx/f4/eH+6favN4/jfoIkk/4k2tHe25QFt+mAP+e3tUsfxm0e8vbW3g0LXGmeQ7F2243YRiefOx0BPPpWkvci5S0SCWExEIuUoNJeTPSN1x/wA8ov8Av4f/AImorZp/ssOI4yNgxmQ+n0rjpfihaW+3zvD2sR7vu75LQZ+mZ6Lf4kRCBEHhvWmKKFba1oecD/pvXL9dw1r+0j96Oa6OxVp/tUn7uPOxc/vD6t7UTtP5YzHGPnTpIf7w9q5Oy8fm/wBSuYLbwvrkksMMTyJutBtVi4U8z452t09PpU9z40lG6J/DOrI8ZWR1e5sQVUMDk/6RxW8asJLmi00Lmj3Oq3XH/PKL/v4f/iaigafyziOM/O/WQ/3j7VhJ4tvJEV08I62ysMqwmsiCPX/j4qrp/jaa6tnkg8Ka5IizzRkh7QYZJGVhzP2ZSPw44qKuJo0Y81WaivNpfmVF82kdTp2af7VH+7jzsbH7w+q+1Fy0/wBlmzHGBsOcSH0+lcs/jvbeoreHNUWQZj2G5sdxYkcY+0deKdqfjeaz0m8urnwprkcEMDySOXtDtUKSTgTknAHYVj/aODul7WOv95f5lckux1m64/55Rf8Afw//ABNRRNP5k2I4/v8AP7w/3R7VwZ+MelAZOga4AP8AZtv/AI9UUfxi0kTTD+w9aLFg20C2yBgDn997V6v1PE/8+5fczH21P+Zfeegs0/2qP93HnY2P3h9V9qLlp/ss2Y4wNhziQ+n0rz4/GLSmv4oxoOubzE7BdtvyAVyf9d7j86kuPi3pzQSJ/YGtqWUgE/ZvT/rtWE4ypy5Zqz8xe2p/zL7z0Ldcf88ov+/h/wDia8b+JEl+vxBfyLa2cnSrbd5lwyY/e3GMYQ57+ldInxg0uVd0eg606+q/ZiP/AEdXGa5rs/ivxjc3umaFqRWPT7eJ0ke3VlIknIP+txg59c8HIHGYuio1YSdotNmBPPfhx52nacWCk5N05wPr5XHepIJtTMQMOn2Cpk8C7dec88eV61fk0zVpSS/hzUOV2nFxbjI9Dib3pYdO1e3j8uLw3fKoJOPPtz15/wCetMs9N+FzXP8AwgFnuiiDfabzcBKSAftUuf4a6syspYmGLOQCQxOT/wB81x/gO/OjeELay1C0nhuVnuZGjyjbQ88jryrEfdYdDXQ/29Y8/urjk5xgdevrQBU8dNP/AMK+8S5jjA/sq6ziQ/8APJvavEpZtU8pvNsLAp3BvHOfw8rmvZ/Euow6z4V1fS7dXWe9spreNpAAoZ0KgnBJxk+hrymSx1mVCj+Hb8qfSe3H/tWgDJW5vleNF07T1YgFR9pcY64/5Y8d/wBahv5dV+2aZusrMEXLbQLtjk+TJ1/d8cZ9f6jXTSNTjZGXwzehkGFPn2+R1/6a+5pl1pmvT3NjIvh68AgnMjZnt+QY3Xj976sKAKc0+o741l0/T2Yn5Abpzz6/6rjtzRBNqOGMGnaeoJ5K3TjPv/qufrWlLp2rz7fM8OX52sGH7+3HI6f8taSHTNWtyxi8N343Yz/pFuenTrLQBjRS6r/bt2RZWe/7NBkfa2wBulxz5f17dh1zxLc3t9GyrcWFhyMgtcyEYyO/k464/Sr8ema8uq3F0fD15skgijA8+3zlWkJ/5a/7Y/WpZtN1acYl8N3zDGP9fb+oP/PX2FAFCGfUzH+5sNP2AkfLeOBkHB/5ZetdN4O8f6ro3htNPj0GznEVzdZkbUmTJM8jHjyT0JI684zx0rKi0/WIYxHH4cvgo6Dz7c/+1ag0/TNetbZ45PD14S080g2z2/R5GYf8tfQigDsG+Leo/aVJ8O2YKhk/5CUmOozz9nxwR+tU/FHxI1W+8I61ZyeHrOJJ7CeJpF1NmKBo2BIHkDOM9Mj6iudGj6ks3nDwxemTJOTNbnBPU/62m6lpmvXmlXlrH4evA80DxqWnt8AlSBn9770AemT3niZYJDNouieUFJfdqspG3HOf9GqnbanrKzQwW+g6KjsGKKt9Ou3kFs/6L8vYkHHUeoqSXxPNNC8UnhXWWR1KsPMteQev/LeoodeNu6vH4U1vcN3zNNbMfmxnJNxz0H5V+XRyrGctnhn+P/yR2uce5hePrjxA1ro32rTNMiA1HKGLUZHy3kTcHMC4GMnPPIAxzkcpLPqapulsdP2g9WvH4zx/zy966/xbf6lr0Gmx2vhrU0Nteee/my2oyvlSJgYmPOXH4Zrn5tN1a4QJN4avXUHODNbY9P8Anr719tkFCpQwShVhyu70/wCHbOaq05XTMy1mv/LP2bTtOVM8hbp17D/pl6YqmZdU/t26P2Oz3/Zocj7U2AN0uOfL+vbsPXjdt9L1W0QpD4bv1UnJzcW57Y7y+1Qf2Tr/APas91/wj95skgjjA8+3zlWcn/lr/tj9a9qWxx4qLlRair/8OZdxdXqELPZWBJwADcuxOT2HleoqWObU/LXy7GxCAYAF2wA/8hVoyaRrMpBfw7fEjoRcW47g/wDPX1ApyaXrcaBF8O3oUDA/f25/9q1nZ9jyfq9S3wf1956Z4MuvFS+BfDy2+jaNJANMthG8mrSozL5S4JUWxAOO2Tj1Nbn2zxh/0AtD/wDBzN/8i1zHhTxkbHwXoFqnh/VroRaZar50DWwRv3K5xvmVvbkDpWv/AMJ4/wD0Kuuf992n/wAfrU940PtnjD/oBaH/AODmb/5Fo+2eMP8AoBaH/wCDmb/5FrP/AOE8f/oVdc/77tP/AI/R/wAJ4/8A0Kuuf992n/x+gDQ+2eMP+gFof/g5m/8AkWjwJ/yTzwz/ANgq1/8ARS1n/wDCeP8A9Crrn/fdp/8AH60PAn/JPPDP/YKtf/RS0AcR/bN//wBCzqv/AH8tf/j1H9s3/wD0LOq/9/LX/wCPVY/tdP8AoG65/wCCW7/+NUf2un/QN1z/AMEt3/8AGqAK/wDbN/8A9Czqv/fy1/8Aj1H9s3//AELOq/8Afy1/+PVY/tdP+gbrn/glu/8A41R/a6f9A3XP/BLd/wDxqgCv/bN//wBCzqv/AH8tf/j1cNrmiz3OtyajPYXlrHPOkwSVLTeXReCJPtIPABwOnJyD29B/tdP+gbrn/glu/wD41XM6tpKanrDX/kaxHuUDnw7ds4wpXAfYPl5zjHXvRs7oHtYrabosum38N2vh3UGZCd/yWgMmUZWBPn98gn/dH4Z84j+2aekMd3bzCSXyYhPafOTIzAIn2kAlWO3kN042mtjTdDstNv4btbHV2ZCd/wDxTt2DJlGVgT5ffIJ/3R+FuO1SKCGGO31tY4TcPGo0C7wryMSrY8v+AMwx3z2pdgORt44oLO2e1luo47a5SGGaK4tFC4VgIyVugDJhjyeD3QippmaNrxpEWN7dg5Z1swYGJwxk/wBLAO5iTyAc45IUCtKHw2baG2jt5NfhNtIvktHoF6pWNVIAOAMv8xyx4PdSKkbRJS0rBdR3bg8THwveZVj98tgANuJJPAOcckKBTer/AK8gWiN3wQgi8LxxhXUJdXShZCCwxcScEgkE/Qke9dDWL4I0+dfC6JBbXTRJd3aqZIXVsC5kHzAjIPqDyD1roTZXYIBtZhngfuzzTe4o7EFFWPsN5/z6T/8Afs0gsrtgCLWYg8giM0hkFFT/AGK7zj7LNkckeWaDZXYGTazDtzGaAIKKsfYbz/n0n/79mkFldsARazEHkERmgDAtv+Ry1P8A7B9p/wCjLmtis62srr/hNNUX7NNuGnWZI8s5/wBZc/4VsGyuwMm1mHbmM0AQUVY+w3n/AD6T/wDfs0gsrsjItZj24jNAEFFT/YrvOPss2TyB5ZoNldqCTazADkkxmgCCirH2G8/59J/+/ZpBZXZJAtZjjg/uzxQBlarcJaWJnkWVkVhkRRNI3PHCqCT+ArnZ9asZ1UGPVUKNuVl0u4yDgjvGR0JrqdYU6dpzXd8DbW0bDfNONiLk4GWPA5IH41yd3r+gXMSp/b2lABskPcxsrexG4Z9fqBWM/iPSwztT3GWGpadp8TRxpq7gkHMmmXBxgAdox6VyHinVLefxO0qR3gX7HEuHs5UOQ8vYqDjnr06+hrsLLUtH0fzrO51/TvOSTa6PMkZRgApBBbOcjnPNcl4q1Kxm8QfbIr22ktXtY4knSVSjOryFlDZwSA6EjtuHqK6cDpiIv+ti5P3Vqv6+ZiG8gMm/bdA4wR9mk5/8dpUvYERUCXOAMDNtJ/8AE0qz2t1P+6uYJSqMxQMGIVQWY8HgAAk+wpsV9p8USoL21woxxKo/rXvqfmv6+ZnfXc7PwjrVrb+HIY3ivywmnOY9PncczOeqoR3/AA6VbF1pgYMf7aO0YUHT7jCgEYGPL6cDg9e+ar+FtZ0vT/D0Fve6lZ203mSyeXNOqNteRnRsE5wysrA9wQR1qdbjSGQ3J8Q6e0MUiguJI9oc8jc2fvEI3PBODjGK/JMXT/2us+WS95/PV+R7FOf7qGq2X9bieIdctJvDOqxLDqAZ7OZQX064UZKHqSmAPc8V5895C6lSlxz/ANO0n/xNeia3rek3+galZ2eqWVzdXFrLFDBDcI7yOykKqqDkkkgADrXncl9YvGy/bbfkf89R/jXv8NR5aVTRrVb/APDI9DC1Pen78dl+vmRpPAjBh9rOOxgk5+vy1paLqMEfiXS5GS6KpK5IW1lY/wCpkHAC5PXt9az98Fv5Esl5CEkTdGWIG9clcqc9MqRx3BrT0K+tP+Ei0+4+1QeRbu8k8nmDbEpjdAzHoBuZVye7AdxXt4/XCVV/df5E4+p/sVRcy22/ps7u51fT7qMI8WqADP3dMuO6lf8Ann6E02y1PTbGNkii1Uhmyd2m3B7AD/ln6AUy/wBX8O30aK+t6UChJDG4jOMqR6+4P4VJb6po+lPPbXOu2JnWTa6y3CKyFQF2kFuCNvNfnXsvctyy9P6R8EafhTxHYweJtYleDVCr2dooCaVcuch7jOQsZIHIwTwecdDjoZ9X0e4luHdPEYE7IzImkXqgFduCMRZB+Uc5rC8K+I9Dtdf1W8uNa06G1ntbaKKeS6RUkdGnLqrE4JUSISB03rnqK2ZdU8M6jd3bReK9GYzqGKpPA7oiBWbkk5XCEnIwBknpX1uBjbDwVmtP66GE17xoxeKdKhiWOO01pUUYA/sS8/8AjVYfhrxPYQ6XcK1vqxJ1G+f5NIumGGupSORGecHkdQcg4IIrag8YeEba3jhTxRo22NQozqEXQf8AAqyPD/ijw/Y6dPDea7plvK1/eTKk13GhMclzI6OAT91kZWB6EMCODXlcSQ5sJFcrl7y29H5M6sDpN9NCVNW0hbxLkx6+zI7OinRrrClslv8Aljnnd3PYe+a3i7xPYXHgvXYUt9WDSadcIpk0i6RQTGw5ZowAPckAVIuoeFnuxqT+JNEkiguCxYTxcM+8qGbf1wPl6cIfwTxR4o8P6j4S1mxsdd0y6vLmxnhgt4LuN5JZGjYKqqDlmJIAA5JNfJ06K9vTahJ6r5a/4T0m99TyeXULWaMxtHe7T1xaTDP/AI7UUVzaRS+YBfk7duGtJSOgH9z2FSzappksTRjVLRN3BInXOO/emLcWdtLHcTanb7Zo8oWdR5gB27gc8jKMPrmv6WlU95Pmj/Xz/q58oo6bP+vkIupwf23bv5d3gW0w/wCPSXPLR9tue3+c1fl1GzmTY8N6RkH/AI8Zu3/AKppqFkdUhuxeW5to4ZI3m81diuzIVUnOASEcgd9p9DV77fpt+8dtDqFtJNI6qiRzKWYk42gA5JOcfjXxubu+Nm73229EZzjqtH/XyI4L+0t1wFv24Ay1lLwAMAcJXS+BLlLnW9YeNZQBbWo/eRNGfvT9mANcxaalpVtHs/taxIwANsygcD69a2/CfiDRbbW9Ukn1fT4ke2tlRnuUUMQ02QCTzjI/MV58dzowcbVr2f8AXyPRqK5298Q+HbtVC+J9Mi2hvu3kfUgjP3u2aktvE3hy3t1i/wCEi0k7c9LuMAc5wBuOAOlaHsG9RWP/AMJZ4b/6GDSv/A2P/GqF3rfh65laQeKdLXOPlN3GQMA9MMOcnOfUD2oA6eisf/hLPDf/AEMGlf8AgbH/AI0f8JZ4b/6GDSv/AANj/wAaANiiuYg1vw9DdJMfFOlvtznddx5OSxPO7odw4x/CPStex17R9TvI7Ow1axu7qTOyGC4SR2wCThQcnABP4UAaFFPudLvbi2khEFzHvGNyxnNRWmi31s8zNDO/mNn/AFLDuTz6nkDPoBQA6iqepatpujXC2+qahaWM7JvWO6mWJiuSMgMQcZB59jWPqGveHb5I1HifSowjhipu4yr+xG4ZGMjHvQB0lFYkPinw5FDHGfEelsVUKWN7Hk47/ep//CWeG/8AoYNK/wDA2P8AxoA2KK5xtf8ADbX4uj4m007cYT7bHgYBH97HfvVv/hLPDf8A0MGlf+Bsf+NAGxRWK/ivw4yMq+ItLUkYDC8iyPfrVOz1zw7azmT/AISfSnGwIAbuPPAA5O7nof8Avo+tAHTUVj/8JZ4b/wChg0r/AMDY/wDGobnxL4cuI1UeJdLTDhji8j5wc4+9QBvUVz1j4i8O2cHlt4l0mQ5zn7XGOwH948nGT7k1Z/4Szw3/ANDBpX/gbH/jQBsUVzd5r3h27cMPE+lKAu3YbuMqfmBORuGc4x/k1Zh8U+HIoY4z4j0tiqhSxvY8nHf71AFDw7rlpZ+FtFglh1BnTT7fJh064lXmJTwyoQfwNaX/AAk1h/z76r/4Kbr/AON1neHtf0bT/C+i2t7q9hbXCadbFoprlEdcxKRkE55BB+hrR/4Szw3/ANDBpX/gbH/jQAf8JNYf8++q/wDgpuv/AI3R/wAJNYf8++q/+Cm6/wDjdH/CWeG/+hg0r/wNj/xo/wCEs8N/9DBpX/gbH/jQAf8ACTWH/Pvqv/gpuv8A43Xb+BP+SeeGf+wVa/8Aopa4j/hLPDf/AEMGlf8AgbH/AI12/gT/AJJ54Z/7BVr/AOiloAP+E78H/wDQ16H/AODGH/4qj/hO/B//AENeh/8Agxh/+KroKKAOf/4Tvwf/ANDXof8A4MYf/iqP+E78H/8AQ16H/wCDGH/4qugooA5//hO/B/8A0Neh/wDgxh/+KrnvFHiLQdUFrLpfjLw9DcW4lKs+qpH8zLgfMpJAz1Pp69K9BrjNdg8Zvq11LpN3LHaKv7iJVt9rEIDyXUty4K9RwT04IPIDn9I1exg1eG91L4gaLImZBNBHr25NjeYcBSQMgmPDYBAU4Pas6c6NHe6TPZeL/CmdPkunRpdWQlPMlZx2LE4IBwy85yXHFdT4cg8dT+J7t9cu7m30kCV4Iwtr1JAVCVBYqBlgflJ43elVptK8ZQXmlyW011MsD3LTeddAhx5rMgYCRRlkwBlXC8DCdaOz/rruG10cXa6Xo1lp9naQeL/B+22vI5Sr6jC6T7VZfPkV0YGQ7uVHoMSA81ZuYNDuH1B5Nd8FyvcOsjb9cG26OdzCUFDwGOV5YAKoCjJNa9roXju10+zhZtQuXivI2uPO1FiZyFYNIGWZWWEkqducjGfLPSrNzpPi2V9Qcw6/+8dXZI9UjUSgncViIlHl7SQvAXKq2WbIUD3/AK8gjt/Xmb/w5mt4vBcK/b4blftt9tuBICJh9rmw4PcHrmumluYDJCRNGcPk/MOPlNYPw+S4j8JBLtw90uoX4mYdGf7XNuP55ro5v9bb/wDXQ/8AoLVUviZMfhQfarf/AJ7xf99iora5gW1hBmjBCAEFh6VaqK1/49If+ua/yqSiJbmD7VIfOjwUUA7h6tRPcwGMATRn50PDD+8KlX/j7k/65p/NqLj/AFS/9dE/9CFAB9qt/wDnvF/32KitrmBbWEGaMEIAQWHpVqorX/j0h/65r/KgDn7S5g/4WDrB86PB0qwAO4f89butue5gMYAmjPzoeGH94Vk2f/JQ9Z/7BVh/6Nu627j/AFS/9dE/9CFAB9qt/wDnvF/32KiguYBGQZox87nlh/eNWqit/wDVN/10f/0I0ARNcwfaoz50eAjAncPVaLm5ga1mAmjJKEABh6VK3/H3H/1zf+a0XX/HpN/1zb+VAB9qt/8AnvF/32KiiuYBJMTNGMvkfMOflFWqih/1tx/10H/oK0AAuYCCRNGccn5hxR9qt/8AnvF/32KlooAq21zAtrCDNGCEAILD0oW5g+1SHzo8FFAO4erVLa/8ekP/AFzX+VC/8fcn/XNP5tQBFPcwGMATRn50PDD+8Kl+1W//AD3i/wC+xRcf6pf+uif+hCpaAKsFzAIyDNGPnc8sP7xoa5g+1Rnzo8BGBO4eq1Lb/wCqb/ro/wD6EaG/4+4/+ub/AM1oAiubmBrWYCaMkoQAGHpUv2q3/wCe8X/fYouv+PSb/rm38qloAqxXMAkmJmjGXyPmHPyiiW5gMkJE0Zw+T8w4+U1LD/rbj/roP/QVom/1tv8A9dD/AOgtQAfarf8A57xf99iora5gW1hBmjBCAEFh6VaqK1/49If+ua/yoAiW5g+1SHzo8FFAO4erUT3MBjAE0Z+dDww/vCpV/wCPuT/rmn82ouP9Uv8A10T/ANCFAB9qt/8AnvF/32KiguYBGQZox87nlh/eNWqit/8AVN/10f8A9CNAETXMH2qM+dHgIwJ3D1Wi5uYGtZgJoyShAAYelSt/x9x/9c3/AJrRdf8AHpN/1zb+VAB9qt/+e8X/AH2KiiuYBJMTNGMvkfMOflFWqih/1tx/10H/AKCtAETXMH2qM+dHgIwJ3D1Wi5uYGtZgJoyShAAYelSt/wAfcf8A1zf+a0XX/HpN/wBc2/lQAfarf/nvF/32K8b+JGpWFt8QXM97bRB9KtgpklVc4luM4yfcfnXtNeQfEH/kocv/AGCrX/0bcUAcNcaxp0jkx6xYAbCF/wBLVdrc84HXt9MU+11rTI4As2r2DOCeRdKeM8ck56VduDc7z5IbAQ7cbcFueufw6U+1MxgH2gESZPUg8Z46cdKAZw8epWIe5ze2/NzMw/eryDIxB69xTGvbRt2dQt+WBBFwBxn0+lXY/wDWXX/X3P8A+jWpjCc7sMy/MMY24xn/AAr36Sl7KPp28vU9CN+RFPUNQsn026RLy3ZmhcACUEk4PvXXz65pbQsser2AY463Kj6jOePrXM6l/wAgq8/64P8A+gmu2nMghbyhl+MYxn3xnjOK4MxvzK5hiL3Rjpq1j5sLvrWn4QAMouhz19T9OueldB4T1XTrnx/4cWC/tZWW5mYiOZWIH2WcZ4PuPzrPQ3plhLLtQAbwWUnPPtz26Yrc8Nf8j74b/wCvub/0lnrzzmPZpbiJihS4iGDzmTFJFcRru8y4hOemJM1NL5mU8sZ5+YcdKSIynd5ikenI/pQB5X401fTbL4g3Bu9RtIA+lWoQyzKu7EtznGTzjI/Oubv9a0i4ZXtvEenxOFIz9vUDORg4BweN351vfEH/AJKHL/2CrX/0bcVyl4t3uDWrnhfunbgnI9eemfyrxsTk0K+Iddzab/ysTy3dzUtPEWjx2+241/THlLMxIvEI5JIHXsOK5yx1vSUjuQ2qWS5vLlhm4QZBmcg9ehBB/GtW2MxhzOMSFjx6DJx+mK9F+HP/ACJVv/193n/pVLV4TLoYGUqkXe5nJ+zVzyAanYm63trtgse4nAuwSRngY3Y6Uuta1pUuhahHHqdm7vbSKqrOpJJU4AGa9tC64+pYz5dsJHJZmQjaGG0ABc8rnOSPqOlN8bf8iF4i/wCwXc/+imrvVbyJ9vrax4/LrmlNC6pq9iHKkKftKcH86rw6rpiyo8ms2WFDDaL0EdsdTz36+tbEu/yX8v8A1m07fr2qvCt0ZUaR3EYDAqdvPTGcfj09q3OgzL/WtKe80xl1OzYJcszETqdo8mQZPPHJA/GrFzrWnSRbbfWdPjfP3jOpx+v0qbUf+P7Sf+vtv/RMtWrk3Ai/0ZVaQn+I4AH+ePxoAy7HWbCKJhc6xp7MTkbbpW7DPU+uaji1rShrt3IdTswjW0ChvPXBIaXIzntkfmK1LFrpom+1IVfPGSDxgenvmoYf+Rhvf+vS3/8AQ5qAKt1q+myspi1qyVeNy/a1XOCO4ORxn9Kmh1zSlhUSavYFwOcXKH9c81auhdbl8hiF43YAz1HTPsT+VTQmQwqZRh8cj/8AV3oA9L8JeLPDemeCPDtnf+INKtLqPSrTfDPexxuuYUIypORkEH8a2P8AhO/B/wD0Neh/+DGH/wCKo8Cf8k88M/8AYKtf/RS10FAHP/8ACd+D/wDoa9D/APBjD/8AFUf8J34P/wChr0P/AMGMP/xVdBRQBz//AAnfg/8A6GvQ/wDwYw//ABVHgT/knnhn/sFWv/opa6Cuf8Cf8k88M/8AYKtf/RS0AH/CCeD/APoVND/8F0P/AMTR/wAIJ4P/AOhU0P8A8F0P/wATXkHmX3/Qa1z/AMG9z/8AHKPMvv8AoNa5/wCDe5/+OUAev/8ACCeD/wDoVND/APBdD/8AE0f8IJ4P/wChU0P/AMF0P/xNeQeZff8AQa1z/wAG9z/8co8y+/6DWuf+De5/+OUAev8A/CCeD/8AoVND/wDBdD/8TXG674ejtNWuk0zwL4clsoVym7QRI0hCBzhlIHJyo4PJ74weS8y+/wCg1rn/AIN7n/45Ve7vb+2WNl1jXG3MQQdYuR/CT18zjp1qZSUVzPoaUqU601ThuzqvD+hzalr95BqngHwxYabCJnSVdCZmfaQFTLBQWGc7lDBwCFxjNZ9poMYksJv+EXiuYSzsYpfDEcTyDPzLL+5GwqvK4wCTt3PgmsNNQvXO06xraNs3ENrNzxwDz8/Tn9KRL/UDHHIdb1lkYMdy6vdc4BI48zjoKhVY6a/1/TOmWX4hcykrf09rej/Q0rXw9exafZi78JW0832yNbtk0GCNwdrb44/9GZTHu24kIweR5g61ZufD0bPqDJ4djiQOrbU8KRloUY5HlfuWEhAKq2SxyWO1QuTz6alqRWLfres5ZwrFdWucDgZX/W9cn36dKG1PUdjsNd1YYx11e6+XgnB/edeg+p71LxEHr/XQ2/sjExfK7f0/+D/Wh6/8OLONPBcSTWNvBIl7fK0McYCxkXco2gAcAdAPaumltoBJCBDGMvg/IOflNeDeH9X1S20t4otTv1Rbu54Ny5OTPISSSckk8knknmtQa9rAB/4ml4c+s7HH054/Cuhu7ueZyuPuvoe1fZbf/nhF/wB8Cora2ga1hJhjJKAklB6V41/busf9BW+/8CH/AMa6Pw/pFvN4E0vVbq+1yWd9MiuJSNbvF3MYgx4EuBk+gxWc5qCuyJzUdz0JbaD7VIPJjwEUgbB6tRPbQCMEQxj50HCD+8K4a3s7W6ltrRW1hlZTK0sWt3pK7iRy5YEj5OjEYycDk5zfH+lLo3gy8v7DUtciuY5bcI51q7bG6eNTw0pHQmkqibsKnUU5qC3f6nqH2W3/AOeEX/fAqK2toGtYSYYySgJJQelfLs3iDXIoy/8AwkOuHHrqtwP/AGelPifXLq6kb+39YVmJfbHqMyKMnsqsAo54A4x2rp9jI+hfD+IUuVyjf1f+R9DWltB/wsHWB5MeBpVgQNg/563dbc9tAIwRDGPnQcIP7wr5y8M6zqy6vqUh1fUnkaC3UvJeSOxAaXAyzE4GTx7n1rpzrmrkYOqXx783D/41m1Z2PIxFCVCrKlLdHtf2W3/54Rf98CooLaAxkmGM/O45Qf3jXjX9u6x/0Fb7/wACH/xpmg/atR01rq51fWmle6uQSmrXKDAmcDAWQAcAdBUykoq7JpUnUdke0NbQfaox5MeCjEjYPVaLm2gW1mIhjBCEghB6V4pNdiG+SFtR1n5nKA/27d7x8wB+XfxyQRzyKl1+Ge08Oapcw6vriyw2ksiMdYujhghI4MmD+NT7RG31Seuq0Pa/stv/AM8Iv++BUUVtAZJgYYzh8D5Bx8or5lbWtaVGb/hINdOBnjVbj/4uoY9e1tnUDXtZw4JLLq9wemP9r6V6P9n1O6/H/Ij6vI+pfstv/wA8Iv8AvgUfZbf/AJ4Rf98CvnTQta1lb5ydc1eT92eJdQmcdR2ZiK6H+3dY/wCgrff+BD/41zVqUqUuWRlODg7M9ltraBrWEmGMkoCSUHpQttB9qkHkx4CKQNg9Wrxka5q6gAapfADgAXD/AONL/b2sYx/al59fPbP55z/k+tZEnss9tAIwRDGPnQcIP7wqX7Lb/wDPCL/vgV4qNe1gH/kKXh/3p2P8zR/busf9BW+/8CH/AMaAPZYLaAxkmGM/O45Qf3jQ1tB9qjHkx4KMSNg9VrxXQzd6hpz3Nzq+tNK11cAlNWuUGBM4GAsgA4A6CkGpttMCX+sNudWY/wBsXRZAOPvbsr97kZ28DJ4GPGnndCNSVPlk3F2e3T5noxy2rKCnda+v+R7Xc20C2sxEMYIQkEIPSpfstv8A88Iv++BXiusG603RL++ttW1kXFtbSTRGTVbiRdyqSMqzlWGR0IIPQg0f27rH/QVvv/Ah/wDGuvA4+ljIuVNNW7/8OznxOFnh2lNrXseyxW0BkmBhjOHwPkHHyiiW2gEkIEMYy+D8g5+U140de1ggf8TS8GPSdhn688/jVO61bVbvUdJtpdX1MRS3TBxHeyxkgQynqrA9QO9dVWoqVOVSWyTf3HMz3b7Lb/8APCL/AL4FRW1tA1rCTDGSUBJKD0rxu/8AtFnGjpqGtSAk5zrl2uMKW/vnPQ0+1mfVDNcDUNbizJyq6tcooJAJAVZAFAJxgDAxxXj/ANv4fl5uWVvl/mRzo9hW2g+1SDyY8BFIGwerUT20AjBEMY+dBwg/vCvE21bVLDW7ixg1bUvIW2hmAkvJZG3M0gPzMxbGEXjOByQBk5nGvawD/wAhS8P+9Ox/ma9bD1o16Sqx2ZSdz2r7Lb/88Iv++BUUFtAYyTDGfnccoP7xrxr+3dY/6Ct9/wCBD/41ueENNGseHVvr7UdakuJLq6DMmsXUYwtxIowqyADgAcCuXMsypZfSVWqm03bS3Zvq12NIQc3ZHpLW0H2qMeTHgoxI2D1WsTx1bQL8PvEpEMYI0q6IIQf88mrmVgt2vBp8UmqOJJyrOdfu/Mj27h/fJUHDfLnDYBPQYj8XeHrSHwVr0q3mssyadcMBJrN26kiNuqtIQw9iCD3rylxRhOeMHCSb8o//ACRfsJHk82lackTMml2jv/CogXk/lTFtba5ljhm0yHyYo9sQeAYjGd20dgNzMcDvk962P7AsfW8/8DZv/i6P7AsfW8/8DZv/AIuv0h5zh27+z/I8n6pUt8R0Pwqtbe38dPbwQRRQS6ZM8kaIFV2WWEKSBwSAzYPbcfU17Pc20C2sxEMYIQkEIPSvm0WY03X7U2N3qFsz2s4Z4r+dWIDRcbg+ce3Q4HoK021LU7Ro511fWZSrghH1Sd1JzwCrOQwzgEEY55rxMbiYVq8qkVZO2nyH9Zjh7Up3bPoT7Lb/APPCL/vgV438SNNsLn4guJ7K2lCaVbFRJErYzLcZxkew/KuZtNS1C5j3f21rYIAzt1i5IGRnH3+tVBbG/wBfujd3upTslrAFeTUJ2bG6XjcXzj26DJ9TXKpJmtLFwqT5EncdcaRpsbkR6NYkBCw/0QHceeMgcduvXNPtdG0uaAPLo1kj5IINqq9D1xipv7Gtf+et9/4Hz/8AxdH9jWv/AD1vv/A+f/4uqOo5GPTrEvc5srfi5mUful4AkYAdOwpjWFt822xtQQwABtweM4/+vXV/8I1pYziO45JY/wClzcknJP3u5o/4RvTP7lz/AOBk3/xVejDGU1FRcdkdKrRSSsclqGn2SabdOtnbqywuQREoIOD7V18+i6THCzJpFizDHAtlP44A5+lMbwzpToyPFcMrDBBu5SCP++qn/sa1/wCet9/4Hz//ABdc+JrRqtOKsZ1JqT0RTTStPeWEf2HZiNgN5Nmowefy6D1602/0XSkvNMVdMs1D3LKwECjcPJkODxzyAfwq9/Y1r/z1vv8AwPn/APi6a2hWTsjM14xQ7lJvpjtOCMj5+OCR+NcxkRXGj6ZE0WzRrJgzANi0UkD8uPrSWukaXNv8zRbNCCMZtFH4cjnHrVj+xrX/AJ633/gfP/8AF0f2Na/89b7/AMD5/wD4ugB2jaDo8uu6hHJpNi6JbW7KrWyEAlpskDHfA/IVoX+gabAyta+H9LlXaSU+wqSTkDGR04J7dqzU0e2ikaSOW/R3AVmW/nBIGcAnf2yfzNS/2en/AD96l/4MZ/8A4uvCxeV162IdWNSydtNe1iHF3ualp4f0We38yXw/p0bFmwps0Bxk46j0xXOWOiaS8dyW0uybF5cqM26HAEzgDp0AAH4Vf/s9P+fvUv8AwYz/APxdQrodmgIV71csWOL6YZJOSfv9SST+Nb5dl9XCzlKpO6fr+o4xaKI0qza68tdDsdm4gk2agAA+vuPb8DS61oulRaFqEkemWaOltIyssCgghTgg4q9/Y1r/AM9b7/wPn/8Ai6bJoVlLG0cjXjo4KsrX0xBB6gjfXrFCS6JpKQuyaRYsyqSB9mTk/lVeHR7CSVA2kaeI8NuJsgCSMY69Ov6Vb/sa1/5633/gfP8A/F0f2Na/89b7/wAD5/8A4ugC94e8PaJN418P28uj6fJDLcyrJG9shVwLaZgCMYPIB+oFew/8IJ4P/wChU0P/AMF0P/xNeBX9mLC70ya0u9Qhm+0kCRL+YMv7mTod+R6ZHYkdCanuNW1K3jDtrmvNk4wuq3JP/ofpmvRwmWVcVTdSDSSdtb/5eZhVxEacuVpnuNt4F8INawk+FdDJKAknT4vT/drzHxz4a0G08dSW9tommwwDTLdxHHaIq7jLOCcAYyQq8+w9K5yHXNU1AyXH9tawhZ8lYtTnVBnnhQwAHPQDA7VXhgfUddu2vb7Urh0toAryahOzY3S8bt+ce3QZPqaeJyurh6XtpNNeV/8AIVPExnLlSdyW60fT42UQ6Np7A4y32VTt5APAHPX9DU0OiaTJCrvpFirEdDbKP0xxUn9jWv8Az1vv/A+f/wCLo/sa1/5633/gfP8A/F15p0HqfgzwZ4VuvAvh64uPDOjTTy6ZbPJJJYRMzsYlJJJXJJPetz/hBPB//QqaH/4Lof8A4mvENCkvB4e0wLq+sxr9kiwkeqXCKo2DgKHAA9hwK0PMvv8AoNa5/wCDe5/+OUAev/8ACCeD/wDoVND/APBdD/8AE0f8IJ4P/wChU0P/AMF0P/xNeQeZff8AQa1z/wAG9z/8co8y+/6DWuf+De5/+OUAev8A/CCeD/8AoVND/wDBdD/8TR4E/wCSeeGf+wVa/wDopa8g8y+/6DWuf+De5/8Ajlev+BP+SeeGf+wVa/8AopaAOf8A+FT2P/Qxa5+dt/8AGKP+FT2P/Qxa5+dt/wDGKX+2vGH/AEEdD/8ABVN/8k0f214w/wCgjof/AIKpv/kmgBP+FT2P/Qxa5+dt/wDGKP8AhU9j/wBDFrn523/xil/trxh/0EdD/wDBVN/8k0f214w/6COh/wDgqm/+SaAE/wCFT2P/AEMWufnbf/GKxNX8G6Fo9y0dxrXiWS4VQUSGK1dnUg/d/c9Mjb9SPWtz+2vGH/QR0P8A8FU3/wAk1kXnifVnuGjvL3w9JIT9lYyaFOwO/nZu8/GDgZGcetZ1G7aOx1YSHNU+Fy9N/wCuhDY+ENH1GaGKDV/FAaWLepkW0X5tu7YcxZDYz2xweaii8FxFLWSXUdaSOUuXdbm1YBF/jX/RxuX1J2jkYLZGbdv4i1adgkF14fJCEKBoE4+ULjA/f/3TjHpVSHUr/dbL9j8NQ4aRU3aAQIiM7uRcd8Hpn3xWfO/5js9jTu70mvW99n5r8uhRtvD1rNbWkkuo61C9w6HBngZUiZd25itocHtgjAzywqeTwpGomMd7rTqH2wsbu1Ab7zZYi2O3KLuA5OCM4yKki8S6lNFA3k+HUM9yJY0k0XaTIwyJebrGT6/e9qSXWtRH2kGx8PP5mFYf8I+f34BODzc8gbCRux04zU88v5jolh6Klb2DXz8/U57SvDwlt7gxaxqSRi9ulUbYM4E8gBOY+pxk9sk4AHFNnso7aWSObWNYTZuwdlsQ2FDcYj9COtdF4d0PW9W02a/i1nTYlnv7xiv9mu3P2mTJH78cE5IHYEDJxkzXXh29jaYXOt6WxjG586JK3YHtMcnGDgc4Gegr5DEZtOOKqU/baJtWV9Nf8J4bo1b6Ix/+EafH/Ic1L/vm3/8AjVYeieJvElt4d06OHxFdQwRWkSogt7chFCDAyYicAepJr0KPwrrskauuu6dtYZGdJkB/Iz5FeTaZa350Kzb7ZaCI2yHa1qzEDaOD+85/KvpeEsxw9aVb65L2iVraPR690jgxinTjHmdrm+njfxLI8ap4mvD5gyD9mtff/pl7Gm3+p67r6Wuk6lr95NZ3l9awyoIbdTgzoMgiIEEdR9Ocjisdbe5aYFb2xL9mFi3uOvmfWnXI1TT/ALLeC7s3aC8t5EU2rAFhMhGf3nTOMj9R1r7GdbLJU5Rpw993tp16ficcKzVSNpf19x6Be/CnQ7GNHk1jXG3vsULJbDnBPVowOx70yz+F2gXtxcQxaxrmYGKMS9sRkEg9Izjkd8Vm3HxA8SSIPtA0F0DAjzLCQgHp3m96WH4jeJsukTaINrEsBp8o5JOT/rvXNef/AGTmV7W/8mX+Z6f9r4q38aX3yN7w98NtKtvFer2JvtRljSxtJg8jx7ss9wCOEAx8g7dzXTy/DvSEQEXF9yyjl07kD+7XJ+C/FerXniXWrm9Fk0xs7SMeTC6LtD3BHBdjnLHnPpxXbP4gu3XBjh4IPCnsc+tcs6dSlJwqfEtzWNSVVc8ndvqQf8K40f8A5+b7/vtP/iapWfwztYIXS28Q61BEZpXEafZiFLSMxwWhJ6k9TWt/wkd5/wA84P8Avk/401PEF2i4EcPJJ5U9zn1qGk9yoycXdOxnn4eKJ0T/AISfXMFWJ+W07Ef9MPeotQ+GcFxpt1BN4k1x4pIXR0ItRuUggjiDP5VqnxBdmRX8uHIBA+U98e/tRJ4gu5I2Qxw4YEHCn/GlyrsX7Wp/MznP+FJ6L/0HNc/77t//AIzTE+C2jM8oOua58jYHz2/oD/zx966j/hI7z/nnB/3yf8aaviC7VnIjh+c5Pyn0A9fatvb1f5n94vaT7nG6v8LNP0O0W6s9c1nzHcRnebcjBBP/ADx9hWDP4eMCqf7a1V2Y7VVVt8k9e8WOgNdx4l1PU9S06OG3ktLd1mDFpIGkBGCMYDr69c1x91DrAh/0jUdLdCeFOmSNk+w87muarUk5XbO2hCM4XkrspWWipfxNJFrmqgKcEMtvnoD2j9DW/wCEPCcGo65qtle6jfTx21tbSxk+UpBkaYN91Bx+7X9ayrGHVGhJstQ0lY8jITS5FHQY484dsVQPizxJ4R8T3gt5tKnkubO33tJZSAAK820ACbr8zZOfTgY5dGMqk+WOoVaS5PdjqeoS/DvSEQEXF9yyjl07kD+7T/8AhXGj/wDPzff99p/8TXmcvxf8WHCMuiZyG4sZj0Of+e3tT0+MPi6RA6poe09M2Uw/9rV2/U63b8UcnsZ9ju7P4ZWkELpbeINagiM0riNPsxClpGY4LQk9SepqU/DtBOif8JPrmCrE/La9iP8Aph71zWheOvF+qaSl4J9Di3yyjYdPlbG2Rl6+eOuM1OfG3ibzUc6houeVXGkz4IOOf9f06c9K+bq4jK1VlGpFcybv7t9evQ7YUMdypxbt097/AIJsah8Mre4026gm8Sa48UkLo6EWo3KQQRxBn8qv/wDCuNH/AOfm+/77T/4muW1fxn4vstFv7s3OhyCC3kkKDTpRu2qTjP2g46elc43xk8XIpZo9DAH/AE5zf/Hq7sBPC1oyeESst7K36If9nY6s3dXt3a/VnpKfDvSGeUG4vvkbA+dPQH+771XvfhlpUs1m8Wo6nbyxTF0kjeIkHy3Xo0ZHQntXn3/C5PE/y+TDo4dhmUtaykFvb96No27eCScgnPOBNZfFfxfqGr2NmV0NPOkYB/sUp24jdunnc9MfjXXWioU5SqL3Unfrp1Iq5Vi6VN1Jw91b6r/M9A/4VvH/ANDPrn5Wn/xio4fh0kkEbnxPrmWUE4W19P8ArhWLc+NvFVoFM19ooDZwRpM7dBntPxxUkfjHxJMzixvdF+zo21A+nyuyrgFQWE4BO0jkAfQV4X1rKLX5Y2/wP/5E8y8TVg+GWmrqVxPcarqt1K8Mab5WhGFBcgDZGo/iNWJfh3pCICLi+5ZRy6dyB/drK0bX/F+q61f2n2/Q4jb28Ehf+zJW3b2lGMfaBjHl+vOe2OdVtQ8QpJLHdaxpTLEPm8rRZxhzjZz55B+YqSo5I44zkerRrUHTTpfD00sL2kFoP/4Vxo//AD833/faf/E0zTfApsLRrex8Ta1bW4mldYkW1YKWkZjgtAT1J6k1NFN4sniWWPWtDZHGQf7HmH/tzVfSfFV/cWTmSK28yK5ngdlVgHaOV0LAbuASpIGTjOMnGTVSlQxC5KkVJLo1f8yoVU37rLR8KXonRP8AhLtcwVYn91Z9iP8Ap396h1PwRNeaTeWtz4r1ySCaB45EKWg3KVIIyIARkHtVg+ILoyB/Lh3AEDg45x7+1D+ILqSNkaOHawIOAc/zrFZbgk7qjH/wFf5GnPLuQf8ACuNH/wCfm+/77T/4mmJ8O9IZ5Qbi++RsD509Af7vvVz/AISO8/55wf8AfJ/xpq+ILpSxEcOWOTkH0A9fau0kyL74VaRd39vIup6rbvHFIoaJ4jkEpkHdGfQVDN8JtPjgkceINcyqkjJtvT/rjW6fEF1vD+XDuAIHBxzj39qR/EN1JGyNHDtYEHAOf50rIzlSpyd5RT+Rj/8ACo9O/wChh1z87b/4zVDS/hzpsPjHVrKTUdSuFTT7OVXkaINlpLkEfLGBj5B2zyefTqf+EkvP+ecH/fJ/xrEtdfuh441WXy4dzabZKflOOJLr396LII0qcXeMUjQl+HekIgIuL7llHLp3IH92n/8ACuNH/wCfm+/77T/4mp38QXTjDRw4BB4B7HPrTv8AhI7z/nnB/wB8n/GmaHjM1hcnUNRRdWvESG/uYEVUh4WOZ0XrGT0UVVeK5UMRqmpuoYJlUt+TnHdPWurn8Kam99eTw6vZolzdTXIR7BmK+ZIzkZ80ZwWx0qH/AIQzU9zN/a2nbmOSf7Mbn/yNQBzGpW97Z6VeXUesXpkhgeRQyQ4JCkjP7v2r2hvh1o6Lk3N//wB9p/8AE153d+CtVvLKe1k1uzCTRtGxXTmyARg4/fe9emnxFdsMNFbkHqCp/wAaAKQ8AaIXRRc3+WGR+8T/AOJ9q5f4geFbfQdP0t9PvryJ7m/8iRiY2+XyZX4ymOqLXaDxBcjpBbDHT5D/AI1geLo73xRY2UCXFvaPa3X2lXMDSBv3bpgjeO0hPXtQB5nNbTwlA2s6h87bQdkGB9f3dEFtPOGKazf8Y6rByD0P+r/nXRv4O1STG/V9PbacjdprHB/7/UieDdUiz5eracm45O3TGGf/ACNQBZ8BeHI9b1XV7XUNQvJktoLaSI/u1ILtMG6IP+ea/rXbS/DvSEQEXF9yyjl07kD+7WD4Ssb/AMMXuoXUt5bXb3kcMeFtmiCCMyEfxtnPmH8q6h/EF264McPBB4U9jn1oAg/4Vxo//Pzff99p/wDE0yL4d6Q6Em4vuGYcOnYkf3auf8JHef8APOD/AL5P+NNTxBdouBHDySeVPc59aAKp+HekCdE+0X2CrE/OnYj/AGfes3xR4I0/SfCOtala3V4Li0sJ54izIQGSNmGRt55Fbh8QXZkV/LhyAQPlPfHv7VS1zULrWtA1LSmMMS3trLbGQISU3qVzjPOM0AeSSWVzHG0jazf7VBJwkHb/ALZ1CkNy8yxDVNSBIOSUt8LjHB+T3HT1rpz4R1dlKtrNgQRgg6a/P/kamp4N1SPGzVtOXGcY0xhjPX/ltQBjad4cOseJ9D0671jUDDPcyAsghDLi3lbI/d4/hxyDwT3wR6L/AMKd0v8A6D+uf99W3/xmsLR/D2pab4g0/VJtUtJxZSPIsSWTJuLRPHyTKezk9O1d5/wkd5/zzg/75P8AjW1PEVqatTm0vJtESpwk7yVznYfhBpkkEbnX9cyygnDW3p/1xrh/EnhJPD3jCaxstY1Io1hbzM8ggLEmScY/1YGBt9M8n2x6xH4gu441QRw4UADKn/GuO8TaPqGv6/8A2rDqFrasbWO2aN7RpB8jSMCCJF/56H8qc8TWqLlnNtebYRpwi7pJHBzwz27KratqTM2NoWODnnH/ADz+n51LHZXEiB11m/wfVIP/AI3XQP4O1ST7+r6e3+9prH/2t7ClXwhqyKFTWLBVAwANNcAf+RqwLNnwn8MrO/8ABuh3ja9rMTXGnwSmOP7PtUtGpwMwk4Ge5J961/8AhU9j/wBDFrn523/xisjwnq/iqPwbocdvf6MsC6fbrGsmmyswURrgEicAnHfA+grY/trxh/0EdD/8FU3/AMk0AJ/wqex/6GLXPztv/jFH/Cp7H/oYtc/O2/8AjFL/AG14w/6COh/+Cqb/AOSaP7a8Yf8AQR0P/wAFU3/yTQAn/Cp7H/oYtc/O2/8AjFdB4E/5J54Z/wCwVa/+ilrA/trxh/0EdD/8FU3/AMk1v+BP+SeeGf8AsFWv/opaAOI+0+JP+gTpX/gzk/8AjFH2nxJ/0CdK/wDBnJ/8YrQ26/8A9Cjqv/gRZ/8Ax+jbr/8A0KOq/wDgRZ//AB+gDP8AtPiT/oE6V/4M5P8A4xR9p8Sf9AnSv/BnJ/8AGK0Nuv8A/Qo6r/4EWf8A8fo26/8A9Cjqv/gRZ/8Ax+gDP+0+JP8AoE6V/wCDOT/4xWNd/aV1LzLjS9IF42CVXWJ8491EPAJx25rqduv/APQo6r/4EWf/AMfrLutN1SS/VpfDesJJM2Uh+1WI3MoGSAZsngDPPas6ibWiudWEqRpzblNxVumj9DPt57zdi3sdDLIp+5rUhIAUA/8ALHsMc1Xje4dLWMaXppDb4oUk1e5ycAkghoM4A6Z6Z461uQaPrFsUaPwrrQKLgH7RZcfLtz/rqx4xFOLHFhfzSzO8VtIuq2G6dhkMoC3ADsCxzwTk81moy/lR1qtRTb9rP7/J/wBb7NkMNzPPDG0OkaeyvN8gXUbrJOAen2fOzGP9mmvcyrHcKdM0/aGAcLqt0eR8vy4g7AEHb2HPFPVrN7WOdbG4aCK6WFJf7T00qsgHywg+fwcDgfe96lnkEIvFntr6I22wTl9S00G26oNxM3y5yRhu5OOaXJP+VGzr4fm0qz+/z9P6sWPDHiDWrPR3gg0bTZEW9uzuOpOvJuJCQB5B4BJAPcAHAzgWZ/EN808zzaLpO9htkDa3KANy7enkYBIGM9awdG1G6trS4hXQdQYJfXY+SS3IH+kScf63t04444JHNOuHnuI2RtE1lVZiwCS2owTnOD5me5rw62X5S605ztzNu/vta31+0cqqUeVe8dWPFOvgYGhaZ/4NZP8A5HryjSJtSXQ7HZaWZjFtHhmumUkbRyR5Zx+dd0NXvAAP+Ee1Pgf89Lb/AOO155peupFo1lCdPu3226KSPLw2FA7v0ruy3B4Ojz/U0tbXs2+9ur8zzsxw88TGKw0XO29tbfcXgbwSxqLOw3oAFX7e/QZ7eXzjJqHV5dTNivmWloq/aIOVumJz5q4/5Zjv/k1EurQoyFdPvwEAGMw4OM4J+f1OaW71V9SW3s7fTbszTXUCxhjEAzeamBnf36enPOK9emnCalLRJ79vM83+y8dGSlKhKy62Y+b7fMoWWxsmUHobpsZ6f88/emw/bEkkaKzst5Pz4vHPPP8A0z9zXQT+EvE1wmx/Dl8Fzn5bq2H/ALVpIfCHiaGSRx4dvmL9Q1za4HJPH733r6f/AFhyjnv9bh680f8AIj6tWt8D/EvfD5p21jWTcRxxv9ntcCOQuMbpu5A/lXfVyvgXQ9Xj8Qa1Fc6bJbTC1tG8uSWMnaXnAOVYjqD3zxXcNo1+gy0GBkD769zj1rwMXWp160qtKXNF7NdfuPRoxcYJNWZRorQ/sTUf+ff/AMfX/Gmro1+4ysGRkj769jj1rnNCjRV/+xr/AHBfI+YjIG9en5+4qrqlrdaRpF7qdzbObezge4lCMpbailjgZ64FAEVFYP8AwkVz/wBC5qv/AH3bf/HqP+Eiuf8AoXNV/wC+7b/49S5l3NPZVP5X9xd1mS8js0NlBBNJ5gBWaYxADB5yFbnpxj8awJZNcnUB9L07g5BXUpFIP1ENbljPfa9O1rDot7bsi+YWnkg2kAgY+WRjnn0rQ/4RnV/+fT/yKn+NLljLUpVatNcuxx9omr2MbJb6RpqKxyc6nKcnGO8PtXG+KJtTbxMxms7RJPscQ2pdMwxvlwcmMc9eMdhzzx7CvhvVnRXW0yrDIPmJ/jXFeJ/Aviq68Rmez0SS5iNpEhZLiBcEPIcfM49RXRheWFZSbt/wxcK820pPQ87Z7sSBmgtVbHH+lMMj/vinRyXnlr5dvalAMAi5Y/8AsldU/wAPfGSuJD4buh0X/j6teeeP+Wvqacnw88aIioPDNzgDAzd2v/x2vXWIpfz/AJf5G3tI3+Im8IzayvhyEQWFg8fnT4aS9dDnznzwIj3z3/LpVry7pZN39m6Pv37Ru1WQkMMYAzFwRxjHStLw54f8U6ZosdpN4Wv3kSWZiY7m0x80rN3mHrUg8Na6JVB8Na0SF+RTd2eFAI44m6dOD175r8xxWCxEsTVkqejk9dddX5nqU8TRVOKc+i7f5GR4hn1s+GdVEun6ekZs5t7JfOxA2HJA8kZPtkfWvPne82Hdb24XHJ+0MP8A2SvW9a0XxPe6DqNqnhXUFee1kjVnubTALKRk4mzjmuSf4c+NXUqfDNxz/wBPdr/8dr2+H6NShTmqseW7X9a3O7DY3DxlK9W2i7efkcagnV1KW9tuA+X/AElun/fNaWiyagPEulmO1tWkEr7Fa5YAnyZOp2HHGex/rW3H8NvGYf5fDt2ShwQby2647/vfQir2neBfGVjren3cvhm6McMrEhbq1JOYnXj97716+N9/DVIx1bT076E43GYeeEqQjU1a201/A07y51PaqXdhpKhidofU3XPBBx+59CaW1/ta3RkttL0sKWywGpSHnA/6Y+mK17nRfEN1GEfwpqgAz925s+6lf+e3oTTLDQ9etICIPCmqskhD5a5s/QAf8tvQCvhPqGJ5Lex/P/M+Ks+wnhS48Qr4m1gwaXpbyGztN6vqUigDfcYIIgOSfmyMDGByc8btydTe4uDdaN4dMrqrTLJrkvQFcEg2/TIWqmgQeIdL17UrqfwlqjJcWttGqpcWZIKNMSTmcDHzjH0P46dydQlknkk8K+I1Wd4yyJdWagMCuMYuMg/KOa+mwdKcKEIyjZ2MpQlzbFmK78UGJDFouh+XtGzZq8uMdsf6N0rltBh8Sy2V1JDpuklW1G9J36lIpDfapdw4gPAOQD3GDgZwOui1HVYYljj8Ga0qKMAefZf/ACRWXoUmu2FhNDJ4R1Zme9u5gUns8YkuJJAOZxyAwB989etYZnUxtGipYON5X9dLP/gG+FglJ86sUGm11JhC1v4eEpbYEOsPu3emPI60t9J4g0vT7nUL7TdMFpaxNPOYNRkeTYoLNtUwKC2AcAkAnuOtX1TUkv45j4V19nVnkjQz2OF3E7uk/q3c9h71W8X3+rP4J15ZPCurQRtp1wGlkmtCqDy2yx2zk4HXgE+gNeRHGZ77SKdPTS+iOxxpdy7RXI/8J/b/APQE1X/yB/8AHaP+E/t/+gJqv/kD/wCO1939SxP/AD7l9zOP21P+ZfeddSVjeHvES+JNXOmWum3sNwIGuAZzEFKqyqeVc85da6htGv0Rna3wqjJO9f8AGsJwlCXLNWfmWmpK6KFZFt/yOWp/9g+0/wDRlzXT/wBiaj/z7/8Aj6/41jWuj358bapH5HzLp1mxG9ehkucd/Y1IywZYw4QuoYnABPJOM4/KhJY5GZUdWKHDAHO0+hp0vhK680z7JEYvnPmIcklcdc91X8vSrMHhq/t5JXWJiZDuILoADknoPr168CgCtTS6qcFgOnU+vSucn8Yxw3dzbro2pym3nkt2dDBtLRuUbGZQcZU9qpv4mt5JmlbQNWLsVPLW5xtORj97x/8AXNAHY0Vyc/juG2t5bibQ9VWKJC7t/o5wAMk8S1J/wmi/9AHVfzt//jtAHSLPE7BUlRic4AYHocH8jUlcXB4jihuPO/sfWnPJ2sbXGcYzxIOccfn6mtbS/E66prFnpiaTqEE127JE0xh25VGcg7ZCeiN2oA3SQASSABySaAwJIBBx1welXLjw7fXMDwyW52OMHEij+tJb+H7xFZ4rb5ZSHPzKM8AZ6+1AFWo5ZooQDLKkYPQuwHvWl/Y1+XKeR8wAJG9e/wCPtVXUPDF9eRIsnmwqrqQYnTJO4Y5Oe4xx6/QgAjoq8mg38caotsAqgAAOo4/OuKufF8S3F3aDR9Uk8iaW2eSNoQCyOUbGZQeqnnAoA6Np4kQu0qBQNxYsMAetSAggEHIPQiuKPiG28ry00LVkUqitgWpyF6DmSrS+Nba2gU3GlapDBEv7yeUwsEUDlm2yFjgcnAJ9AaAOrpqyxuxVXVmABIBycHoa0H0LUHRkMBAYYJEig/nmqlp4WuraZmihc7Rs2l0wvC9PwVaAGUhIUZJAHvV86NfqVBg5Y4Hzr6Z9fao7jw5e3KKslu2FYOMSL1HTvQBUBB6EHnHFLVm08PXkNuqwwEoxLgtIuTnn1rn9e106Bq/9mT6Xe3Fx5CXBMBi2hWZ1HLOvOUagDVeRIxl3VRjOWOOKdXF3fiK2vJPMk0PWVfZsDI9uCBkHj97wcgVaTxkiIqLoOrYUYHNv/wDHaSvfU0kociaevUZ4YuNfHhPRhDpmmPELGAIz6hIrFdgwSBCcH2yfqa1ftPiT/oE6V/4M5P8A4xUHhVdc/wCEP0TyvC+pzR/YINkqT2oVx5a4YBpgcHryAfatfbr/AP0KOq/+BFn/APH6ZmZ/2nxJ/wBAnSv/AAZyf/GKPtPiT/oE6V/4M5P/AIxWht1//oUdV/8AAiz/APj9G3X/APoUdV/8CLP/AOP0AZ/2nxJ/0CdK/wDBnJ/8Yrt/An/JPPDP/YKtf/RS1zG3X/8AoUdV/wDAiz/+P10/gT/knnhn/sFWv/opaAOgooooAKKKKACsHxN4cbxBDCqXgtniWTaxi8wZZcAkbhwD2zz6it6uM13wxrmo6tdXlnrE9ujriCNb6aNUIQYyq/L98ZPXI47kEAbpfw/Gn6nHqUl9DPdr5gdzabQ6uJMofnPy7nBxn+EfUQRfD/UY57O5HiCOG6gWVZZbW0eITB9uMp5xX+EAggrgAKEwDSaB4T8SWniO91DWNXlubR1laC1TVLgosjkAfLgALtzgHdtJ49azbbwBrsE2mXUH9mWcto8khghnZ4kZv4kzCGGfukAr6sZCSCLdP+uoWSukXLf4Yy2dvZxWuuvAbOVPs7xQuhWFFZQp2yDc+HOWPynoUI4qd/h7ds0zjVbEOXEkDnTTlHPLlsSgPuJZjwDnbkkKBWHa/DDV7LT7O0gk0zbbXkcpV8Ok+1WXz5FeJgZDu5UegxIDzVm5+HuqXD6g8ljo8r3DrI2+7l23RzuYSgxHgMcrywAVQFGSaJavv/SCOi7f0zlNOvrPRkvNNKX8n2XULyIOljPICBcSYO5UIP51VuprCeaWWIalC0hbcU0m4yQyhTn5OehP41Z03VdL0iO70+/1qyW6t9QvI5POuEVyRcSckE556/jVa61fTmmle18TadGHLcNfggAqAMDJAwcnj2r4bEwf1yq0n8Utej19DCOnkao8QWQGPJ1L/wAFlz/8brzjTdK1WXSLNo9F1eSN4EKvHp07KwKjBBC4I9xXo48TaDj/AJDmm/8AgXH/AI1veGvFnh6L4faPaHxLpFveJpUMW2S+jVo5BEBgjOQQa9TIJSo+0ag1e2/z8kduBzGrgG5Uop301v8ApY8dXw/rSlP+JLrPynp/ZM/6fLxVy1s9QsNV0u7u9H1eGCHUbV3d9NnAAE6f7HJPQAck4A5Nev23ibQUu4JZvGWiiKOPBjTUw+5stnJZ+mCvUE8cYqLxV4v8M3GjwpB4i0iVxqNi5VL2NiFW6iZjw3QAEk9gCa93EYmcqM423TOz/WHEzi6XJFKWnXrp3LGo6/p99CiLDqqlH34k0G8dTwRyPLHrn8KLHW9JsXndLbWGeZlLP/Yd2GOFA5PlckkE/iaNR8XeHZ4UW28UaKGV9zA6oke4YPG5ST1wfwosfFPhq2ed5vFukytIykE6khA+UZwC2F+bccD1r8qVF+zt7OXp/USG9dy74X1W3v8Axprk0Md4qjTrFMT2c0LZEl0fuuoOOeuMdfQ11086GMcSffTrG394e1cj4X1nS9R8aa5PY6lZ3UI06xQyQTq6hhJdEjIOM4I49xXXT3MBjAE0Z+dDww/vCv0vJ1y4CkrW06/0jjqfEyX7Qn92X/v03+FRQToIzxJ99+kbf3j7VL9qt/8AnvF/32KiguYBGQZox87nlh/eNekQDTp9qjOJOEb/AJZt6r7Vl+LY5NR8Ga7Y2sUj3Fzp9xDEhQrudo2AGTgDk9TxWo1zB9qjPnR4CMCdw9VoubmBrWYCaMkoQAGHpQB5PLdvJE6DTNeUspAYaNd5Hv8A6uqVtaTWN2Lr7FqpSVDiKHRLkbeQOcISpypODj72cYIJ9q+1W/8Az3i/77FRRXMAkmJmjGXyPmHPyis/Zo6njJvojz3QfEdnpF89xqFnrNvC0ZQO+jXeC2Qcf6r0Brof+FjeG/8Anpqf/gnu/wD41R441XTrPRYZLq/tYENwqhpZlUE7W4yT7V5xd+I9EliVYte0wfNlh9uRMj03A5HOD+FK/LojRQVdc8nZnocHxD8OpbxI0mphlQAj+x7v0/65VqaP4k0vW57h7CWdzEqB0ktZYnXJbBKOobB5wcYOCAeDjyay1qw0/wA621PXdNFxHJtZGvF3IQAGB3EEHIPH8q634e31pdeINcvLe6gmtWtbSJZ45AyF1e4LKGHGQHQkdtw9RVRk27GdWhGEOZM72edDGOJPvp1jb+8PapftCf3Zf+/Tf4VFPcwGMATRn50PDD+8Kl+1W/8Az3i/77FWcpFBOgjPEn336Rt/ePtQ06faoziThG/5Zt6r7UQXMAjIM0Y+dzyw/vGhrmD7VGfOjwEYE7h6rQAXM6G1mAEnKHrGw7fSpftCf3Zf+/Tf4VFc3MDWswE0ZJQgAMPSpftVv/z3i/77FAEUU6CSbiTl/wDnm390e1Es6GSHiTh/+ebf3T7URXMAkmJmjGXyPmHPyiiW5gMkJE0Zw+T8w4+U0AS/aE/uy/8Afpv8Kitp0FrCCJOEHSNj2+lS/arf/nvF/wB9iora5gW1hBmjBCAEFh6UACzp9qkOJOUX/lm3q3tRPOhjHEn306xt/eHtQtzB9qkPnR4KKAdw9WonuYDGAJoz86Hhh/eFAEv2hP7sv/fpv8KignQRniT779I2/vH2qX7Vb/8APeL/AL7FYY8aeFbV5YLjxLo0M0csivHJfxKykMcggtkGgDXadPtUZxJwjf8ALNvVfasTx1Oh+H3iUASc6VddY2H/ACyb2obx14Q+1Rn/AISrQ8BGBP8AaEXqv+1WR4z8aeFbrwL4ht7fxLo008umXKRxx38TM7GJgAAGyST2oA8Um1CCWJowL1N3BIs5c47/AMNQw3UMdwZWN4+V2kfYZQTwOc7fb9amm1bT2iZY9Us1Y8BjMvH61DDqdotwXl1WxKFcEC4HXA7Zx6/nX3sqi5k+Zf1f+9/VzxFHTZ/18jufhXexTfEElUuBt0q4zvt5F6yweo56V7VczobWYAScoesbDt9K8V+FeoWU/wAQSYru3kC6VcBikgOMywY7+xr2q5uYGtZgJoyShAAYelfJ5q74ubvfbb0R6mGVqSJftCf3Zf8Av03+Fc/aTp/wsHWDiTnSrD/lm3/PW79q6D7Vb/8APeL/AL7FclJ4h0TSfiDqh1LWNPshLpViIzc3KR78S3ecbiM4yM/UV5xudRPOhjHEn306xt/eHtUv2hP7sv8A36b/AArn5/HXhAxgDxVoZ+dDxqEX94f7VS/8J34P/wChr0P/AMGMP/xVAHid1qlvDrGsRvHdlhqt7ylnK45uJD1CkVQe6s5C/mRXbBnD5Omzk8HOCdvPp9KuSa9o51HVGGq2O19TvHQ/aEwytcSFSOeQQQQe4NU31XTXL7tZshlwQVvQOM9MA8cce9ADda1a2k0LUI1ivAWtpFG6ymUfdPUlcAe5q1PqttLCyBL5SccnT5yPxG3pVXWta0qXQtQjj1Ozd3tpFVVnUkkqcADPWrU+uaW0LLHq9gGOOtyo+oznj60AV0urZZYZG+3M0QAGNNmAPX/Y469vStbRfEenWHi/Qby6+2RwQ3MhdjYT97eZRgbMnlhwM+vQGslNWsfNhd9a0/CABlF0Oevqfp1z0qHVdX02abThDqlnlbklmW5UbR5UgySDwMkD8aAPcf8AhZ/hT/n7vv8AwVXf/wAarT0jxPpuoaZDPai+kj27d39n3A5HB6pXgMOsWSzI0usaaVC4bF2PTsM469zzzXrXgrxl4WtfDUUVx4k0eGQSOSkl9Ep6+hagDrLXWrK61W6tYjcefDDE8iPbSIQrGQKfmUddjflVuedDGOJPvp1jb+8PauZ0PW9K1Tx5rlxp+p2V3ANOsUMtvcLIu4SXRIyCRnBHHuK6ae5gMYAmjPzoeGH94UAS/aE/uy/9+m/wrwu9stRtdY1RH0jVn36hdTK8GnTyoyPM7qQyIQflYcZyDwcEEV7p9qt/+e8X/fYqKC5gEZBmjHzueWH940AfPX9lXn2vzH0rWz8zOFGi3AJ5B6+Xnj+tTajYanf6Xd2cGiaz51xC8UfmaZPGu5lIGWZAqjJ6kgDua9/a5g+1Rnzo8BGBO4eq0XNzA1rMBNGSUIADD0oAl+0J/dl/79N/hUUU6CSbiTl/+ebf3R7VL9qt/wDnvF/32KiiuYBJMTNGMvkfMOflFABLOhkh4k4f/nm390+1S/aE/uy/9+m/wqhqmt6TpiW8+oapZWkJl2iS4uEjXO1uMk4zwap/8J34P/6GvQ//AAYw/wDxVAGtbToLWEEScIOkbHt9K8g+JGoQ2/xBculyd2lW2PLtpH6S3HXapx1716JbeOvCC2sIPirQwQgBB1CL0/3q8x8c+JdBu/HUlxba3ps0B0y3QSR3SMu4SzkjIOMgMvHuPWgDmbq9tLllJS+GMZB0+cg4IIyNvPf86mh1W2ihVCl8xA6/2fOP/ZOlQ3Wr6bKymLWrJV43L9rVc4I7g5HGf0qaHXNKWFRJq9gXA5xcof1zzQB6v4M8WadbeBfD0D22sl49MtkYx6LeOpIiUcMsRDD3BIPatz/hMtL/AOfXXP8AwQ3v/wAZrD8GeNPCtr4F8PW9x4l0aGeLTLZJI5L+JWRhEoIILZBB7Vuf8J34P/6GvQ//AAYw/wDxVAB/wmWl/wDPrrn/AIIb3/4zR/wmWl/8+uuf+CG9/wDjNH/Cd+D/APoa9D/8GMP/AMVR/wAJ34P/AOhr0P8A8GMP/wAVQAf8Jlpf/Prrn/ghvf8A4zR4E/5J54Z/7BVr/wCilo/4Tvwf/wBDXof/AIMYf/iqPAn/ACTzwz/2CrX/ANFLQB0FFFFABRRRQAVxmuweM31a6l0m7ljtFX9xEq2+1iEB5LqW5cFeo4J6cEdnXJeOde1LRodOTRfKm1GeaTbaupYyosMhJ2qC5VW2E7eTwB1wTbULX0M/w/bePm1+8k17UJP7MUTNBFBDbKWbICrn5iUAJKklTkfN6VHpmi660NhcTRa3BPbmedornVi2WAHlxHbKyyKxJO5h/CRhVIWrWk+JfE1xdWNrqekfZ3lgEs8sVnO0afu3OQTjB3KnyH5huwecGse31/xYs+lSj+2Lq2Z5Wnjl0lopGXjCuPKABHJ4KDnAaUggiVny/wBdQTv739bFa10Lx3a6fZws2oXLxXkbXHnaixM5CsGkDLMrLCSVO3ORjPlnpVm50nxbK+oOYdf/AHjq7JHqkaiUE7isREo8vaSF4C5VWyzZCita6z48i0+zF2mqTzfbI1u2SyWNwdrb44/3DKY923EhGDyPMHWrNzrXixn1BkudYiQOrbU0UloUY5Hlfu2EhAKq2SxyWO1QuSPf+vII7f15nn0KXEc18l24e6XULsTMOjP58m4/nmopftYLFSSofgKFyRgnv74H4VD/AGdb3l3qFxqWm2jX0moXRnLQqx3+e+Rkjt0qtLpdihbGkWO0PjItA2RgnOAPoPrms5/Ez52Sj7SXr2/4Jsru2jdjdjnHTNbfhsE+EtIAYqTYw8jqP3YrlV0XSioJ0qyBI5HkJx+lZGm6Zpx0SzlfTraRzbIzHyVLMdo9uTUPIZZwuSNTk5ddr/qbYWpGmm99v1PQrX+1luIlnO6Hgu525+4cjj/ax+VWdQ/5h/8A2FLH/wBKoq82Sws2miR9GtVDD5v9GU4PPfp2H51et9G0ttU0tDptmVfUbRHUwLhlM6Ag8cggkEe9H+o06P8AtPtl7mtuW17a9zs+sxckrbnv+p/bfJi+xBixkG/YyghcHoWBHXHaksV1Dzrh7xl8suREgIJChjg8AYyMcZP4dKw9T8JeHLaGJrbwnozs0gVsaXHJtGCc4AHcAde9JY+ENAnmuPtPhDRIoVcrETp0QLAMRnvkEAHoPx61irA7WNjSP+R91r/sF2H/AKNu66O4/wBUv/XRP/QhXH+G9G0vTfG2t29hptnawnTrFzHBAqKWMl0CcAYzgDn2FdXPbQCMEQxj50HCD+8K6ofCjtp/Ai1UVv8A6pv+uj/+hGj7Lb/88Iv++BUUFtAYyTDGfnccoP7xqyyVv+PuP/rm/wDNaLr/AI9Jv+ubfyqJraD7VGPJjwUYkbB6rRc20C2sxEMYIQkEIPSgC1UUP+tuP+ug/wDQVo+y2/8Azwi/74FRRW0BkmBhjOHwPkHHyigC1RUX2W3/AOeEX/fAo+y2/wDzwi/74FABa/8AHpD/ANc1/lQv/H3J/wBc0/m1RW1tA1rCTDGSUBJKD0rwv4w2VrJ8QYw9tCwGlQEBowcfvZ/8K0o03VmoLqVCPNKx7zcf6pf+uif+hCpa+Qn0+z80KtjbAEdTAD/+qli06zaJS9jahiMkCECu3+z5fzG/1d9z63t/9U3/AF0f/wBCNDf8fcf/AFzf+a1xnwqjSf4caY0yLIyyXEalxkhVnkVV57BQAB2AArrmtoPtUY8mPBRiRsHqtee1Z2OdqzJbr/j0m/65t/Kpaq3NtAtrMRDGCEJBCD0qX7Lb/wDPCL/vgUhBD/rbj/roP/QVom/1tv8A9dD/AOgtUUVtAZJgYYzh8D5Bx8ooltoBJCBDGMvg/IOflNAFqorX/j0h/wCua/yo+y2//PCL/vgVFbW0DWsJMMZJQEkoPSgCVf8Aj7k/65p/NqLj/VL/ANdE/wDQhUS20H2qQeTHgIpA2D1aie2gEYIhjHzoOEH94UAWq4nwz/yDrz/sK6j/AOlk1dj9lt/+eEX/AHwK850Twv4ev7e+ubzQtMuJ31XUA0s1nG7HF3KBkkZ4AA/Cvl+LFB4KPO7e8tlfpLzRvQ+I1gurvqSZeWO2ErF/9VgpztA4J7DOeeePaPxp/wAiJ4h/7Blz/wCimrHHhjR31JIU8J6IsHmssjNpC/KozjDcA5x1HTI9sp4u8I+GrbwXrs8Hh7SYpotOuHjkjso1ZGEbEEELkEHvXxUI0fb09eq2iu/X3jpd9T1Koof9bcf9dB/6CtH2W3/54Rf98CooraAyTAwxnD4HyDj5RX66eeSt/wAfcf8A1zf+a0XX/HpN/wBc2/lUTW0H2qMeTHgoxI2D1Wi5toFtZiIYwQhIIQelAFqvIPiD/wAlDl/7BVr/AOjbivWvstv/AM8Iv++BXjfxI02wufiC4nsraUJpVsVEkStjMtxnGR7D8qAMC4NzvPkhsBDtxtwW565/DpT7UzGAfaARJk9SDxnjpx0rMuNI02NyI9GsSAhYf6IDuPPGQOO3Xrmn2ujaXNAHl0ayR8kEG1Veh64xQDPZfhh/yIVr/wBfd7/6VS11JEx3YLL8wxjGMZ/wrkPhdaWy+ALNVt4gq3N4qgIMAC6lAFdY1tB9qjHkx4KMSNg9VoAyfHf/ACTzxL/2Crr/ANFNXjk5kELeUMvxjGM++M8ZxXr3jq2gX4feJSIYwRpV0QQg/wCeTV4jPoukxwsyaRYswxwLZT+OAOfpQBYQ3plhLLtQAbwWUnPPtz26YqPUf+P7Sf8Ar7b/ANEy1TTStPeWEf2HZiNgN5Nmowefy6D1602/0XSkvNMVdMs1D3LKwECjcPJkODxzyAfwoA17gzhojCCRuG8DA4/H+lJam4O/z0K8jBJHPrjHb681QuNH0yJotmjWTBmAbFopIH5cfWktdI0ubf5mi2aEEYzaKPw5HOPWgD0j4Wf8jD4h/wCvSy/9Dua9KuP9Uv8A10T/ANCFfM8Wi6Uddu4zplmUW2gYL5C4BLS5OMd8D8hT7zR7GFgYNG0+RduSv2RSScgdfxPbtQB9NVFb/wCqb/ro/wD6Ea+cLbRtLlh3yaNYoxY/KbZRxk47elevfC60tl8AWarbxBVubxVAQYAF1KAKAOxb/j7j/wCub/zWi6/49Jv+ubfyqJraD7VGPJjwUYkbB6rRc20C2sxEMYIQkEIPSgC1UUP+tuP+ug/9BWj7Lb/88Iv++BUUVtAZJgYYzh8D5Bx8ooA4n4sf8gzQf+wr/wC21xXnVybgRf6MqtIT/EcAD/PH417pqGladfwx2t5YWtxbyPh4ZoVdGwCRkEYPIB+oFUP+EE8H/wDQqaH/AOC6H/4mgDxaxa6aJvtSFXzxkg8YHp75ruvhZ/yMPiH/AK9LL/0O5rrl8GeFbpFuLjwzo008o3ySSWETM7HkkkrkknvV3T9E0nS3lt9P0uytICFcx29ukaljkE4AAzgDn2FAF+4/1S/9dE/9CFS1VntoBGCIYx86DhB/eFS/Zbf/AJ4Rf98CgDE8Cf8AJPPDP/YKtf8A0UtdBXB+DPBnhW68C+Hri48M6NNPLpls8kklhEzOxiUkklckk963P+EE8H/9Cpof/guh/wDiaAOgorn/APhBPB//AEKmh/8Aguh/+Jo/4QTwf/0Kmh/+C6H/AOJoA6Cuf8Cf8k88M/8AYKtf/RS0f8IJ4P8A+hU0P/wXQ/8AxNHgT/knnhn/ALBVr/6KWgA/4QTwf/0Kmh/+C6H/AOJo/wCEE8H/APQqaH/4Lof/AImuQ/shP+glrn/g6u//AI7R/ZCf9BLXP/B1d/8Ax2gDr/8AhBPB/wD0Kmh/+C6H/wCJo/4QTwf/ANCpof8A4Lof/ia5D+yE/wCglrn/AIOrv/47R/ZCf9BLXP8AwdXf/wAdoA6//hBPB/8A0Kmh/wDguh/+JrkPFUfhTw1dSWqfDzR7ybyDcRbbWCNWjUHezMUwoVtgJ/2wegNH9kJ/0Etc/wDB1d//AB2uavtf0zT9SlspLjxQ8kUyxM0es3B6gEsB5+7auRk44zSs3og21ZvaO3hjVLqyil+Hnh+0juYN5eSKFvLk8tpAOI8FCEPzg9MHHNY9re+H2n0xm8L+D760uWlLy2OmwnciEZIBfK7QckYdsYJEeaSz1eyvblYVl8UR7g22SXWpwpwpb/nvkZCtjI7c44zTh1xXkgEr61GpYi5b/hIrs+VlsKQN/wA2evO3AORkUX94WvLZj7XUdKOn2cl74Q8JpNLeRwzmHR4mFuSrFoCrSKWmBA6HPzcITxVm5u9AV9Q8rQfAaRwuuGk09CbVGOVaUZBbK7egUBnUZY5Ay7fxN51pbTSjWoGuHQgN4hvmVImVjvYrkqRt5GMDIywFWZdXuA0/lR6y6iTZC58S3YV+TguQ52ZUFgOTjGQMjLe/9eQ47FbSPD+mX9pPcyWk9oz3t1/o8N1LEkIE8gCBEYKoAAGAO1Rz6Zo8UskSw3jupICjUbnPGc5AY46cdevauUi1/Vo5LoWWqXUNsbu4aNJFSRgDKx+ZnUsx55JJOae3iTxAqlv7ZuOBniCD/wCIr56vl2YSrzmqnutuy5pKyv6HqUsRglSipU7uyu+VandJ4V0l0Vgt7yM/8hGc/wDs9cZpWk2z6HYyZui7W0bYW8lUE7R0AbAqqvijxCzKP7YlwQTkRwnp/wBs6qQXF/bW8cEWpTrHGoRF2RHAAwP4K7csw+Nw3P7ape9rat9+55uaqniIwWFjy2vfS1/uNhLOzaWNcXYEgBXN/Nkg5xxu9s1FrOnxWWnfabea8jmjmhZHF5KSp81eR83Udj261lLqeqG6ki/tObaqKw/dxZ5Lf7HtRcy3t3AYZ9RneMkMRsjHIII6J6gV6vtKr0cn97PKhhKympOWi82Wpdf1qKPedf1rA/6ic/8A8XSJ4g1l5GQa/rWR/wBROfP/AKFWNmYPta5nBJwMbD3x/dqx9nl/5/Z/++U/+JqbI9LlR7F8E5ri/wBU8RyXt5eXUiw2ah57mSRgN0/GWJOPb3PrXrc8CCMcyffTrI394e9eD/CG6utPv9eEVy5LxWuSyqTwZvavUW1m/cYafIyD9xexz6UxnWfZ0/vS/wDf1v8AGooIEMZ5k++/SRv7x965r+29R/5+P/HF/wAKaus36DCz4GSfuL3OfSgDp2gT7VGMyco3/LRvVfei5gQWsxBk4Q9ZGPb61zH9s35cP5/zAEA7F7/h7UNrN+6MjT5VhgjYv+FAHWfZ0/vS/wDf1v8AGoooEMk3MnD/APPRv7o965r+29R/5+P/ABxf8KaNZv1LET8scn5F9MentQB1ggQA8yc/9NG/xo+zp/el/wC/rf41xOpazqz2ZSDUpbaRiAJYooyy9+Nyke3IrnrvV/EdrErf8JZqJLNtG+GzVR9T5HHT88VLmk7M2hh5zjzI9StoENrCSZOUHSRh2+teF/GG0jk+IMYLTDGlQfdncf8ALWf0NbWla74gv7XdH4q1JFQhQBDaNxtBHPke9ZV1oE3ifxZeNq2u6lNLb2NsElCW6HaZJ+CBEBgYz0zyeTxjbD1oQqpy2LVKVP35bHnb2kKyhA0+SM83cg/LmlisopIlctcAsM4F1If616T/AMK2sP8AoMar+cH/AMao/wCFbWH/AEGNV/OD/wCNV6X12h/L+CK9vT7HcfCW3T/hWumjdLxNdD/Wt/z8y+9di0CfaoxmTlG/5aN6r714z4YfWdN0ZrKx8Sajb2tveXcccaw2zYAuJBnLQk5PU89TxgcU7/hKfEDTrt8T6izDg4htfkUkdf8AR8A+vYY618tUzjDKrKGt030LWX1pRU1azPZLmBBazEGThD1kY9vrUv2dP70v/f1v8a8e1rWfE9loOo3SeKtQZ4LWSRVe2tMEqpODiHOOK5GT4j+NkjZv+EluDgf8+tqP/aVdWCxdPGxcqOyNoZPiptpJaef9dj6KigQyTcycP/z0b+6PeuQ+IqyRWmhxwXd7bibU9kht7uWJmX7PO2NysDjKg9e1ePRfEvxk0mF8S3AMnzH/AEW25OP+uXTj9KsW/iHxH4o1/RtO1TxBdSQ/aXkUpb26sjCCXkYi9CRzkc+uCN8RQqSozjB2bTs/MVXKMTTpSqu1l5nSX/2izjR01DWpASc51y7XGFLf3znoaTTyb2FmTUddjVCFAOs3X90H/np2zj8K0f8AhGrj/oY9V/74tv8A4zR/wjVx/wBDHqv/AHxbf/Ga+a/szMuW3tdf8Uv8jyOWRJ4a0wX/AIi1W3udT1x4obS1eMf2zdjDM84bkSZP3F6+nua07uw0+C4uofO1qQ25QY/t6/LMWK44Dnj5h0yeOlZXh3QrweKtXii8SarEVsrRjIsdqWbL3GAcwkYGDjAB+Y5zxjTuk1K2uLqEeKNYcwbBgJa7mLFQOBanj5+2Tx0r1qEKtOmoVJXklrqzCbkpWuasHhqzlt45HuddjZlBKHXb3g/9/apeEfB+lXeiTSzS6tv/ALRv1ymsXaAhbuVRwJQM4AyepOSckk1ag0TVZbeOR/FWtxsyglDFZ8H/AMB6yvC+nar/AGTOIvFWrQquo3y7UhtCCRdSgt80BOSck9sk4AGAMsbjcPhafPitY3ttfXU1wqnOTSZ0p8E6OLhE87WdpRiR/bd72I/6a+9JceB9EFtKW/tOZQhzHPq13LG4x0ZGkKsp7qQQRwRXOefrcmqx20fijVHJkeIt/oeUAJySv2XjOw4HfFTeI49d0zwvq1/F4u1Z5LWymmRZILPaSqEgHEAOOOxFcCzrK1OMeXV7e6js9nM9A+zp/el/7+t/jUUUCGSbmTh/+ejf3R714PN438XwxM58T3px0AtbXJPYf6moIPHviyS5eNPE14Nw35+zWuTwvbyeOo/Kvunk2JTs7feef9bp2ue/tAn2qMZk5Rv+Wjeq+9FzAgtZiDJwh6yMe31rwQeNfGDatBAfE93taCV8/ZbXIw0Y/wCeX+1+lWbnxd4tSE58S3zq3ykC2tB14/54+uK87EUpYeq6VTdCeNpJ2Pd/s6f3pf8Av63+NeN/EjT4bj4guHe5G3SrbHl3MidZbjrtYZ6d6yrTxr4tuY93/CT3gIAztt7UgZGcf6nrTbC11DxV4k1CbVNe1B5oLS2RZEjt1JUvMcECLHBz2zyc54xkpJl08VTqS5I7mPcWVpbuV33pwhc51GYE9enzc9Kfa6daXUAlEl8Mkji/nPQ4/vV13/CFr/0HtV/K3/8AjVH/AAha/wDQe1X8rf8A+NUzoOx+F1tGvgCzUNLhbm8AzM5PF1L3zz9a6xoE+1RjMnKN/wAtG9V964jQftHh7R4tMtLuWSGN5HDTKhYl3Z2JwoHVj2rQ/tm/Lh/P+YAgHYvf8PagDpL+yt59OuYZkMsUkTK8cjlldSCCCCcEH0Nc5/wrDwp/z6X3/g1u/wD47SNrN+6MjT5VhgjYv+FO/tvUf+fj/wAcX/CgBo+G/heYlHs7vbCdibdSuVOPvckSZY5Y8nJxgdAAGv8ADTwojRr9hum3tty+o3LFeCcqTJlTxjK4OCR0JBcNZv1LET8scn5F9MentQdZv2Kkz8qcj5F9MenvQAv/AArDwp/z6X3/AINbv/47SD4b+F7pRcS2d35ko3ts1K5Rcnk4VZAAPYAAU7+29R/5+P8Axxf8Kaus36IqLPhVGANi/wCFADR8NPChmaP7DdDaobeNRuQ5zngt5m4gY4BOBlsY3HLj8N/C9sN8dnd7idh36lcuMN8p4MhGcE4PUHBGCAaP7Zvw5fz/AJiACdi9vw96G1m/cYafIyD9xexz6UAL/wAKw8Kf8+l9/wCDW7/+O1u6TpNlpumx2dnE0NvEzqiLK3945JOckk5JJ5JJJyTWH/beo/8APx/44v8AhTV1m/QYWfAyT9xe5z6UAdO0CfaoxmTlG/5aN6r70XMCC1mIMnCHrIx7fWuY/tm/Lh/P+YAgHYvf8PahtZv3RkafKsMEbF/woA6mSKOOJ3zKdqk481v8ahiCPKAqthslmE7HkYH49vyrnv7b1H/n4/8AHF/wo/tvUf8An4/8cX/CgDO+KLTWulaMLW8vbYy6mEdre7kjYr9nmbG5WBxlQfwrzq5vby1i3trGvtk4Crq10SfX/lp6ZP4V6B4ghk8SWMVte3MqeTKJoZYQoaN9rLkZUg/KzDkHr64I53/hC1/6D2q/lb//ABqgDnbDULq8gLR6xraqpAAXWLojGAR/H713Xwxe4n1rXYbm/wBQuY47e0dBc3ssu0s04OCzEjO0flWP/wAIWv8A0HtV/K3/APjVbfh3Tz4aa6ktby4mnuQiyzThCxVN21cKoAALuemfm5JwMAHoU8CCMcyffTrI394e9S/Z0/vS/wDf1v8AGuTbWb9xhp8jIP3F7HPpTv7b1H/n4/8AHF/woApeDPCenXPgXw9O9zrIeTTLZ2EetXiKCYlPCrKAo9gAB2rc/wCEN0v/AJ+tc/8AB9e//Hq4Hwqdc/4Q/RPK8UanDH9gg2RJBalUHlrhQWhJwOnJJ96192v/APQ3ar/4D2f/AMYoA6f/AIQ3S/8An61z/wAH17/8eo/4Q3S/+frXP/B9e/8Ax6uY3a//ANDdqv8A4D2f/wAYo3a//wBDdqv/AID2f/xigDp/+EN0v/n61z/wfXv/AMeo8Cf8k88M/wDYKtf/AEUtcxu1/wD6G7Vf/Aez/wDjFdP4E/5J54Z/7BVr/wCiloA4j+xr/wD6GbVf+/dr/wDGaP7Gv/8AoZtV/wC/dr/8Zrn/AO3vEn/P1pX/AIAyf/HqP7e8Sf8AP1pX/gDJ/wDHqAOg/sa//wChm1X/AL92v/xmj+xr/wD6GbVf+/dr/wDGa5/+3vEn/P1pX/gDJ/8AHqP7e8Sf8/Wlf+AMn/x6gDoP7Gv/APoZtV/792v/AMZrmdZsdJttV/03UtQub7gtL/Z9m5XCkjLtBjOBwM59sVN/b3iT/n60r/wBk/8Aj1Y+oz3c18tzfT6V50gwCbadVOARkgT7c4OMnmgOhsWS6XcXaRWfiHU/OGdmNNgXopzgm2A+7uxg88471XsrDTJo9PEd3qUKvJNHCrafZAQEBi/IhwMhTkAknv3rNhv5IZ1Ed3oXmxqWC+RKSFCspOPP6AMwqCz1NmtLe1gudMMbO5jWS0ud5YoVYktPu+5kDPbGO1CAtQXOjXNtby/a9TT7VdpJEk1rpqF3YErN80YGTtPOd3tUk9tpSS3iEatI7kRnGm2H+lBWwMZiGQCuQWwDt4ziseLUbea2Bin00wtOGGLO7AyRjH+v/wBXg9PuUSahEou0N3ZYLBZFS3vMblwvyAT9RjBK8468Gjrp/WwLzMJoJp7q8lt71Hhe7nKPJBlmHmtydpUZPXgAe1I1pdqpY3cGAMn/AEc//F1LC15Ibh4obR0a5mIZZGQH943RdrYHoMnilea8UHdDa8HBHnse2f7npXtQwtFwUnHdeYRxeCS5ZSV1vuVhBeF1UzRgsCeYOmP+B1J9ivP+fqD/AL8H/wCLqdY75cbbS0GOmJ2/+IqCK9u5reOdbWAI6Bxm4PAIz/cpTw+Gp/GrfedeDjRxjaw/vW3tcu6F4autY1G9X+0YYWhihJP2UsG3GT/bGMY/Wt3/AIV/ef8AQag/8Aj/APHKxdC8Q3ekXVzOLGCb7SkaBftLLt2Fzn/Vnrv9ulb6eOb55oYho1vullSJf9ObALsFGf3XTJr4zNI5pHEzlhf4S2+HtrvrvcdXLcWm5Rg+VGUPC8vm+U+qrHIW2hWsc5+fZ2lPetD/AIV/ef8AQag/8Aj/APHK35n1WLEkmj6Tu3fKReOzE5J4Agznqfzp0WoazM7JHp+mkr1/0+QD8D5HP4V4ks0x7V4zX/khi8Fir/AxngfR5dE1zWLaW6S4Zra1k3rEYwMtOMY3H09a7iuF0/Vryw8Taib2ygWR7O2wsNwXGA8/OSi88njHbrW1/wAJP/05/wDkX/61fVYGpOph4TqO7a/rbQylCUHyy3Ogorn/APhJ/wDpz/8AIv8A9aj/AISf/pz/APIv/wBausR0FFc//wAJP/05/wDkX/61V7/xh9i065u/sG/yImk2+djdtBOM7fagDqKK55tX15FLNpOlhQMknU5MAf8AfioIfEesXEpij0rTt4HKtfyrjp62/uPzFTzI19hU7G1qq3DWJW1liimLDa8sZkUeuVDKTx7iudnGvwKp/tHTnZjtVV058k9e8+OgNWL3WNajti02lWA5GwJqDtk+h/cjAxnnnt65GTJrWqTJsl0bTnXrhr5iP/RNZyTk7o66U4U4cs3Z/MtWU2tX8TSRanpwCnBDac+egPaf0NXPDyXieJ9WF7PBNJ9jtMNDCYgBvuOMFm5685/CsiHV9St12waHpsSnsl6yj9Iaz18X6hpniO8kfSLV3mtIFKrfNhQrzYOfK5zuPGOMd88XSpzlOyRNWpCcOWLu/men0V523xLvVbadCt84zgX7H/2jQnxKvZEDroVvtPTN+w/9pV1fVqv8py+yn2LOmw6u0d41rfWMUJ1C82pLZu7D/SJM5YSqDz7CmG/1YOi/2lp+XIC/6A3IOMHH2jvkcdfas/RNe1R7CSSLS7MpJd3MnzXrAgtM5I/1R6E4z3xnjpVtdSv1LFdC0wFs7iLxuc/9sa+JxGW42WIqS9mmm3b4e57lLF4eNKMXOzSV/iHeIYNbHhnVTLqGnvGLObeqWLqSNhyAfOOD74P0rz5heopbz4DjsLdv/i67vU9Q1jUdJvLH+zrGP7TA8O/7c527lIzjyuetc0dC1dhgxWBB7G4f/wCN17eRUK2GpzWIXK21bb9Dtw+YYKEpOU2rpfzeZjJJduwAuLfkf88D/wDF1u+EVuR420XzpYnXzZcBIipz5Ev+0ahHh/VAQRBp4IGARO3H/kOrWl2mr6Z4k0i5+zWUjid1RPtTgEmGTqfL44z2Pb6j2qtWnGDk3ohYzMcHUw04RqNya0+L9T2SiuWufEes2gUzaTp4DZwRfyt0Ge1vxxTofEGs3AYw6XpbhSASNSk7gEf8sPQivL/tLCWvzqx8lzI1dPi1aXxlqv8AZd7ZW2NPs/M+1Wbz7v3lzjG2RMd/XOR0xzdub/xHayXCyaxo+Lfbvb+ymAy23A5uwf4hyePesbw5feIZfFOrvBpOltJ9itA6vqUigDfcYIIgOSctkYGMDk5425tR1uO4maTQNDMqFfMcX8zc/LtGRa8n7uB16U/aRqe/B3TOSprNluCLxVcW8cy6zo4V1DANo8uR/wCTNYvhq28SnS7gw6tpKL/aN8CH0uRju+1S7jkXA4JyQOwIGTjJ3ItQ8UTxLLHo2isjjIP9rSj/ANtqw/DVz4lGl3Ah0nSXX+0b4kvqkind9ql3DAtzwDkA9wAcDOB4HEnP9Ujy2+Jb27PudOB+N37ExvvEwvIrYajprNLI0asNJbb8uQx/4+s4GD2qDxdbeJV8F66Z9W0l4Rp1wZEj0yRGZfLbIDG4IBx3wfoalGqarFfhF0HRBcySFQy3s+WYZz8wte2W5z3NReLrnxK3gvXRPpOkpCdOuBI8epyOyr5bZIU24BOO2R9RXydNVVWp6RWq/k7npO2v/BPKpf7RhiaR72zCqMn/AEVv/jlRxy38sxjS8tCdu4H7K2COD/z09xV82urkc2lgec83b/8AxumrY6orblsdODYxkXLZ/wDRVf0U8ywV9Kjt/wBvHzX1etb4fyKSx6l/bduPtdpv+zTYP2ZsY3R548z6d/8A61+X+1IU3NeWhGcfLZOf/alVHXVIdbtS1rZlzbTYAumxjdFnny/p29fxty3OoxpmWzsQue92+Mjn/nl7V8tmdWnVxUp0neLt+S76nPVjOMlFpfgNgbVLhNy3dovAOGs2zg9OktdL4EW4XW9YFzLFI/2a1wY4ygxun7Fj/OuZtp75kJt7CwVTyQLl1/HHlVreGNVuLDW9TNzaRb5La3wI5ywwGm7lR6+lcUdzbB39t0/A9DubpLVVZ1dgxI+QZPTPT/D+WafBMLiFZVBUN/C2Mg9wcd65+TX4ZiDLp0chUEAswOAev8PenJ4jSNAiWKqo6BZMAfpWh7B0LMqIzuwVVGSSeAKqR6hHLvKxS7ViEu4gcg5xxnOeDwR2rL/4SbIwbP8A8if/AFqjOvwsu06chXpjfx0x6ehNAHQQTC4hWVQVDfwtjIPcHHepK51PEaRoESxVVHQLJgD9Kd/wk/8A05/+Rf8A61AGrDqNvPMscZZt2cNjjvj89rYPTj3Gbdc2NfhEgkGnRhx0YMMj8dtSf8JP/wBOf/kX/wCtQBsT3kVu5Rss4QyFRjgD1J4H4+h9KBdobiOHZIDIm8MVwPpzzng8e1YcviCGYYl05JB6O4PfP931pF16BHDrpyBx0beMj8ce5/OgDpapRarbTvsiLOxVmUAfe2kjjP0Pt+YrM/4Sf/pz/wDIv/1qhbXLdjk6bGT67h659PWplzdDWm6aT50zdt71Llgqo6koHG4AZB9OfcfnVgnCk4JwOgrnV8QxJI0i6eiuwwzBwCfxxTm8SK6lWsgysMEGTII/Kmr21JqODl7isjUXVIHikdEkdo1BZFXLAk42+mato6yRq6kFWAIIOeK5s63bMgQ6XEVByBuGP/QalXxKFUKtkAoGABJ0/SmQdAx2qTgnAzgVVtdRgvJGjj3BlGTux7EjrzjI56cjBNZD+JFkRkexDIwwytJkEenSmx69BE26PTY0YjBKsAcf980AdJUVxOttF5rhioIztHQetYn/AAk//Tn/AORf/rUyTxDHMoWXT0cA5AZwcH8qAN+GZZ496hgNxX5hg8HHSpK54eJQowLIDnPEn/1qX/hJ/wDpz/8AIv8A9agDXivoZiBHvbIYgheCFOOD/Kktr+O6kKIki/LuBcAA+uOecZHI45HNYj69BIu19NjZeeC4xz17d6WPXoImLR6bGjEYJVgDj/vmgCt4Yt9fPhPRjDqemJEbGAor6dIzBdgwCRMMn3wPoK1fs3iT/oLaV/4LJP8A4/XL6D4m1K28N6TBb6VaSxR2UCq8l6yM2I1/hERx+ZrQ/wCEt1j/AKAtj/4MX/8AjNAGx9m8Sf8AQW0r/wAFkn/x+j7N4k/6C2lf+CyT/wCP1j/8JbrH/QFsf/Bi/wD8Zo/4S3WP+gLY/wDgxf8A+M0AbH2bxJ/0FtK/8Fkn/wAfrt/An/JPPDP/AGCrX/0UteYf8JbrH/QFsf8AwYv/APGa9P8AAn/JPPDP/YKtf/RS0AcB/wAK+8Yf88dD/wDBhN/8Yo/4V94w/wCeOh/+DCb/AOMV3/8AwkOqf9CZrn/f6y/+SKP+Eh1T/oTNc/7/AFl/8kUAcB/wr7xh/wA8dD/8GE3/AMYo/wCFfeMP+eOh/wDgwm/+MV3/APwkOqf9CZrn/f6y/wDkij/hIdU/6EzXP+/1l/8AJFAHAf8ACvvGH/PHQ/8AwYTf/GKwtZ8HagbhbPUNV8L2lyo4ifWmRxuwAdrQepGOO4r1z/hIdU/6EzXP+/1l/wDJFc9qenvqt3dXM/hLxKslyCr+XcWAABj8vjM57frQB5tB4HmS5MA1rwvNcK0oaI64S5Kq3mAgQZyAxJHaorPwxdzW9jHHe6azXEz+W8lxco+4rs+fNoNgwwClgueMZr0PStATR9Q1G/Xwr4omkv4ZIbjzrjTgCrnJOVmBJ4xuJJx1JqjZva3EOnraJ4knWV5miMd9pD/a32hWIxLgsijaCmCoz6nKXmD02/rQ87tvCSXtjDcQXulyQCdY4XM9yNo/h25tMiP/AKadBz81TT+GriJ71X1awLQP5bbJ53KurbCIyLM7yCTkLuxuJOOtdfFaeGbi0g8vTNWmhhu0gt5BqGlP5LD7tuh87gjPH/LTnhqtXE+nRHUPP/4SGJoPL80vqOkbrIglQctLlcksMNkZdiBnmh/1+ALbX+tzyeEy2JuLRbN5RDdTx77eRGjOJWHylipI9yB9KjkdCG8zTJxuPP7yMZPP+37mrdzdWtlqF/AILiBVvrkLCYzIYx5z4UlNy5HTgkehNUnnsn35a8G85JEEnuP7voa+mhUp+ziudbLdo+eng8U6kpexlZvdKWpb+1z/APQOuv8AvqL/AOLrLsJZv7NtgLKdh5KgMGTB4HP3q0v7VtfS4/8AAaT/AOJp+ladqj6RZPHo2ryI0CFXj06dlYbRgghMEe4rLEujNx5qnfqvI9zh2riMBKpKUeS9t01ffuZauvmBVsZt4OQPNjzn/vurMVxOt9Yt/Z9wdt5bkDdHkkSrwPn6np6fStJNF1VCpGia4dowM6ZP0/749qSe3vbBrW7vNK1W3tobu3eSWbT5kVQJU6kp/wDrPArz8TTo+wnyyu7PS610Ppf7WqSi4cys9Oh213qMskBFz4f1ERA5JM1uuO3XzvfH41HaX3kSOtr4evw4ADhZrYn1Gf33161FceLNBuUCm7vIypyGSymBHGP7noTUVr4m8PWjEpd3rEjB32k575/ucde1fmSweK5Lewl6cs/8zsdSnzX9ovvRpaNomo+KfE2pvFb/AGFreztQyXjrlgXnwR5ZcY4PUg10D/DvV0XJuLHkgcO/c4/u0vwz1iy1LxH4gntGmeMWlkhJt5FOQ9yehUHuK9GnnQxjiT76dY2/vD2r7HL4ShhYRlHldtu33nzmMadeTTvqedf8K41j/n5sf++3/wDiaanw71d1yLix4JHLv2OP7temfaE/uy/9+m/wqKCdBGeJPvv0jb+8fauw5jzg/DvVxIqfaLHJBI+d+2P9n3qrq3wy1q40a+gS6sA0lvIgJkfGSpH9yvUWnT7VGcScI3/LNvVfai5nQ2swAk5Q9Y2Hb6UAeZPp3iKRGRvCOpFWGCDcWnI/7/1DH4f1e3nW5h8K6lJOykOftduxjPTad0+M4CnjIwRznIHrH2hP7sv/AH6b/Coop0Ek3EnL/wDPNv7o9qj2aOl4qozyXWLPXEsC8/hy/gCsCu+e2O89No2ynnGTzgYB5zgHnJH1KJC8mh3iIOrNNbgD/wAi16941vooNCWV0uCqTrkJbyO3QjhVUk9ewrzmfWrGdVBj1VCjblZdLuMg4I7xkdCaltxdkbRpxrLnm9THjk1GZd0WiXjqDglZ7cjP/f2s7/hHvEWu+ILv7BoF1I8NrB5iNPbqVBeXaeZMHOG6HtzjjPR2Gpadp8TRxpq7gkHMmmXBxgAdox6V1fw71GC68T6/LGlyq/Y7JcS2skZzvuezKDjnr0/KtKNacJqSJnShSjzxep54vw68XtLuk8PTw4U4ZruDBODhflkPJPA4xk8kDJCL8PfGaqFXwxcgAYH+l23/AMdr6EnnQxjiT76dY2/vD2qX7Qn92X/v03+Fdv16t5GHt5nkPh74Z67DokKzyWcMrPI7RNKSULSM20kKRkZwcEjPQnrWkfh3q4kVPtFjkgkfO/bH+z710i/EHw5byT27z3zSQ3EsT+Xpd06hldgw3LGQcEEcHtTT8RPDhuEfzNS2hGBP9kXfcj/pl7V58q9O7vJX9SPZzetmc7J8O9XjjZzcWOFBJw7/APxNO/4VxrH/AD82P/fb/wDxNbt58SfDCWNw73GoIixsWZ9JuwFGOpJiwBXW/aE/uy/9+m/wqozjP4XcUoyjujzNfh3q7M4FxY/IcH539Af7vvWH4k8Mal4an0S+mSO7BvzGsNq/zkm3mP8AHtXoD3r2OKdBJNxJy/8Azzb+6PauU+ISTXNlo81va3U62moedMsNu7uEMEyZCgFm+Z14AJwSegJGOMTeHqJK7s9O+hD2PPbzVztVLvQr5QxO0PPbLngg4/fehNLa30lujJbeHdRClssBNbnnA/6bemKuXLG6jCPpevADP3dGuu6lf+eXoTRbw/2WZrePTNbfD8sulXMinAC/Kyx4YYAwQSD618R9Wr8lvYv7pf5mVn2LXhHU9RHibWXi8NapOxs7QMiS2oKAPcYJ3TAYOTjBJ+U5xxnqHWa5nmkuvBmqr5wBdpZ7Uq5XBVcCc8kqoHGM4zgZNVvASTrres30tnewQTW1rDGbi0kiZmRpy3ysobGJF5xg5IBODjt550MY4k++nWNv7w9q+vwFG2GhzKztt/w4/ZRerObXU9WRQq+DNZVVGABNZAAf+BFZmkHW9Ms5YG8LanOXu7m43wz2mAJZnkCndMDuXftPGMg4JGCe8+0J/dl/79N/hUUE6CM8SfffpG394+1GNyyhjKap1r2vff1/zNKSVJ3icci3aSm5/wCEQ1gXCybkja5tiTnduZf9I2gZPIyCdwwDjiDXf7b1fw9qWmJ4W1O2a8tZbcTzz2nlxl0K7m2zM20ZycAnHQHpXcNOn2qM4k4Rv+Wbeq+1QarqdrY6Pe3dy0kdvBbySyuYXO1VUkngegrz48NYFSU9brzNvbSOB/4VxrH/AD82P/fb/wDxNNX4d6uzOBcWPyHB+d/QH+771vf8LV8H/wDP/ef+Cu6/+N1HH8UvCKvMTf3mGfI/4ll1/dA/55+1fS+wq/yv7jDnj3OM1r4eeIrW/s7q1totQKxSxtDbTKrjcUO795sXHy4655HHXFMeEPFErok/hu6hiLAtK9zbFUAOdx2yk4HXgE8dDXp+keOfD/iDWFtNNuriW4S3eUo9lPH8oZAT86DPLD863bmdDazACTlD1jYdvpWUoNO0lqYVMLSqy52eHxeDfFUAIj8K3wBx1u7U9PrNU2g+C9dvvEmqQ3FounzRWlq5jupUYsrPOAQYy46qepB4r2/7Qn92X/v03+Fc/aTp/wALB1g4k50qw/5Zt/z1u/akopBTwtOnLmjucm/w71dFybix5IHDv3OP7tO/4VxrH/PzY/8Afb//ABNeizzoYxxJ99Osbf3h7VL9oT+7L/36b/CmdJ5mnw71d1yLix4JHLv2OP7tB+HeriRU+0WOSCR879sf7PvXo8E6CM8SfffpG394+1DTp9qjOJOEb/lm3qvtQB5xJ8O9XjjZzcWOFBJw7/8AxNO/4VxrH/PzY/8Afb//ABNei3M6G1mAEnKHrGw7fSpftCf3Zf8Av03+FAHma/DvV2ZwLix+Q4Pzv6A/3fesXxRoF94Vsra5uVS6+03At447Vstu2O+Tv2jGEbv6V7DFOgkm4k5f/nm390e1cb8ToLi+0fS3tLS6uPs2oCaVIbd3cIYZUyFAy3zOvABOMnoCQAeVNqk6FQ2kXqljgZkg5P8A38oXVJ33bdIvW2nBxJAcH0/1lXJrO8nKE6Pr6lDkFdIuQevT/V9OKcmnXtjLJF/ZWuSbTsyumXEiccfKyx4I9wSD1zQBoeF9LvfFVxe28EP2OWzSJ3W7YfMJC4UjYW/55t1x2ron+HerouTcWPJA4d+5x/drJ8E+JtO8M+IdZGsx6lZNcWlp5SSaZc7mCvcZO0R5A5HJ4POOhx2c3xN8KugC3d8TvU/8gq67MD/zzoAxP+Fcax/z82P/AH2//wATXB3F7PBe3VsmmXc32a4lt2kjaIKzRuUYjc4OMqeoFet/8LP8Kf8AP3ff+Cq7/wDjVeVQTy38+oXlnpur3FtPqN5LFLFpdwysrXEhHIT35HUHIOCKAKH9svv2f2Zdb842+bBnPp/rKWfWJra3luJtIvliiQu7boTgAZJ4kq4ukXRLXJ0nXWCvjy2064HLZPCbMkfLycEDIz1Ga+ux3g8PamW0jWY1+yS5eTS7hFUbDyWKAAe54FAAdSuQCTo18AOpLwf/AByoxrLsyqul3RZxlQJYMke37ynSataSxPG0V+A6lTiwn7/8AqOPULONw+zUWb5uTYTc5x6J7CgDS0hrnV9bstKFhPay3jskck7R7MqjOQdjMeiHtXaf8K41j/n5sf8Avt//AImuT8J6lBceP/DipHdArczE+ZaSoP8Aj1n7soz16V7t9oT+7L/36b/CgDzOP4d6vJGri4scMARl3/8Aia5XxFbXfhzWRpctrJeT/Z0uC1qybVVmdQDvKnOY26D0r3G2nQWsIIk4QdI2Pb6V5B8SNQht/iC5dLk7tKtseXbSP0luOu1Tjr3oA5Z9WmjBMmk3iAdS0kA/9qU4alcsARo18QeQQ8H/AMcqGe/sZ3V2ivwyfdIsJuOQf7nt+pqSLVbSKJUEd+cdzYTZP/jlAGronhrxI3h3SXtdBubuCSwt5Enint1Vg0St0eRW4zg5HUHGRzV7/hGvFf8A0Kt9/wCBNp/8ert/CXiWw0/wR4dtZrfVXkTSrTJg0m6mQ5hQ8OkZU9ex46da2P8AhMtL/wCfXXP/AAQ3v/xmgDzD/hGvFf8A0Kt9/wCBNp/8eo/4RrxX/wBCrff+BNp/8er0/wD4TLS/+fXXP/BDe/8Axmj/AITLS/8An11z/wAEN7/8ZoA8w/4RrxX/ANCrff8AgTaf/Hq9P8Cf8k88M/8AYKtf/RS0f8Jlpf8Az665/wCCG9/+M0eBP+SeeGf+wVa/+iloAP8AhMtL/wCfXXP/AAQ3v/xmj/hMtL/59dc/8EN7/wDGaP8AhO/B/wD0Neh/+DGH/wCKo/4Tvwf/ANDXof8A4MYf/iqAD/hMtL/59dc/8EN7/wDGaP8AhMtL/wCfXXP/AAQ3v/xmj/hO/B//AENeh/8Agxh/+Ko/4Tvwf/0Neh/+DGH/AOKoAP8AhMtL/wCfXXP/AAQ3v/xmuN12w0HXNWutRkTV1nmXCs3hi8do8IFXB8vswDduQPTNdl/wnfg//oa9D/8ABjD/APFVyfjnxJo2tw6daaR4s0i3lSaSVr1NWgjEI8mRAN24sGYyABlVscnsATzC19GZejeG/Del6vqGoS/25cyXcc6Av4dvi0bS4zICyNiQjIYgANkcDGDMljbp9kcahqqzRSPJJJH4SvRlioVdgKnaAByDuBySNpwQljqcUBtra4+I+iTWq2pSWZ9cV5d5ikQccBgCyHcSCSucA1n20dhappMlr448H2a2FxJOlgl8rwoWQplXDJknOeU4LMR6FJWdl0/zYXurv+tCaPw7pcVnb20d/ryLbMiQ7PDeoKBCvRWAADvyfmPynuhqy+n2zNM4u74OXEkDnwffZRzy5bAAfcSzHgHO3JIUCsK20jR7PTre0g8aeFI1t7lHwupxYmK/8vD5QkSnuFweBiQdatXMGh3D6g8mu+C5XuHWRt+uDbdHO5hKCh4DHK8sAFUBRkmh6v8Ary/r5BHRf15nml3Lb2epX8EYumjW9uAhe2kD7RM4G4Fcq3qDgjuKpNLGzOR54Ddvssh/PjmrdzeWUOo6hGdTtrjbe3GJxMpEo81sODnkEc596qNeQFnK39ttPQGcf5H4V2t+Z91hai+qUlzL4Vp209Sdb2IKAVuCQMZ+zSc/+O17f4a8RWB+H2j2TRausn9lQwl49Hu5FB8oDIZY8MPcHB7GvEF1Cz2jde227HOJR/jXt/hrxZ4ei+H2j2h8S6Rb3iaVDFtkvo1aOQRAYIzkEGuTG6pdTwuJpcyo+8nvt0282WbbUtKgu4Lh01ljDHsRI/D91GucsSeIcjO7oMZxzmsr4j+JLG88DXsEUGqq7TWxBm0q6iXieM8s0YA6evJ4HJrVtvE2gpdwSzeMtFEUceDGmph9zZbOSz9MFeoJ44xWV8R/Ffhy+8DXtvaa/pVxO01sVjhvI3YgTxk4AOeACfoK5qf8SPr+p8rTX7xadjx+W8hkUDbccHODayEH9KI7q3jZ2Edxljk4tZPT/dol1CyZQFvrbrz+/Az+NEd/Yozk39udx4zODjj619Tza7r+vme9fXc9V+B91G+peJGCzY8mzHMLg9Z+xFevTzoYxxJ99Osbf3h7V5D8D7y1fUvEjpcwsvk2YyHBGcz/AONevT3MBjAE0Z+dDww/vCvFxLvVkcNT42S/aE/uy/8Afpv8KignQRniT779I2/vH2qX7Vb/APPeL/vsVFBcwCMgzRj53PLD+8awIBp0+1RnEnCN/wAs29V9qLmdDazACTlD1jYdvpQ1zB9qjPnR4CMCdw9VoubmBrWYCaMkoQAGHpQBL9oT+7L/AN+m/wAKiinQSTcScv8A882/uj2qX7Vb/wDPeL/vsVFFcwCSYmaMZfI+Yc/KKAMTxhMToqvHb3c2yZWZYLWSRsYI4VVJPJHQV57dyvcxKn9ma0AGyQ+iXbK3sR5Yz6/UCvYvtVv/AM94v++xR9qt/wDnvF/32KhwTdzop4mVOPKkeLaX5ljbFDY63MGIYEaHdKOgH/PM5zjOfeur8BPJ/wAJHrdzJZahBE9pZxo1zYzQ7mV7gnAdQTjcv513NtcwLawgzRghACCw9Kzr3xP4f0rUWi1HXdMs5GiRlS4u44yRlhkBiOKagk7iniJTjytGjPOhjHEn306xt/eHtUv2hP7sv/fpv8Kw28aeFbkbIPEujSuCHKpfxMQqncx4boFBJPYAml/4Tvwf/wBDXof/AIMYf/iqowPLI9Ztba81SKSK+LLqt9kx2E7rzcyn7yoQfzrP+0WpkDO+okKdygaPcdcjknZyTjk8H0Iq7a+JNCWXUC2tacN+p3rrm6TlWuZGUjnoQQQe4NUv7asTIC3iTSQqndxfjLHIz3wM4PHIGehr4TEU39ZqtRfxP83/AHT6ilNexgrrZfl6j/EOuWk3hnVYlh1AM9nMoL6dcKMlD1JTAHueK97+0J/dl/79N/hXg+t63pN/oGpWdnqllc3VxayxQwQ3CO8jspCqqg5JJIAA617x9qt/+e8X/fYr2+H4ctKfuta9f+GR5mayvOOqenQiinQSTcScv/zzb+6PaiWdDJDxJw//ADzb+6faiK5gEkxM0Yy+R8w5+UUS3MBkhImjOHyfmHHymvoDyiX7Qn92X/v03+FRW06C1hBEnCDpGx7fSpftVv8A894v++xUVtcwLawgzRghACCw9KABZ0+1SHEnKL/yzb1b2onnQxjiT76dY2/vD2oW5g+1SHzo8FFAO4erUT3MBjAE0Z+dDww/vCgCX7Qn92X/AL9N/hUUE6CM8SfffpG394+1S/arf/nvF/32KiguYBGQZox87nlh/eNAA06faoziThG/5Zt6r7VkeMy114F8Q28EM8s0umXKRxpC5LMYmAAGOpNa7XMH2qM+dHgIwJ3D1Wi5uYGtZgJoyShAAYelAHzpNpuqyxNGNE11N3BI0m4zjv8AwVDDpGrJctKdI1xzt2sP7HuM5wOp2e3619Lfarf/AJ7xf99ioormASTEzRjL5HzDn5RXtPPcQ3dxj+P+Zx/UqdrXf4f5HkXw1tb638dfaLnS9TtoRpk6eZcWE0QLGWAgAsoycKfyr125nQ2swAk5Q9Y2Hb6UNcwfaoz50eAjAncPVaLm5ga1mAmjJKEABh6V5mJxEsRVdWe77fcdNOmqcVFEv2hP7sv/AH6b/CuKvvFekeH/AIg6kdSluYvP0qy8vy7OaXO2W6znYhx94dev4Gu1+1W//PeL/vsV438SNSsLb4guZ722iD6VbBTJKq5xLcZxk+4/OsCzuD8SPC9yNkd5d7gd536bcoML8x5MYGcA4HUnAGSQKX/hZ/hT/n7vv/BVd/8AxqvF7jWNOkcmPWLADYQv+lqu1uecDr2+mKfa61pkcAWbV7BnBPIulPGeOSc9KAPoLSdWstS02O8s5Wmt5WdkdYm/vHIIxkEHIIPIIIOCKstOn2qM4k4Rv+Wbeq+1cn8Lru2bwBZstxEVa5vGUhxgg3UpBrrGuYPtUZ86PARgTuHqtABczobWYAScoesbDt9Kl+0J/dl/79N/hVe/v7ODTrmWW7gjjSJmd3kACgAkknsKzP8AhO/B/wD0Neh/+DGH/wCKoA1op0Ek3EnL/wDPNv7o9qJZ0MkPEnD/APPNv7p9qyB408Kwlnl8S6MiTHfEzX8QDrjblfm5G5WGR3BHaprXxP4f1W7ih07XdMvJUJdkt7uORlXBGSFJ4yQM+4oA1vtCf3Zf+/Tf4VFbToLWEEScIOkbHt9Kl+1W/wDz3i/77FRW1zAtrCDNGCEAILD0oA8g+JGoQ2/xBculyd2lW2PLtpH6S3HXapx171x15dWV2wby71HC4DDTpsjkHrs9j+ddj8SNSsLb4guZ722iD6VbBTJKq5xLcZxk+4/OuOvNV02Zg0Gt2UbBcf8AH2AM5HbODxmgCa21O2gh2Mt+53Fi32CfnJJ/u+9evfC65jbwBZsFlw1zeEZhcHm6l7Y4+leQ22t6YkOJtYsGk3Eki5TuSQOtew/DSWOLwHZiSRU3z3Uq7jjcj3EjKw9QVIIPcEGgDqWnT7VGcScI3/LNvVfasTx1Oh+H3iUASc6VddY2H/LJvattrmD7VGfOjwEYE7h6rWJ46uYG+H3iUCaMk6VdAAMP+eTUAeJS6taywvGI75dylc/YJ+M/8AqvDd2ccqSmK7LIGAxpswwDjp8vHT9TViXXNKaF1TV7EOVIU/aU4P51Xh1XTFlR5NZssKGG0XoI7Y6nnv19aANXRfEenWHi/Qby6+2RwQ3MhdjYT97eZRgbMnlhwM+vQGvVf+Fn+FP+fu+/8FV3/wDGq8Sv9a0p7zTGXU7NglyzMROp2jyZBk88ckD8asXOtadJFtt9Z0+N8/eM6nH6/SgD2QfEjwvaqLeW8u/MiGxtmm3LrkcHDLGQR7gkGvN/GHirStW8bS3di15LCNOt4ifsE4IYSTk8FAejDnGDz6GufsdZsIomFzrGnsxORtulbsM9T65qOLWtKGu3ch1OzCNbQKG89cEhpcjOe2R+YoAkur20uWUlL4YxkHT5yDggjI289/zqaHVbaKFUKXzEDr/Z84/9k6VDdavpsrKYtaslXjcv2tVzgjuDkcZ/Spodc0pYVEmr2BcDnFyh/XPNAHrfhLxLYaf4I8O2s1vqryJpVpkwaTdTIcwoeHSMqevY8dOtbH/CZaX/AM+uuf8Aghvf/jNYfgzxp4VtfAvh63uPEujQzxaZbJJHJfxKyMIlBBBbIIPatz/hO/B//Q16H/4MYf8A4qgA/wCEy0v/AJ9dc/8ABDe//GaP+Ey0v/n11z/wQ3v/AMZo/wCE78H/APQ16H/4MYf/AIqj/hO/B/8A0Neh/wDgxh/+KoAP+Ey0v/n11z/wQ3v/AMZo8Cf8k88M/wDYKtf/AEUtH/Cd+D/+hr0P/wAGMP8A8VR4E/5J54Z/7BVr/wCiloA6CivKP+ET8N/9C/pX/gFH/hR/wifhv/oX9K/8Ao/8KAPV6K8o/wCET8N/9C/pX/gFH/hR/wAIn4b/AOhf0r/wCj/woA9XrkPFSeNGupI/Ds0aW7wGTzWSNmjdQRsVWIBLblYE8DYQSAa5f/hE/Df/AEL+lf8AgFH/AIVxmq2htNcmtLTwVpUsCzJ5b/2KXUx4Bb94vG4knHGBjk8ii13YL2Vz0+wt/H2bf7be7ibUxyfu4EXzDE5EhC5IYOEBAJXk4BHNZdrpnjW2n0qVLe/lt4TMTb3WolnUnbgyuJ8PyGKgiQDdgheo4u10h5JcTeEdECuj7Quk7Cp2My5YnH3lAPA+8OnfPg0l45bFm8NW9xbbn3s+kRpJKMchkEI24OccpnA+90oT96/9dQtaNjurbQPH1tp1vCLi/eSK5QzNNfb2mcfekU+aNsR4+U5xg/uznFWrnSfFsr6g5h1/946uyR6pGolBO4rERKPL2kheAuVVss2Qo80g0a9jsofN8OWkswnQTs2kRKQ38SKBCdyejcDr84qebRkZrwroyRqGB2r4fQmJScjy/wB0Q5AKqcljyThQMlPf+vIFt/XmdPoiXEdncpduHul1C8EzDoz/AGmTcfzzTLoask0ptW8xGLbQ+zC/KMY6HhievpWX4c8P6VPpBkvNE077R9quVcG1Q7SJ3G0cdBjA9hWnJ4b0JInZdB012CkhfssfJ9OlfAYyVOOMqt/zS6K2/qejRyec6cZqW6TNYdOa8Z0/P9l2uOvkJj/vkV38OjaZJcIp8N6eIs4Z205VznPODyO3Y9ecVp/8IzoH/QD03/wEj/wrsyzMqeWud05c1uyta/r3PWynDzwUpSXvX+X+Z5epuMpuU4zzyP1/+tWnpH/IxaL/ANhS0/8AR6Voa1oulReJpoo9MskjFnCwRbdQAS8oJxjrwPyFVv7H0z/oG2n/AH4X/Cv0zLcHPMcFHExdlNPR9Ohx5hxKqXtMJKm3o1fm7r0PoLU/tvkxfYgxYyDfsZQQuD0LAjrjtSWK6h51w94y+WXIiQEEhQxweAMZGOMn8OlfOMVjZvcqjaLbIh7m2XpyRz+A496u/wBj6Z/0DrP/AL8L/hRDhqpJXVRfcz411orQ980j/kfda/7Bdh/6Nu66O4/1S/8AXRP/AEIV4P8AD62gtdY1lLeCOFDb2pKxoFGd03PFd9XmVqDw9R0m72PTou9NM7+orf8A1Tf9dH/9CNcLRWRod03/AB9x/wDXN/5rRdf8ek3/AFzb+VeO+IbCz1DxPpMN7aQXMYs7tgk0YcA77cZwe/J/Omf8Ix4f/wCgFpn/AICR/wCFRKdnY6aWGdSPMme1VFD/AK24/wCug/8AQVrwa60bTIVlaLw3pzlXICDTgTgZ5zjBzgdOme9aY8M6AQD/AGFpgyOn2SP/AApe0Rf1OV7XPa6K8l0fR9L0+7eay02ztpDGVLwwKhIyDjIHTgflW3Vxd1c56tN05crO6tf+PSH/AK5r/KvDfi9/yUNP+wVb/wDo2eu4ryr4g20Fx4y/fwRy7dPhxvQNj95N611YO/t42/rQdH40YD+YZQAWCY6jHX3zSxBxEvmEl8c5x/Sqj6fZ+aFWxtgCOpgB/wD1UsWnWbRKXsbUMRkgQgV7acr7fj/wDt1ufQ3wl/5Jtp3/AF3u/wD0plrsW/4+4/8Arm/81rx74eqqeCrREUKqzXAAAwAPPkrp88Yr52fxM86W53V1/wAek3/XNv5VLXlHiz/kTdc/7B9x/wCi2rxWSws1jYrZW5IHH7of4U4Q5j0cvy2WNUnGVuW343/yPryH/W3H/XQf+grRN/rbf/rof/QWr5B8qKfyI5rNCkabIw0QIQZLYHoNxY49ST3rQ0XS9Pl8S6XFJYWrxvK4dGhUhh5Mh5GOeQD+FTiF7GlKq9eVN/cdNfJJ0aEq3Omon1nUVr/x6Q/9c1/lXhV/4e0qKNGtdB0pjk7lNirdFJHTGORj8akt9H0zUXnub7QbETvJuZpLVSzkgFmJI5O4tzXzv+sNPl5uR/ejwec9xX/j7k/65p/NqLj/AFS/9dE/9CFeQ+FPC3h648TaxFPoOlyxx2doyI9nGwUs9xkgEcE7Vz9B6Vuy+HtJtLu7Fl4S0oFFEcZTS4/nDhVf5sgEYdgRwMA5PWvVoYuNamqiW5DrJOx6NUVv/qm/66P/AOhGuNg8FeGWt4zP4W0NZSo3hbCLAP8A3z/n3rF8NeEfDU+l3DzeHtJkYajfIC9lGSFW6lVRyvQAAAdgAK5cyzaGApKrKLd3bT0b/Q0oS9tKyPTG/wCPuP8A65v/ADWi6/49Jv8Arm38q82Xw9pjXYso/DGjpZvcEzK2lDbhd4Rs8KxxuwccbvflPFHhjw/p3hLWb6x0LTLW8trGeaC4gtI0kikWNirKwGVYEAgjkEV5S4roucYezevmjp9g+56fUUP+tuP+ug/9BWuFoz+lfVmB3Tf8fcf/AFzf+a0XX/HpN/1zb+VeH+Oo0utU0m0uEWW2aG4kaGQbkLq0QVsHjIDMAe24+tc1/ZtlaPHcWenWiTxurI6whWVs8MCBkEHBz7VLlZ2OOtjI0p8jR9NV5B8Qf+Shy/8AYKtf/RtxXn1ppOnSx5l0myVgB/y6qvOOmCO3rW34T8P6Lc63qkc+j6fKiW1syK9sjBSWmyQCOM4H5ChSuwo4yNWfIkMuDc7z5IbAQ7cbcFueufw6U+1MxgH2gESZPUg8Z46cdK67/hE/Df8A0L+lf+AUf+FH/CJ+G/8AoX9K/wDAKP8AwqjsOn+GH/IhWv8A193v/pVLXVt/x9x/9c3/AJrXn9raW1jbJbWlvFbwJnbFCgRVycnAHA5JNTZ4xQBv+O/+SeeJv+wVdf8Aopq8cnMghbyhl+MYxn3xnjOK9BlijuIZIZo0kikUo6OoKsp4IIPUGsr/AIRPw3/0L+lf+AUf+FAHFob0ywll2oAN4LKTnn257dMVueGv+R98N/8AX3N/6Sz1sf8ACJ+G/wDoX9K/8Ao/8KmtfD2iWNylzaaPp9vOmdssNsiMuRg4IGRwSKAPUaitf+PSH/rmv8q4WigDul/4+5P+uafzai4/1S/9dE/9CFcLRQB39RW/+qb/AK6P/wChGuFooA7pv+PuP/rm/wDNaxPHf/JPPE3/AGCrr/0U1YFMlijuIZIZo0kikUo6OoKsp4IIPUGgDz+Xf5L+X/rNp2/XtVeFboyo0juIwGBU7eemM4/Hp7V2f/CJ+G/+hf0r/wAAo/8ACj/hE/Df/Qv6V/4BR/4UAcPqP/H9pP8A19t/6Jlq1cm4EX+jKrSE/wARwAP88fjXXf8ACJ+G/wDoX9K/8Ao/8KP+ET8N/wDQv6V/4BR/4UAcbYtdNE32pCr54yQeMD0981DD/wAjDe/9elv/AOhzV3H/AAifhv8A6F/Sv/AKP/Cj/hE/Df8A0L+lf+AUf+FAHG3Quty+QxC8bsAZ6jpn2J/KpoTIYVMow+OR/wDq711n/CJ+G/8AoX9K/wDAKP8Awo/4RPw3/wBC/pX/AIBR/wCFAHb+BP8Aknnhn/sFWv8A6KWugrxPwx4Y0C48J6NNNoemSSyWMDu72kZZmKAkkkck1q/8In4b/wChf0r/AMAo/wDCgD1eivKP+ET8N/8AQv6V/wCAUf8AhR/wifhv/oX9K/8AAKP/AAoA9Xrn/An/ACTzwz/2CrX/ANFLXEf8In4b/wChf0r/AMAo/wDCu38Cf8k88M/9gq1/9FLQBxH/AAjNh/z8ar/4Nrr/AOOUf8IzYf8APxqv/g2uv/jldP8A8IG//Q1a5/3xaf8Axij/AIQN/wDoatc/74tP/jFAHMf8IzYf8/Gq/wDg2uv/AI5R/wAIzYf8/Gq/+Da6/wDjldP/AMIG/wD0NWuf98Wn/wAYo/4QN/8Aoatc/wC+LT/4xQBzH/CM2H/Pxqv/AINrr/45XKa7LBp2r/YLdrzKgFjLrV2XbKFshBIPl4xuz1yMd69S/wCEDf8A6GrXP++LT/4xWPruiLoL2vn+I9fkjm37mRbPK7RngGDnP1FAHCWt1Fcy7DZakoZHMezX7t2JCM6jbkddhHXjjrniGwD3cdpN/aEkkRMrztFf3pV4owCzI32g4wWCcg85PtXWxvYS3UkKa94q2okzecYrDYWjDkrxFnJEbEcY46jpVCC5n+1WMF3qmswea7LdOs9q6W/AKnd9kAOdwHzFOQQNxGKS3sHS5yEGqXH2KGSf7UZWnRJfL1O7CxE9YWzcZ8we2Tzwhqea/UNeeXqKokbDBfV7wmBSflMg88E5XHTaAWAyTkDcttYmlsLS4nvteie5KSLGsttJsgYZ3sRZ4Vh3Bwo4y4zV+Y6irXPkXusSIJfLtpGu7MK/JwXItT5eUUuANxxjIXIJHo/68gjqjE8OaRbXmkG4lbUYpHurklBqNwu39+/Bw/X1PUnk5JrTk0KyjieQy6oQqk4XU7nJx/20q54T8MDVtCN8mv6xCs15dkIFtun2iQZOYTycZPbJOABxVy58PJatOG1/X38kHJRLP5iF3EDMQ52888fjX55jcT/tlWCqWtKWmumvoe/h8XQVGCcb6Lou3qctDbWE9wkSvqDAnDOmrXRUE5xg7sdvb2zWn/wj9l/z31L/AMGdz/8AHK6SPwUzxq58R62hYZ2stpke3EOK8ftPEGv3FlBM+tXAaSNXIEMGMkZ/55115Zg8RmspLCVPhte7l1v5eRpHF0OsfwX+Zf1rSbaPxNNEst6VFnC2WvZmOS8vctnHHTp19TVb+y7f/npef+Bkv/xVZst3f3l99ol1G8aZ4wnmGOEAopJHAX1c9u9PUXjXFrGdTucS3MMTfJF0eRVOPk64NfrOVTp5flsKeJjzSgndqz7vrZ7HzOPwlWtXnVpu0X/kOiS0luVhBvRu6E3kwPcg43dMCrv9l2//AD0vP/AyX/4qugufC6W0Qf8AtTVpMsFwgt88nA6xjvUVnoFrfZ8nWdV+VQx3LAMZJGP9X1+U/pXnw40yhR5nCT/7dX+Z5zw9TdP8WXPh9bpb6xrKI0hBt7U/vJWc/em7sSa76sP4d+HII/EWuwSXl1PttLNw8hQHl7gY+VQMfL6d69Al8P2iICJJuWUcsO5A9K4qmKpYubxFFWjLVdD0KUXGCTOborp/+Ecs/wDnpP8A99D/AApkXh+0dCTJNwzDhh2JHpUGh5n4hs4r7xPpMUzTqos7tgYZ3iOd9v3Qg456dKZ/wj1l/wA99T/8Glz/APHK7vVfAtnqOpWc6anqNnLDDKge3MRyrGMkHfGw/hHSqs3w8WOCRx4n1zKqSMraen/XCs5Rbeh2Ua9OELSR51dW9harKxfUCEcrj+2LndxnORv46ceuR0rTHh+xIBE+p4Iz/wAhS5/+OV23/CuU/wCho1z/AL5tP/jFRp8PFZ5QfE+ufI2B8tp6A/8APD3qeSRp9apX2/BHPaPpVvY3bywyXjMYypE15NKMZHZ2Izx161t1X1rwfLo9mlxbeJtZLtIEO9LUjGCf+eHtXOzw6lAqn/hItVdmO1VWK1yT17xY6A1Sly6MznTdZ88FodVXlXxBt0n8ZfO0g26fDjZKyf8ALSb0IzXTWRvr+JpIvEmqgKcENFa56A9ovQ0/SfAkPizxRqa6prmqs9rZWpSSP7OpIZ5+D+6xgbeOM8nOeMb4etCNRSlsQqUqXvy2PLXtIVlCBp8kZ5u5B+XNLFZRSRK5a4BYZwLqQ/1r22X4LaMiAjXNc5ZRy9v3IH/PGn/8KT0X/oOa5/33b/8AxmvT+u0P5fwRXt6fYxfh6oTwVaKM4E1wBkkn/XydzXT1w+kaVd2Ftc2Vpr+oxW9tf3kMaiO3PC3Ei5JMROTjJ9zxgcUG8uw6L/wkeq5cgL+7tOQcYOPK75HHX2r5WrnOFVWUNbptbGiy+tKKmrWZ0Hiz/kTdc/7B9x/6LavFZLOFI2bdcHA/5+ZB/wCzV6P4jttRXwvqxfxBqEqCymLRvFbgMNh4OIgcH2INdb/wpDQ/+g3rn/fdv/8AGa7cBmFDExlKn08j0MFUp5c5LExvzWtaz2v3PBo4reR1UNcfMM/8fMn+PStPRdOgk8S6XGz3QV5XBK3Uqn/UyHghsjp2+lexJ8E9EZ5Qdb1z5GwPnt/QH/nj71JH8GdHs721uINd1xZkkOxt1uduUYHjycdCRz610Yp+1oTpw0bTS+aNcVmuEq4edOMHzNaOyX6nJX+lW1nGjodQkBJznVrlcYUt/eOehpbHTLG+jd1fVECsF+bVLjP3QT/y07E4/CvQ/wDhW8f/AEM+uflaf/GKjh+HSSQRufE+uZZQThbX0/64V8l/YuN5bc6v/il/kfL8rOW8KeHLGfxNrETz6oFSztGBTVblCSXuM5KyAkcDAPA5x1Odq603TLa4uoQ+sOYNgwNdvtzFioHAc8fP2yeOladl4ANhqVzPbeKNcjlmhiSR9todyqXKjmDHG5unr9Kuy+GL9EBHi/XOWUcxWXcgf8+9e7hsNVp0owm7tIzlSm3e5Rg8K6fLbxyPLrcbMoJQ63ecH/v7WL4a8MWE2l3DNcasCNRvk+TV7pRhbqUDgSDnA5PUnJOSSa6z/hFb7/ocNc/79WX/AMj1T0/wTNa2zxweK9cjRp5pCAlocs8jMx5g7sxP48cVxZvl2JxdBU6ElF3vu1pZ9l5m2GTpybnqc+NOsX1JLSI6o26Vo2b/AISG8ygXPJG/jO04GecUni7wxYW/gvXZkuNWLR6dcOok1e6dSRGx5VpCCPYgg1058KXonRP+Eu1zBVif3Vn2I/6d/esjxl4Xu7fwP4gmbxTrMyx6bcOYpI7Ta4EbHadsAOD04IPoRXhQ4ezFVIy9okla/vSd9fQ63Wh2H0V5bLrmuwxNI/iG7CqMn9xb/wDxqo4/EWtyzGNPEN4Tt3A+RbYI4P8Azz9xX6e8lxSdnb7zzPrdM3PHdul1rejpI0qgW10f3crRn70HdSDXNz6bbwx7g18/IGBfTDrwP4/XFbvhrSLnxj4xhstV1zUCsOn3EsbxJArA+ZACP9VjBz6Z4GCOc91N8JtPjgkceINcyqkjJtvT/rjXmYnDVKFV057o56tGpXl7Sm9PmeS2llbXMe7feAgDO2/mIGRnH3utdP4Et0tdb1hI2lYG2tT+8laQ/en7sSfwrt/+FR6d/wBDDrn523/xmmeHfBdnpHjHWbJb6+uV/s+ylDzmPcC0lyMfKijHyjtnk81iotMvD4arTqc0np6sqDV4t+GCou1mJdwpUAkAkHoDjvz7cHDrLUheTGPy1XCBgQ+7PTPGOByOuDz0612c3h60VAd8xyyjkjuQPSn/APCOWf8Az0n/AO+h/hVnectI4iieRiAqKWJJwBj3rNg1qObzQUCmOPeAX+9gA8ZHTBGCffgYNdxF4ftHQkyTcMw4YdiR6UN4etPPRN82CrN1HUY9vegDlbWf7TbJLgAt1AOQCDg89/rSXVyLWNGMbvvkVAFHTJxk+wrq5vD9pHBI4kmyqkjLD0+lP/4Ryz/56T/99D/Ch+RUGk05K6OGXWIns1uAoG59hVmxjrz6noeg6j8a0q6SPw9ZtJLl5vlYLkEcjAPp7muS+IltNoum6W2m31xbSXN+IJHCxsdnkyvgblI6ovakk1uy6kqcvgjb53GyXuyd4lhdthQFug+Y47+nH5/Wof7TYXSxNFH5bSbFkEucjA5Axz94Dj354ri5tS1iEoG8Q6h87bQfJtsD6/uqSDUtXmB8vxDfALjjybboeh/1XH40zI9GrKTW4WmZGEahQSXMo29CQc+mByexI69aT4epd6vqusWupalc3SW0FtJEWSJSpdpg33UGf9WvWu6m8PWioDvmOWUckdyB6UAcZZakLyYx+Wq4QMCH3Z6Z4xwOR1weenWr9dP/AMI5Z/8APSf/AL6H+FeN3F9rLalqSprt5FHDf3UEaJDAQqJM6KOYyeijqaAOrn1ZYdWisCiEyDO7zBleQPu9erL+pOO+lXmZ1zVROIv+Eg1DcWKj91a84ODx5ef0p2panr1npV5dR+IbwvDA8ihoLfBIUkZ/de1HQD0iRxHGzkgBQScnA/OqdlqS3srIqqCq5ba+cHOMf4e3XHGe1/4Ryz/56T/99D/CmJ4ftGeUGSb5GwPmHoD6e9AHN1nXerxWk7xyRuFQoC54HzZ6fTH6/XHav4ftFeICSb52wfmHoT6e1PPhuyIIMk5B6gkf4Umm9jSlKEZXqRuvWxxP9qJ9qEACk+aYyd47Y7dScn8PXqKv10kPh+0kgjcyTZZQThh3H0rzjxs1/p3jBtPsNWurW2Swhn2pHCxLvJMpJLIeyLSimt2FSUHbljb5mrfakllIFfy+VJ+aTGD24weDz+PABq5G2+NXwV3AHBxx+VedT6rrFuyq2v6kzNjaFgtuecf88vp+dSx32syIHXxFf4PrDbf/ABqqMzV8MeHrKbwno0rz6mGexgYhNTuUUEoOiiQAD2AxWr/wjNh/z8ar/wCDa6/+OVe8H+CnuvBOg3A8S6zD5unW7+XGtrtTManA3Qk4HuSfc1s/8IG//Q1a5/3xaf8AxigDmP8AhGbD/n41X/wbXX/xyj/hGbD/AJ+NV/8ABtdf/HK6f/hA3/6GrXP++LT/AOMUf8IG/wD0NWuf98Wn/wAYoA5j/hGbD/n41X/wbXX/AMcrt/An/JPPDP8A2CrX/wBFLWf/AMIG/wD0NWuf98Wn/wAYrQ8Cf8k88M/9gq1/9FLQAfY/GH/Qd0P/AME03/yVR9j8Yf8AQd0P/wAE03/yVR9s8Yf9ALQ//BzN/wDItH2zxh/0AtD/APBzN/8AItAB9j8Yf9B3Q/8AwTTf/JVH2Pxh/wBB3Q//AATTf/JVH2zxh/0AtD/8HM3/AMi0fbPGH/QC0P8A8HM3/wAi0AH2Pxh/0HdD/wDBNN/8lVzWuarPFdyabrOt6DNJGhEiSeF7mZFVgMgkTlcFTzz0zngGul+2eMP+gFof/g5m/wDkWuY1ecNqM8Wraf4TjvZh+8jm8TyxuQyiMfL9nGMggfiO5o62DoVLDWbcahPYadrHhxbqxMvmxweFLlfI8tTvJImwowxAOQDuwM5rOttUhM+lWUkHhuykd5I7eKfw4ifZy2MgAXh5YMCQm7hstitPTBaafqtwtjp/hI306y2ssTeKppWKj5pI9jQHG3qQBwPQVUt5LJn063i0TR5DP5yQFtevnD/MVbzGNsR95cKXPUfJQm7pv+nr/X3g9LpFC38TwT2NvO8egQJe3kc8Uc/hxFaV3+7cAfbOTwf9vj7tT3N1sn1CNtI0SZ5CImx4VX/TQr7RjddjKgpkF8AhPlzim2moaTd6eJbbQ9INtJcgAjWNQXr0Aza5EGO3+qonvdMi/tKJ9J0/CuI50i1/UiC6EJ+6C23LLgKTHyBnPBNLrp/Wi/r7gW2v9bmh4SXxBeaG9zY6vpC20t9eum7S5DnNzLkjFwMAnJA7AgZOMm1cpq0M9xJPquh+aqESv/YUzEqQCRkT88YJHoPSuN0v4jXWiQ3WnQ6DZyxxX92VaPUWC/NcSNhf3PIGcA8ZAzgZwCb4nFppZJvDdtukU7wdXcDBG0nHlYBwMZ618PiuH82qYurVhR9yUm0/cu03db+Xc7afwRv5HoUdv4pkjV11nRwrDIzo8wP5G4yK8d0fwheT+H9Puhq9tFHJaxyYazJ2gqDyfMGceuBXWL8XL4qNvhy2IxxjU2/+M0/w3o3iO48IaQYrHSXt5LCHYZNQkVmUxjGQICAcdsn6mpw8c2ySEpVbUudq3wa2vf7ro6sP7Hm/e/r+hyqeEZfNVF1i3V26f8Sxx+f7zjOO/Wi/8KX+nx290NVtpCl5bbV+xMOTMgBP7zoCc479MjrXW2+hakLpVhtvDzXJYlf+JzKz5Gc4/c59c/rUfibTfElto6zXFlpQjW8tP9XfyMSftEeBgwjjOMnPAycHpXT/AG/j6k1Sda6lo0+TW+htUWFdOSjvZ2+LciuV1mGINNqOnFNwAxpcrc544Ex71FZpqMhP2TUtIyVDHZprjjJAz++9j+VTTz615RM+naWsakMS2pSAAggjnyfXFQ2f9pW7yLa6ZpIYYDqupyEjrjP7njvXmLn5Htf/ALcseP8AUMT/ACM634cx6gvibXxc3NtJJ9jsvmit2QY33OBgueevOfwr0KdZ/LGZIz86dIz/AHh71578OZNQbxNr5uba2jk+x2XyxXDOMb7nByUHPXjH416FO0/ljMcY+dOkh/vD2r7fLb/VKd+39bGbhKD5ZKzRLtuP+esX/fs//FVFAs/lnEkY+d+sZ/vH3qXdcf8APKL/AL+H/wCJqKBp/LOI4z879ZD/AHj7V3CBln+1R/vI87GwfLPqvvRcrP8AZZsyRkbDkCM+n1oZp/tUf7uPOxsfvD6r7UXLT/ZZsxxgbDnEh9PpQBLtuP8AnrF/37P/AMVUUSz+ZNiSP7/P7s/3R71LuuP+eUX/AH8P/wATUUTT+ZNiOP7/AD+8P90e1AHPeOI9RbRYRa3VrE/2hcmW2Zxja3YOv8685uodYEP+kajpboTwp0yRsn2Hnc16l4msdX1HTY4dOt7F5lmDEXF08a7cEdVjbnJHGPxrkJfCPiydQHsdE4OQV1WZSD9Rb1lOLb0O7D1acYWk9fmczYw6o0JNlqGkrHkZCaXIo6DHHnDtiuq+HceoL4n18XV1bSyfY7L5ordkGN9zgYLtz15z+FVbHwb4ntbcfZdO0REkwxB1WcnoPW3Pauj8JaDq2k6pqV5qCWSz3MMEQit53kVVjaUhtxRTkmQjG3jaOTnAIxaeoq1WnKnaL1+Z086z+WMyRn506Rn+8Pepdtx/z1i/79n/AOKqKdp/LGY4x86dJD/eHtUu64/55Rf9/D/8TWpxHAL4B1jz7yS28QWMcU95cThJNMd2XzJXcjInGcFj2FQj4dask+xda0cF1YsRoz88j/p4969AgafyziOM/O/WQ/3j7UM0/wBqj/dx52Nj94fVfauKWXYWUnJwV3udKxdeKUVLRHA3vw71a6sLi3vPEFk9rLEyTLDpjo5QghgrGdgpxnBIOPQ9K9D23H/PWL/v2f8A4qorlp/ss2Y4wNhziQ+n0qXdcf8APKL/AL+H/wCJrahhqVBNUo2uZ1a1Sq7zdyKJZ/MmxJH9/n92f7o96JVn8yHMkf3+P3Z/un3oiafzJsRx/f5/eH+6PasPxZ4hvfD8Gmywadb3UtzeeQqPdGJR+6kfJIjbsh7d61nOMIuUtEjI6Hbcf89Yv+/Z/wDiqitln+yw4kjA2DAMZ9PrXBy/EbWLfb52haTHu+7v1lxn6Zt6IPH2uLCsa+H9LfYoUkau/p/171xf2ng7X9ohcyO8VZ/tUn7yPOxcnyz6t70TrP5YzJGfnTpGf7w9657wx4nu9dv7+3uNOhtbq2ihdljujKhRzIFIYopzlHyMcccnJA6Gdp/LGY4x86dJD/eHtXZTqRqRU4O6YyXbcf8APWL/AL9n/wCKqKBZ/LOJIx879Yz/AHj71LuuP+eUX/fw/wDxNRQNP5ZxHGfnfrIf7x9qsAZZ/tUf7yPOxsHyz6r71ieOln/4V94lzJGR/ZV1kCM/88m9622af7VH+7jzsbH7w+q+1Z3ieyvNV8J6zp0SwJJd2M8CM8hwC0bKCfl6c0AfOjx6iELPeWW1eTm0bjH/AG0qOOO884iO6sRIByRZt047+Z9P0rvX+Fni2VNjpoTKeoN9N/8AGKhh+FPihJnaOLQ1dPkJ+3zdMD/pj6Yr7F5lgubSf/pZ5Kw9a235CfCtL0fEE+bcW7n+yrjaUgK4/ewZ/jPtXtVys/2WbMkZGw5AjPp9a878E+CfEHh7xZ/aOojTDGbGaBVt7mRyS0kTZO6JcD5P1r0S5af7LNmOMDYc4kPp9K+bzGrTq4mU6bunbv2XfU9ChGUaaUtyXbcf89Yv+/Z/+Krn7RZ/+Fg6x+8jz/ZVhk+Wf+et3710G64/55Rf9/D/APE1514h8VX/AIa+IN75GlW14bjSrTd5l40WzbLc4xiNs53H0xjvnjiNj0CdZ/LGZIz86dIz/eHvUu24/wCesX/fs/8AxVeXzfFTVCFR/D2noSQwzqzc7SCf+WFSJ8VdWkUMnhzT2U9CNWcg/wDkCgClL4/8VR3+oQ276MsMF9cwIJLKVmwkzoCSJgCTtz0FVZPiT4pSTe0+i5T5Pl0ycjkj0m9Riq2h+GfE/iOyuNYtLbSI4by/vJQkt/IGUm4kyOISODkA9xg4HQW/+Fc+KhLs8jRcv8+P7SmxkEHp5HHJoAZqXxI8X22lXlwX0NxFA7lRYSjOFJxnz+K9k23H/PWL/v2f/iq8b1L4b+L7nSryApoaCWB0LC/lOMqRnHkc17JuuP8AnlF/38P/AMTQBFEs/mTYkj+/z+7P90e9cF8W0uzo+hiOeBZDqo2s0JIH+jz9RuGeM9672Jp/MmxHH9/n94f7o9q4L4tvdjR9DMcEDSDVRtVpiAf9Hn6naccZ7UAeYzRajvjWW909mJ+QGwc8+v8AreO3NEEOo4YwXmnqCeStg4z7/wCt5+tE7ajJ5YmsbDhgUBv3GW6j/lnzSW/9oRGTyLGw5OGxfucEdv8AV8UAd98J0vRrviETXFu7/ZrPlIGUY3XHYuffvXp06z+WMyRn506Rn+8PevMfhO96dd8Qma3t0f7NZ8JOzDG647lB79q9OnafyxmOMfOnSQ/3h7UAS7bj/nrF/wB+z/8AFV88XUWpnWNYMN3aJH/at7hXtWY/8fEmeRIO/tX0PuuP+eUX/fw//E188XUupjWNYENpaPH/AGre4Z7plP8Ax8SZ4EZ7+9AFIG9SY4vLBXJILDTpOeeefM9etR61Fqo0LUDJe2bILaTcFtGBI2nOD5hx+RpwNwt1u+w6X5+49b9iQxPp5fWm61Lqp0LUBJZWaobaTcVu2JA2nOB5Yz+YoA+mNtx/z1i/79n/AOKqKJZ/MmxJH9/n92f7o96l3XH/ADyi/wC/h/8AiaiiafzJsRx/f5/eH+6PagAlWfzIcyR/f4/dn+6fepdtx/z1i/79n/4qua8ZeJrvwzZ6fcx6dBdyXF55Co10YwP3Uj5J2N2Q9u9cyfipq4GT4asB/wBxZ/8A4xQB6NbLP9lhxJGBsGAYz6fWvIPiRHft8QX8i5tkI0q23GS3Z8/vbjGMOMd/WtW3+Keq+Qip4d09wgC7l1Zu3/bCuO17xFqviDxdPeDSrOB0sLeIx/bmYYEkxBz5Q/vHjHGByc8AGbcC/QhZ77TyTgAGwdicnsPM9RUsUWqeUvlX2nhAMACycAf+RajuJNQI3T2enrt7m/dcZIP/ADz9QPyqSJ9VSJVjsbHYBx/pznP4+VzQB6t4MtfFTeBfDzW+s6NHAdMtjGkmkyuyr5S4BYXIBOO+Bn0Fbn2Pxh/0HdD/APBNN/8AJVYfgy68VL4F8PLb6No0kA0y2EbyatKjMvlLglRbEA47ZOPU1ufbPGH/AEAtD/8ABzN/8i0AH2Pxh/0HdD/8E03/AMlUfY/GH/Qd0P8A8E03/wAlUfbPGH/QC0P/AMHM3/yLR9s8Yf8AQC0P/wAHM3/yLQAfY/GH/Qd0P/wTTf8AyVR4E/5J54Z/7BVr/wCilo+2eMP+gFof/g5m/wDkWjwJ/wAk88M/9gq1/wDRS0AdBRRRQAUUUUAFc1q/hXSL++lmu7qaKa+JiCiRF3nyiuFyMk7QTjnoT0rpa5bxr4YufFltZ6eksUFokkkk8rO2/mJ4woVcblO87vnU4GB1yEw06jvD3gPRvDOsXOqaeJRcXCsj5CAbSwbHyqCcEcE5Jyck1Wl8LaDePatHrEyiSWZUWK4jxO/mPIR90nMblyApBG35s4qLRfh//Y19p7pqKy2VpCENs9uSXIjdPvFzhMPwpBwBjJq6vg2KK2s0t7iOGa0nuZY5ltxkLKJcIOeAplB9Dt6DPDslt02BXe/U56Lwl4FuLSDy/EEM0MN2kFvILq3fyWH3bdDt4Izx/wAtOeGq1caL4aiOoef4zkiaDy/NL3drusiCVByyZXJLDDZGXYgZ5qCP4ViKzt7aPWWRbZkSHZCygQr0VgJAHfk/MflPdDVp/h7ds0zjVbEOXEkDnTTlHPLlsSgPuJZjwDnbkkKBSf8AX4Atux5OfB2uz3upPpGiTXGnrqN2kEqXEADKs8i8BpAeMY6dqY3gLxaxf/inbrDjBH2q29Mf89K9K8K6xp+haNNpTxarKbXUL6LfFpdzMrAXUuDvSMqeOuD196JL3S5mlEg1nZJcGZtvh263EfN8pJiOcbup6Y4xWrzGvF8q2XkZrF1Yrltsec/8IP4v/wChbuf/AAKtv/jteg+Edav4vBehRp4Y1aZU063VZY5bUK4Ea8jdMDg9eQD7Ct8eLdMVQBba3wMc6Len/wBpVx/hb4jeF7HwhotpcX86zwWEEUiixnYBljUEZCYPI6jivleKp4rG0qaVLns3sn28jrwlWrXbutuxtWc95ZzpMvhjX5HSPyl3zWXC8YHEw9P1PtWf4z1m/m8OFH8M6rAv2yzO+SS1IyLmIgfLMTkkYHGMkZwMmqlh4x8HWd7HdPqjySRxmNSuk3Cnt82dh+brk98/m3xT4+8Oatoq2Vjd3M1zJe2hSMWFwC224jYgZTk4BwOp6DmvlqeDxSxEJPDuya15Zq2vqdqpzWrTRRuL68uUCnQtWjKnIZJbYEcY/wCevoTUdrPcWjEpoOrsSMHfNbHvn/nrx17VavLr7VB5a2WsLzn5tFumB+o8vn1+oFRWT/ZJHka11qRnHzE6LcjJyTniP3759sV0q/Jbk+Vpf5nsOrT5vj/GJf8AC3it9J8Tau8/h/VXaaztAEja2JUK9xyczAYO7jBJ4OccZ6uX4hq6ADwxrnDKeWtOxB/57157FrEEHii+eW11NN9lbAK2mXG7h5+duzIHPXGDzjoalu9Ts7mQsE1FcxlBu0m5JXOeVOwY68+uBX2eXTksLBWtoeRWo0qlSUua+vdHoP8AwsZP+hX1z/vq0/8Aj9bfh3XE1zRkv4LK6iR5pk2TeWGVkldGBwxHVT0Jryax1iztLUQsmpSYYkEaTcKOSTjGyvQvhvdRv4KhcLNhry9YZhcHBupTyCMg+x5FehGTb1OOvShCKcWdO0r/AGqM+RJ9xuMr6r70XMrm1mBgkGUPJK8cfWhp0+1RnEnCN/yzb1X2ouZ0NrMAJOUPWNh2+lWcxL5z/wDPtL+a/wCNRRSv5k37iQ5f1Xj5R71L9oT+7L/36b/Coop0Ek3EnL/882/uj2oAl85/+faX81/xo85/+faX81/xo+0J/dl/79N/hR9oT+7L/wB+m/woAitpXFrCBBIcIOQV54+tCyv9qkPkSfcXjK+re9FtOgtYQRJwg6Rse30oWdPtUhxJyi/8s29W9qACeVzGP3Eg+dOpX+8PepfOf/n2l/Nf8ainnQxjiT76dY2/vD2qX7Qn92X/AL9N/hQBFBK4jP7iQ/O/Qr/ePvQ0r/aoz5En3G4yvqvvXOL8QfDlvJPbvPfNJDcSxP5el3TqGV2DDcsZBwQRwe1NPxE8OG4R/M1LaEYE/wBkXfcj/pl7Vk61JOzkvvLVOb1SZ0tzK5tZgYJBlDySvHH1qXzn/wCfaX81/wAa5ab4ieGpIJENzex7lI3zaZcxovHVnaMKo9SSAOpNdT9oT+7L/wB+m/wq4zjP4XcUoyjuiKKV/Mm/cSHL+q8fKPeuK+J1zLHZ+H3SxuJWXVeI0aMM3+jXHTLAe/JHSu1inQSTcScv/wA82/uj2rividexQWfh+V0uCqaryEt5Hb/j2uBwoBJ69hWGN/3appf3X+RD2OJuby6uowj+H9UAGfuyW3dSv/PX0JptlcXFjGyReH9VIZsndLbHsAP+WvoBTL/UdPvo0V4NQBQkhjpNwcZUj+57g/hVjSZ9tmJobXW7uG4CyxzLo90yuhUBSCIyCCADkdc18PGjVnC0abflaX+ZlY6b4c3c03ibX3k065t2+x2Q2StGTjfc8/K5GPxzxXoU8rmMfuJB86dSv94e9cR4CSddb1m+ls72CCa2tYYzcWkkTMyNOW+VlDYxIvOMHJAJwcdvPOhjHEn306xt/eHtX2mXRlHCwUlZ22/4c1jsS+c//PtL+a/41FBK4jP7iQ/O/Qr/AHj71L9oT+7L/wB+m/wqKCdBGeJPvv0jb+8fau0YNK/2qM+RJ9xuMr6r70XMrm1mBgkGUPJK8cfWhp0+1RnEnCN/yzb1X2ouZ0NrMAJOUPWNh2+lAEvnP/z7S/mv+NRRSv5k37iQ5f1Xj5R71L9oT+7L/wB+m/wqKKdBJNxJy/8Azzb+6PagAaV/tUZ8iT7jcZX1X3qDVdQjsNHvby6jkit7e3kllkIB2oqkk4BJOAOwzWfrvi7RfD15ZjU554WuI5TEEs5pC20pnhEOMbh19a5fxZ8RPDWp+DdcsLO5vZLq60+eGFP7MuRudo2CjJjwMkjrQS5xW7J/+Fuad/0L2uflbf8Ax6uR1LUL/wAceMbu90Tw9qUiwafbRSpJJbIynzJyDzLgg5PQ54OQOM8VJcWrT+aBeA5OM2E52g46fLweDz716T8Ib2KbW/ETqk4H2azHz27qfvXHYjPeoUm2cWHxNSpPlktPRmO/g/xNcO/m+Hr6BWjKktcWpDcHaOJCcknA7ZIyQMkEHhPxVbxeWvhjUWGScvdWhPJz/wA9q9qnnQxjiT76dY2/vD2qX7Qn92X/AL9N/hVnec54FsL3RfCNrZXlqy3AluJXVXU7PMmdwpOcZAYA4yMg4JHNb5eQzo/2eTAVgeV7ke/tSQToIzxJ99+kbf3j7U0+U27crnLA8wNnr9PwoAdcyubWYGCQZQ8krxx9al85/wDn2l/Nf8aiuZ0NrMAsnKEcxsO30qX7Qn92X/v03+FAEUUr+ZN+4kOX9V4+Ue9cF8W7iVNH0N1s55GGqjCKUy3+jz9MsB78ntXexToJJuJOX/55t/dHtXG/E6C4vtH0t7S0urj7NqAmlSG3d3CGGVMhQMt8zrwATjJ6AkAHk01zcTlCdI1FShyCrwA9en+s6cUW9xc24IXSdSYEAANJB8oHQD95V64s7+domXSNcUxsGydGuT/7J+tOi07UbGWaJ9L1iUhsbotJuGUkcEhlQhs/3gSD2oA634T3Msmu+IWexuIj9msxsdo8/euOeGI/XtXp08rmMfuJB86dSv8AeHvXnvwytrq21TW7y5sb22hmhtYo/tFrJEzMjTFvlYBsYdecYOTg8HHba3rdho+lPf38ksVtFJEGcW8jHLSKoGFUk5JA4HegDR85/wDn2l/Nf8a8avPCviaPVdSNvoNxdwzX1zOk0NxbhSskruBh5FbI3YPHUHGRgnuv+Fn+FP8An7vv/BVd/wDxqtrRNbsNY0pL+wklltpZJQrm3kU5WRlIwygjBBHI7UAeNf8ACG+JRchm8M6mzHcwQ3drt5IJ4871xUl/4P8AFd9p11aHw5dW/nxNF50tzbbI9wI3NtlLYGcnAJ9Aa9tadPtUZxJwjf8ALNvVfai5nQ2swAk5Q9Y2Hb6UAS+c/wDz7S/mv+NRRSv5k37iQ5f1Xj5R71L9oT+7L/36b/Coop0Ek3EnL/8APNv7o9qAOC+LdxKmj6G62c8jDVRhFKZb/R5+mWA9+T2rzG5uJ7qLy5NH1HbnJCywjP8A5E/H8K9R+LEM+oaJpCWltfTFNSDSC2tJJXVPImUnCqT1YDOOM15xBp2oxXXnNpmuv8m0g6Lc5PA5J2e360AbvhzwXqt/o8d5bQsscxOFuZU3jb8v8OR/D61havaX+geLru1nsJZ5DZ27HyHjwBulx95h7/lXqXhXxHaab4dtrW7sdcjmQvuX+w7w4yxI5EWOhrh/GJl1nxzNqFppWuSWv2O3jDDR7pdxVpSQQYwcfMp6YP50Ac1NNNcz26nRr8SvLHDFh4OXd1VRzJ3YgZ6cmuki8K+KoolQeFr847m5tMn/AMjVQ0fSNSOq6ZEul6qNuoWkrNLpk8CKscyOzFnUDOFJ65PAGTjPvn2hP7sv/fpv8KAOI8Ga7qMPgXw9EnhPWZ0TTLZVljlswrgRL8w3Tg4PXkA+oFbn/CQ6p/0Jmuf9/rL/AOSKw/BnizTrbwL4ege21kvHplsjGPRbx1JESjhliIYe4JB7Vuf8Jlpf/Prrn/ghvf8A4zQAf8JDqn/Qma5/3+sv/kij/hIdU/6EzXP+/wBZf/JFH/CZaX/z665/4Ib3/wCM0f8ACZaX/wA+uuf+CG9/+M0AH/CQ6p/0Jmuf9/rL/wCSKPAn/JPPDP8A2CrX/wBFLR/wmWl/8+uuf+CG9/8AjNHgT/knnhn/ALBVr/6KWgDY+32f/P3B/wB/BR9vs/8An7g/7+CvMP8AhLPDf/QwaV/4Gx/40f8ACWeG/wDoYNK/8DY/8aAPT/t9n/z9wf8AfwUfb7P/AJ+4P+/grzD/AISzw3/0MGlf+Bsf+NH/AAlnhv8A6GDSv/A2P/GgD0/7fZ/8/cH/AH8Fch4q0zVdWupP7J8TrY2skB3ol2Y380AhQrAHapDHJHIKKcHmuf8A+Es8N/8AQwaV/wCBsf8AjXGar4t1Aa5Mun+INONiZkeN1vbMoEAGU2sQ/Jzls8cYB5otd2C9lc9O0TRdTsL6wmvvE5uo4YRDOr6i7b12MDxwCwbZ8+AxAJ4ziq0vhyeI6Wtq2jy/Yp7mZJ5r91eIvIzpt+Rs8EbuQWxjdjOeG03xM4v4WvvFWntbsT5i/a7TCgo3TbzwwXHXqc57V38Qpbvp5i161uGhluGctq8AVlLtt3jeM5UrjggYxheoHq7iSsrHS23w8u7PTre0g1TSo1t7lHws4xMV/wCXh8xkiU9wuDwMSDrVq58F3Fw+oPImgSvcOsjb799t0c7mEoMZ4DHK8sAFUBRkmvPINVu4LKGIeJrV3jnQytJq8btIw6up84bYz/dOf9w1PNriyNeMdcb52DFU1uACQE5KxkSjZtJA6LkKck5ApPf+vIa2/rzPRPCPiLQNF0J9N1HxJpiXdvf3qSCe8jRyftUvzEE55GD+NOk8SaNK0o/4TPRI1e4L7hqgJ8v5sDG8AHlemBxzmuX8KO0ugiRpknZrq6YyxsCrkzyfMCOoPWtpgSpAYqSOo6ivmMVnip4icPZ3s2r37P0OT2aOoHjXwoFAPijRjgdTfxc/+PV81WV9aLptsjXcCuIVBBkAIOBXrNr/AGstxEs53Q8F3O3P3Dkcf7WPyrVpw4i9g3ane/8Ae/4B6eWY+WXylKCvdHiS3sIKZvrUgHn9/wBv61o6bqdhHrmkyPfWypHqNq7sZVAVRMhJJzwAASTXX6r/AMjXc/8AXjb/APoc1Mr36eM+t4a7VudfmbYni2pFToeyWqtv3Xoei6j4u8Ozwott4o0UMr7mB1RI9wweNyknrg/hRY+KfDVs87zeLdJlaRlIJ1JCB8ozgFsL8244HrXlyfbRcDeSUzjgKBjnJPfOADx61cr5X/VSjy8vtH9yPFlnLT+D8f8AgG/qnifw/J40vJ01zTGhbTrVBIt3GVLCS4JGc4yAy8e49aqXfiDSJZCYfEGmAeWQv+nqu1uecA89uvTHFP8ABn/If1f/AK9bX/0Keu0r6XB4OOHoRop3SVj06GPlKmny7nF2PiPRobUJc6/pbSBjyt6p4ycck56V6B8ONQsm8Fwut3blXvL1lIlGCDdSkEc9COap0V1xjZ3CrXdRJNbHZNe2n2qM/aocBGBPmD1Wi5vbRrWYC6hJKEACQelcbRVGB2/2+z/5+4P+/gqKK9tBJMTdQjL5H7wc/KK42igDrr3X9G02FZr/AFewtImbYHnuURS3Jxknrwfyqh/wnfg//oa9D/8ABjD/APFVzF5/qR/vVlXfn+UvkbslvmKbdwHtu46469s1nKdnY6qWG9pHmudvbeOvCC2sIPirQwQgBB1CL0/3qF8deEPtUh/4SrQ8FFAP9oRerf7VcFpjXxgb7ehWTIxkqeMDP3eOua4rxd/yNjf9eMP/AKMmrbDx9tUVPa5Twlle/wCB7lP468IGMAeKtDPzoeNQi/vD/aqX/hO/B/8A0Neh/wDgxh/+Kr5sfzDKACwTHUY6++aWIOIl8wkvjnOP6V6P9nf3vw/4JP1bzO8tfEmhLLqBbWtOG/U711zdJyrXMjKRz0IIIPcGqX9tWJkBbxJpIVTu4vxljkZ74GcHjkDPQ1a8F/8AIrwf9d7j/wBHvVvdqzSD92VUHLEsnPIyAMdOuM8+4r8uxXJHF1lb7T6ru/I+hpRl7GGvRdPL1M3xD4i0SfwzqsUWsafJI9nMqIl0hLEoQABnk17B/wAJ34P/AOhr0P8A8GMP/wAVXmPib/kVNY/68Zv/AEA15rJu8ttn3scV7/DUIzpVOXTVef8AkFXLJY2bvO3Ku3e/n5H0nF468ICSYnxVoYy+R/xMIuflH+1XH/EnxT4c1Ow0aKy8SaVLImoM7GG/QmMfZpwGJVsgbioz7gd68XjM+9d6kLjnkf5zW54W/wCR00X/AK7S/wDoiWvoa+G56Uo33TRyYjIvY0JVvabdOW36nRWmuabDds0viTTXtxv2Kb1SRkjGcnnAHr3NeseBr21X4feG1a5hDDSrUEGQZH7pax6K83A5fHCOTUr3t+F/8z51RsdHeeKfD2mag0V/r2l2kjRIypPeRxkjLcgE9KrT+OvCBjAHirQz86HjUIv7w/2qwvDv/I5a1/2D7L/0ZdVrXX9rm4uhbhtnyCAl0C4yu48qTn7/ACcj2rqlV5XaxnKtyy5bFz/hO/B//Q16H/4MYf8A4qooPHXhARkHxVoY+dzzqEX94/7VXIFlW3jWdw8oUB2A6msDwr/yCbn/ALCmof8ApZNXmZrm/wBQoqryc13be3Rvs+xph5e2k1sabeOvCH2qM/8ACVaHgIwJ/tCL1X/aoufHXhBrWYDxVoZJQgAahF6f71Z4XV31JMvLHbCVi/8AqsFOdoHBPYZzzzx7R+NP+RE8Q/8AYMuf/RTV40eLb1Iw9kte0v8A7U6nQ8zZ/wCE78H/APQ16H/4MYf/AIqoovHXhASTE+KtDGXyP+JhFz8o/wBqvCpvM8pvKAMh4GTwPeoYWujcHzUxGV9RgHA/H1r9VfD9nb2n/kv/AATx/r2nw/j/AMA7f4neKPD9/rehSWeu6ZcpFbXayNDdxuELNBgEg8Z2tj6H0ri59Y0ySPCavZo2RyLhOnfv6VteE/8Akcov+wfcf+jIK9Erw8bhPq9eVK97W/K4PDxxNqrdjx601bT4o9surWTHAx/pSt25OSf0r0P4R6jYy634hkjvbd0+zWa7llUjIa4yM59x+db1Y9t/yOWp/wDYPtP/AEZc1zKNmaUcHGlPnTPSp720MYAuoT86HiQf3hUv2+z/AOfuD/v4K4iiqOw7KC9tBGQbqEfO55kH940hurdt2b2HlgQRPjjP+FcdRQB2Vze2jWswF1CSUIAEg54qX7fZ/wDP3B/38FcRRQB2UV7aCSYm6hGXyP3g5+UUS3toZISLqE4fJ/eDj5TXG0UAdv8Ab7P/AJ+4P+/gqK2vbRbWEG6hBCAEGQelcbRQB2S3tp9qkP2qHBRQD5g9Wrl/iZcW9x4CvUjnjfbPayMEcZVFuI2ZuOgCgknsAT2qrRQB4/BqdnFNGW12xaIYLKbtST8uD1Pqc/hXtXw0uYIfAlmJZ40Lz3UihnAyjXEjKw9ipBB7gg1VooA7Jr20+1Rn7VDgIwJ8weq0XN7aNazAXUJJQgASD0rjaKAO3+32f/P3B/38FRRXtoJJibqEZfI/eDn5RXG0UAdlLe2hkhIuoTh8n94OPlNOlvbdkxHe26tnqZB/jXF0UAdlb3kCIRLeW5OeMSg9vehb20+1SH7VDgooB8werVxtFAHZT3toYwBdQn50PEg/vCpft9n/AM/cH/fwVxFFAD/BnjTwra+BfD1vceJdGhni0y2SSOS/iVkYRKCCC2QQe1bn/Cd+D/8Aoa9D/wDBjD/8VXEeE/8AkTdD/wCwfb/+i1rYoA3/APhO/B//AENeh/8Agxh/+Ko/4Tvwf/0Neh/+DGH/AOKrAooA3/8AhO/B/wD0Neh/+DGH/wCKo8Cf8k88M/8AYKtf/RS1gVv+BP8Aknnhn/sFWv8A6KWgDAorf/4QTwf/ANCpof8A4Lof/iaP+EE8H/8AQqaH/wCC6H/4mgDAorf/AOEE8H/9Cpof/guh/wDiaP8AhBPB/wD0Kmh/+C6H/wCJoAwK5TXdT16LV/s9hFKIFAIMdoz7wUJyX5UfNgbcZ79DXpX/AAgng/8A6FTQ/wDwXQ//ABNc94o0jwn4cFrN/wAIf4ekgYStNvsIlwqLnO7bgD1JB4pMDmtN1PxFcX8Md5awxwSEgkWkilMoxBJLY4K4PAzuHTvWl1PxNbtp3+hXNxEJ5/tUkcKZdQ0gRdpIKjAU5AOeOcnnc0g+E9Z1eG1g8BeHvs05kSO4EMRy6+YV+XyvukRk5zxkcHrWfM/h60vdJivfCHhmKO4e7FwY9KifPlSlAqZZW6AksFfHUqo5D6pAndNmBBqfjGOyh81buWYToJ2a1CkN/EigRncno3A6/OKnm1PxCzXhWfUo1DA7V0skxKTkeX8hDkAqpyWPJOFAyXW2pab/AGdby3Xgrwm073KRz+TpUQWAn71u258+aPbJ5GENWrm70BX1DytB8BpHC64aTT0JtUY5VpRkFsrt6BQGdRljkBPf+vIFt/XmZuhaLp1/p0l1qekWMt7JeXRmaS3Rm3efJkZIzx0/CtFvDOhbTt0TTA2OCbNCAfyrgGeX7XfeQ93YRfbbnbaW9zJFHAPOf5FRWAUDpgCoZLi/DSBNQ1L5Rlc3k5z/AOP/AKV5VfhjG1akqsaqSk27a6X1sVHDTlFST3OytdGsHuIop/DOmBWwWkFiqgAoSRyDyDgfnWp/wjOgf9APTf8AwEj/AMK8/El3tGdS1LPf/Tpv/i69Z8MeEdK1Hwno19dNqUlxc2ME0r/2rdDc7RqScCTA5PavDzzAVsqjCdep8Wnu3e3q0N4Wd9zz/U9D0mPxNcRJpdksYs4GCC3QAEvLk4x1OB+Qpn9iaT/0C7L/AMB0/wAK7qz8EaZe6kj3FhdqjQ/vJHu71XyOQm5peg3HnGOuO9V/G3gzRdI8K3F7Yx3sVwk9uiv/AGjcNgNOitwXI5ViPxrfL89w7lSwfvOUmo30tdu2upwYjLq0m6inp8zgU0yyNwEfRrEKTji1HPUE5xgdM/iKuf2JpP8A0C7L/wAB0/wqjcWSxRgxtfyMT0F7N07/AMdMgtBJLKrtfKqn5SbuYZ5P+3z0H51+hf2Biebl5o/j/keY03rzP+vmdj4Etbe01vWI7aCKFDbWrFY0CgndPzgV3Vc78HbG3GseIldDMBb2ZBncykfNcdCxJHSvVJ7K0EYItYR86DiMf3hXm1qMqFR0pbo9nD/wonG0V2/2Gz/59IP+/YqKCytDGSbWE/O45jH941kbHG0V2TWVp9qjH2WHBRiR5Y9VrI8ZwQ2vgXxDcW8SQzxaZcvHJGoVkYRMQQRyCD3oAxKK5SXRYEidkuNWdlUkL/a1zyfT/WVn2dg0t80Msmr+UFJEv268QH7v96T3P5Vn7RHU8HNdUdbqtrb3tibe6ginhdhujlQMpxyMg8dRXNXfh3RIolMWg6YSWwT9hV9o9cAZPp+NdL4Z8NadeXlzbXMmozRSW5yH1K4JGHQ5U+ZlTx1GDgkdCQei/wCFc+G/+eep/wDg4u//AI7Ss5ao0U1QXJNXZ5npmhaPdwM9z4c06JwRgGwVcjAPQj1JH4VyXinR9Mt/E7QwadZxR/Y4m2JAoGS8oJwB14H5CveR4B8P3Si4li1DzJRvbZqt0i5PJwqyAAewAAqvL8MvCd1OUn0+5kKKCHfULkvyTwX8zcRxwCcDJIA3HO+HapVFOWqJeJg1ax86vp9n5oVbG2AI6mAH/wDVSxadZtEpextQxGSBCBX0KfhZ4Othvj0ubcTsO+/uHGG+U8GQjOCcHqDgjBANL/wqXwX/ANAy5/8ABldf/HK9H67S/lJ9vHseWeEdA0a58OQyz6RYSyGacF5LZGJAmcDkjsAB+FTf2RpzSBV8M2GM5YnT1wBkcZ7455HpwDXqdv8ADnwx5IVLS8iVSVCQ6lcxrgEjOFkAycZJ6kkk5JJqT/hAPDysLcRah5cg3tnVLotleBhvMyB8xyAcHjOcDHxdfKMRUrTqKppJtpa6XZ3RzCioKPJt6HlfiHw9okHhnVZYtH0+ORLOZkdLVAVIQkEHHBrz6Sws1jYrZW5IHH7of4V9JzfDvw1HBI5tr2TapOybU7mRG46MjSFWHqCCD0Iqt/wqPwT/ANAq4/8ABlc//HK9LKsLUwcJRqy5r/11Omjm+Hg5N097dvM+cI7S1Z1DafCARz+4H+R9K3/CNrbweNtFaG3ijYyyglEAOPIl9K9wHwq8GzEo+lS7YTsTbfXCnH3uSJMscseTk4wOgAHM+Mfh/wCHNBbQrjS7W6tppdRMTSJqFxu2/Zp2wCZOOVHIwe3QmvRr4iFOlKbWiTf3CxOb4epQlTVPV9dDeoriL/SmijRrW51Njk7lOo3TdFJHSUY5GPxosdN+0xu08mrQkMAFOqXX90Z/5aeua8H/AFgw3Lzcsvw/zPnOdHS6fomk6x4y1X+1NLsr7ytPs/L+1W6S7MyXOcbgcZwPyFWLrwxokdxdJB4O0dxHsEWNJjO/JXJ3cA4yeOOnWs/wZ4asL7xPrUc8+qkR2dmyldWukbl7jOSsgJHyjAPA5xjJz2U3gvSUQFZ9aB3qP+Q5e92A/wCetejSmsRBVoaJmcqcpPmTM+DwV4Za3jM/hbQ1lKjeFsIsA/8AfP8An3rF8NeEfDU+l3DzeHtJkYajfIC9lGSFW6lVRyvQAAAdgAK67/hCNH/5761/4PL3/wCO1Xs/AWhRQssZ1aNTLIxCa1eKCS7EniXqSSSe5JNcOa5bWxlFU6U+V3vfXs/8zXDp0pNy1OZHhjR31JIU8J6IsHmssjNpC/KozjDcA5x1HTI9sp4u8I+GrbwXrs8Hh7SYpotOuHjkjso1ZGEbEEELkEHvXVnwTo4uETztZ2lGJH9t3vYj/pr71HfeAtCm0+5ilOrSRvEyukmtXjKwIOQQZcEH0NeNHhzGKpGXttFbudTrR7Hgc2lackTMml2jv/CogXk/lUMOn2MlwUbSLZU25BNsvBwOM/ifyr3r/hVXg/8A58Lz/wAGl1/8cqOP4WeEWeYGwvMK+B/xM7r+6D/z096/VXnOHbv7P8jx/qlS3xHlvguztbTxkn2a2hh3afPu8tAucSQ9cV6VXH+PfCek+G9d0UaOL60NxbXXmsmo3BZtrQYGS5IHzHgdeM9BXNTpcpHmK/1RmyBg6lcd+P79eJjcTCtXlUirJ20+Q/rMcPalO7Z6rWPbf8jlqf8A2D7T/wBGXNef2n2qWPMt9qysAP8AmIXK846YL9vWu++FFtHJrviATmW5ItrPDXUrTMPmuOAXJIHtXKpJmtLFwqT5EnclXUrkSsJLdxEoPz+S/PUggYzxgDHU5zx0qayurqaYrPDsXYCD5bLzx1zx36DOMHmvQZ7K0EYItYR86DiMf3hUv2Gz/wCfSD/v2Ko6jhnYqjMFLEDIUdT7Vnx390S4ltihEeVGxiC20HGccg5I9fl969EgsrQxkm1hPzuOYx/eNDWVp9qjH2WHBRiR5Y9VoA4e1kkltkeVdsh4YbSvIPYHnH1pt5NJBEpiQu7OFA2Fvzx0Hv29+h6PxnBDa+BfENxbxJDPFply8ckahWRhExBBHIIPevGJ4JI4WZL7VmYY4GpXJ/HAfn6UAdwuoXbWayfZmWbeN0Zib7uM8D17Z4Ga1K8rQXTywj7Vq4jYDeTqFyMHn/ppx0Hr1ovEmiutORNS1ULNcFHH9pXHI8qRsff9VH5UdAPSZJ7kTukdvlFKYZs85PzYx6D+tQC/uXulVISYDJt3GFwSOB34xznJ9DgdzwVxFNE0Wy91ZgzANjUbkkD/AL74+tJaxzTb/MvNXQgjGdQuR+HMnOPWgD1Cs+S9uUuQPs5EIkIJ2MxK8c8cDkk/QevFR/C6ESazr1vPLPdRR29o6LdzvPsLNOGI3k4ztXp6CvRp7K0EYItYR86DiMf3hQBwdjPNcW++dNj7v7hUEdRjPPfH1Bq1Xb/YbP8A59IP+/YrwS6jln1fVne/1Jdup3iKsd/MiqqzyKoCq4AAAAwB2oA7Sa8uk1JIEtWMBAzJtJycgEZHTg55/ukdwa0K8oAvmuvLW51bZuIJOoXIAAPr5vce34Gn6sk1to19cQ6lqqyxW8jo39pXBwQpIPL0dA6nqTsVRmCliBkKOp9qq2tzcSzBJYdg8sMfkYBW4yMnr1/T8vQ/sNn/AM+kH/fsVFFZWhkmBtYTh8D92OPlFAHG1m3t/c207LHbtJGBksInOMDOOOueBx09+leiS2VoJIQLWEZfB/djn5TUv2Gz/wCfSD/v2KAPN/tt0bwIsJMPmbS3lPkjgcdsc5z7HA7nRrsraytGtYSbWEkoCSYx6ULZWn2qQfZYcBFIHlj1agDzr+0LkTKJLdkjYNwImYgjcRkjjovbPJGKksrq6mmKzw7F2Ag+Wy88dc8d+gzjB5r0GeytBGCLWEfOg4jH94VL9hs/+fSD/v2KAZ434Y8MaBceE9Gmm0PTJJZLGB3d7SMszFASSSOSa1f+ET8N/wDQv6V/4BR/4VqeDfA+h3fgfw/cy/2n5k2m28j7NWukXJjUnCrIAB7AACtv/hX+gemq/wDg5vP/AI7QByH/AAifhv8A6F/Sv/AKP/Cj/hE/Df8A0L+lf+AUf+Fdf/wr/QPTVf8Awc3n/wAdo/4V/oHpqv8A4Obz/wCO0Ach/wAIn4b/AOhf0r/wCj/wrt/An/JPPDP/AGCrX/0UtV/+Ff6B6ar/AODm8/8AjtWPAn/JPPDP/YKtf/RS0AH/AAhul/8AP1rn/g+vf/j1H/CG6X/z9a5/4Pr3/wCPUf8ACPap/wBDnrn/AH5sv/kej/hHtU/6HPXP+/Nl/wDI9AB/whul/wDP1rn/AIPr3/49R/whul/8/Wuf+D69/wDj1H/CPap/0Oeuf9+bL/5Ho/4R7VP+hz1z/vzZf/I9AB/whul/8/Wuf+D69/8Aj1cvq83h/R9TnspYPFk3kAGSaHXLnYPlDH71yCcKcnjsepwD1H/CPap/0Oeuf9+bL/5Hrl9Xi0ez1Oe11PxdrDXQAMxOk2sowVA+ZhaEfdIzk8KDngGjqD2ItJvfD+ta/Po9laeMGmgEjPK+t3CxlFwA6k3PzKxIAIB98Dmqx1HSY7rT4bi21+EXEkqzsfEV+RbhJXjBLB9mSU6Fl64BY0/QW8MT67c2nh/xhqR1JWlW4NlpFoGG05cs62eME9CThj0yac1nbXj6W5u/EE0c89xHFM9hpf8Ao7BnEpZWh3qDtYkhT155OKXSLG92ZNt4i0+WwtLifTNeie5KSLGviXUJNkDDO9iDhWHcHCjjLjNX5ruFWufI0zWJEEvl20jeLLwK/JwXIc+XlFLgDccYyFyCc231Hw5PY2876lrUCXt5HPFHPp+lK0rv924A8nk8H/b4+7U9zZ6Gk+oRsNemeQiJsaRpf+mhX2jG6AZUFMgvgEJ8ucUPf+vIS2/rzPLLiP7TqOoT293eRQyX1w0aSMHYKZXxuZwWY+pJJJqtIk6tIBfTkoM4Plgnv/crtLzwo13r2qnTtYzai4WRJLm1DySmWKOdmOxkUZMxwAoAAFZc+gXFtLJHNqiJs3YP2DIbChuMTehHWul55l9J+xlNqUd1aR0U69PkSb1MQWs5UE39wD9I/wD4ivaPCOi38vgvQpE8T6tCr6dbssUcVqVQGNeBuhJwOnJJ9zXBf8ITf4/5DFt/4At/8dpmhfETxLZeHtNtIBpPkwWsUcfmWshbaqADJEoBOB6Cvn88Tz+nCGVtScHeXN57fEvLoaQqRqP3T0GwTVb+9jgTxLqnltGZGdTaMV6fLj7N97kZGeM1R8f6PfQeDrmSTxJqlwouLYeXLHahTm4jAPywg8devUc5HFcsvxV8VO6qItJwwyGNnJgj/v8AVDqXjDxF4mht9Fun0uKG8vbWIyRWkm5T56YPMpzg447jjI6142F4dzPD4mnialOMYQalK3Leyd29r7dhzi3BpdjEuIZreMO2p3rZOMKkRP8A6L9M0yCOeeWVBqd2PLPZYjnkj/nn7V3118O9StVQnXreQu21VTTDknBPecDoDTLP4f6jetKI9dgVYyAHfTDh8gMCMT56EdQOtfon+u+RfF7aVvSZ4X1DEWtyr8DR+DdvKmseIla8nkP2ezO5gmfvXHHCgf8A669WnicRj9/IfnTqF/vD2rgPh7oN34f8Ua9aSX8Fy72VlL5i2xjABe5GMb29Dznv0rv51n8sZkjPzp0jP94e9cFXF0cZN4ig7wlqnr+up204ShFRluiXyX/5+ZfyX/CooInMZ/fyD536Bf7x9ql23H/PWL/v2f8A4qooFn8s4kjHzv1jP94+9Zlg0T/aox58n3G5wvqvtWJ46icfD7xKTPIcaVdcELz+6b2rbZZ/tUf7yPOxsHyz6r71V1vT21TQNR0+4mAgurWWCQxphgrKVOCSQDg+hoA8ml0y8iieQ+INUIRSxAjtsnH/AGyqhZ/a7q+a1/t+/wByqTujNs4ONp/54D+9Xef8IJ4g/wChj0z/AMFEn/yRSnwRrbgLHr+nq0fyyFtLdg7dcgeeNowQMc8gnPOBjySPSeIpdGyLwNYXMGtTtJq97cg2zALKkIAO5eRtjBz29Oa7/wAl/wDn5l/Jf8K4N9K8ReFYnvY9Y0u4kkHkoG0yRQpJDZP7854UjHHXOeMGjP4u8XQKp+16K7MdqqumS5J697nHQGqi1FWZhVpyqy54LQ9FtonNrCRPIMoOAF44+lCxP9qkHnyfcXnC+re1eaad4y8U3VsPIvdF2x4XDaZLnoCOlz6Gug8I67req61qtpqU2nsba3tpUe2tXjzvaYEENI3Tyx371SknoYyoziuZrQ6ueJxGP38h+dOoX+8PapfJf/n5l/Jf8KinWfyxmSM/OnSM/wB4e9S7bj/nrF/37P8A8VVGRFBE5jP7+QfO/QL/AHj7UNE/2qMefJ9xucL6r7UQLP5ZxJGPnfrGf7x96GWf7VH+8jzsbB8s+q+9ABcxOLWYmeQ4Q8ELzx9Kl8l/+fmX8l/wqK5Wf7LNmSMjYcgRn0+tS7bj/nrF/wB+z/8AFUARRRP5k37+QYf0Xn5R7VmeIfD0Ou29rb3F5dRNHcebDNDsDxvscZGVKnKsy8gjDHvgjTiWfzJsSR/f5/dn+6PeiVZ/MhzJH9/j92f7p96UoqScZK6YHJ/8K3j/AOhn1z8rT/4xR/wr6K5/fjxDrMIl+cRRi22pnnA3Qk4HTkk+5rsdtx/z1i/79n/4qorZZ/ssOJIwNgwDGfT61zfUcL/z6j9y/wAhWRjaB4Wg0C7vHiv725nnjiEk9x5e4qpfauFRVwCzHpn5jknAxszxOIx+/kPzp1C/3h7UKs/2qT95HnYuT5Z9W96J1n8sZkjPzp0jP94e9dEIRhHlirJDJfJf/n5l/Jf8Kigicxn9/IPnfoF/vH2qXbcf89Yv+/Z/+KqKBZ/LOJIx879Yz/ePvVADRP8Aaox58n3G5wvqvtRcxOLWYmeQ4Q8ELzx9KGWf7VH+8jzsbB8s+q+9Z3ie9vNK8J6zqMTQPJaWM86K8ZwSsbMAfm6cUAa3kv8A8/Mv5L/hUUUT+ZN+/kGH9F5+Ue1eNy/FTxbDE0jtoQVRk/6DL/8AH6hh+K3iprh0RtEJb58/YZcHhen7/wBMV6LynGJ2cPxX+Zz/AFql3/M2Pi9byya34dVb2eI/Zrw7kVM/et+OVI//AFV59Pa3UMe4apfPyBgLCOvA/wCWfriuohm8QfEnxbZWd5f6ZZvaWNzLHJDYSMCDJACCDN/u4OeMHg5435fhVq0cLyf8JLZHapOP7KfnH/beuDEUKlGo6dRWaOOtRnWn7SnZo81tIbm5j3f2teAgDO0QkDIzj/V9a9E+ENvLHrfiJWvZ5T9mszudUz96444UD/8AXVj/AIVNq3/QzWX/AIKn/wDj9aXgjw7eeG/Fuu2c2owXbvY2UvmJamIAGS5GMeY3908579OOcoppl4bD1YVOaSVjuJ4nEY/fyH506hf7w9ql8l/+fmX8l/wqKdZ/LGZIz86dIz/eHvUu24/56xf9+z/8VVnokUETmM/v5B879Av94+1DRP8Aaox58n3G5wvqvtRAs/lnEkY+d+sZ/vH3oZZ/tUf7yPOxsHyz6r70AYnjqJx8PvEpM8hxpV1wQvP7pvavEZ7O5hhaQ6zfYGOqwAfj+76V7d46Wf8A4V94lzJGR/ZV1kCM/wDPJvevE5F1eJC7X1iegwLJ+SeB/wAtaAKqC5klhVdWvisgBLBYcDr/ANMvbvim39hcreaYDq14xa5YAlIfl/cyHI/d+2Oc9alW41NpYoxfWRaQZGLM+/8A0256Hpmor+LVftmmbr2zJNy20i0YYPkydf3nPGfT+hAJ7iC5t2iDaxe4dguSsHHb/nnz1pLWG4ut+3Wb0FSOAsJxn1/ddfanzHVYSga+svnbaD9ibA+v72iBtVnDFL6x4x1s25B6H/W/zoAn0e81nR9d1BdP168hMltbmR/Jt2LYabA+aIjjnoB1Oc8Y0b7xf4tt9oPiO9kTG44gtQchh28j3Hek8KeFNV8R67qoGsWds9vbW2T/AGezhgzTY484YxtPc5yOmOeuHwx1OI7pvEVpIp+UBNMZSGPCnJmPAJBI7gEZGcgA5m28W+KrmHzV8UX4BYgf6Nac4JGf9TXN2Fve3kdxcyaxeCSS8uWcqkPzN5z5P+r7nJ9OeMDivSv+FWax/wBDLY/+Cl//AI/UNv8ACjUIomW28R2yRmR2Il01nO8sS5yJhwWLEDHAIBJxkgHmw+1tdeSuqXzHcV4WHIwcE/6nH60utWFymhagzateOFtpCUZIcN8p4OIwfyNejn4baqJNn/CSWWc4/wCQU3/yRS3Xwo1Ca0miu/Eds9s8bLKsWmsjshHzBWMzBTjOCQceh6UAeoeS/wDz8y/kv+FRRRP5k37+QYf0Xn5R7VLtuP8AnrF/37P/AMVUUSz+ZNiSP7/P7s/3R70AEsT+ZD+/kOX9F4+U+1S+S/8Az8y/kv8AhUUqz+ZDmSP7/H7s/wB0+9S7bj/nrF/37P8A8VQBFbRObWEieQZQcALxx9KFif7VIPPk+4vOF9W9qLZZ/ssOJIwNgwDGfT61wPi7xd4g0XxY2nac+mCMWMM7NcWsjklpJlwNsq4HyfrQB308TiMfv5D86dQv94e1S+S//PzL+S/4V43dfEjxZHtR30diWUqE06Xnkf8ATxjrj86nj+Ini6RA6y6Hg+uny/8Ax+gDpvBmhajN4F8PSp4s1mBH0y2ZYo4rMqgMS/KN0BOB05JPqTW5/wAI9qn/AEOeuf8Afmy/+R6x/CVt4kk8EeHWsNV0qC1OlWmyOfTJJXX9ymcsJ1B5z/CPTnrWx9j8Yf8AQd0P/wAE03/yVQAf8I9qn/Q565/35sv/AJHo/wCEe1T/AKHPXP8AvzZf/I9H2Pxh/wBB3Q//AATTf/JVH2Pxh/0HdD/8E03/AMlUAH/CPap/0Oeuf9+bL/5Ho8Cf8k88M/8AYKtf/RS0fY/GH/Qd0P8A8E03/wAlUeBP+SeeGf8AsFWv/opaAD7H4w/6Duh/+Cab/wCSqPsfjD/oO6H/AOCab/5Ko+2eMP8AoBaH/wCDmb/5Fo+2eMP+gFof/g5m/wDkWgA+x+MP+g7of/gmm/8Akqj7H4w/6Duh/wDgmm/+SqPtnjD/AKAWh/8Ag5m/+RaPtnjD/oBaH/4OZv8A5FoAPsfjD/oO6H/4Jpv/AJKrlPFdlPpSf2hr2raIsV27Ryzf2TcYXELEkgXecbIyPlBOSOO9dX9s8Yf9ALQ//BzN/wDItc74kGp6k0La1beH4baxYu8LeIXiTeyMAzN9lDKQpcqQy9z2GExq3UoeHkiW8j1DQ/EGhvPeRny3XRrxyyMDJtAa6O0YjJCjG3BAAJway39ybnTLU3enodQN7DHv0eVdgMh87cpvd3zMuflBKjrtGa0NPCRavaXNjp3hdr6K2EkATxTO+YtpHmbPIIbhzlyCTnk1Tee31KeyX+w9GkMzTeVs1u9EbEytu3kW23Hmbtu/jP3afVJbf8P/AF94ls29znLa/sJdOt5DLZW0d5coYYptOlRnR/ulR/aH+qOD+6HXB+SrVzE8T6hbgO+91RUj0+6UTlD5YaIHUBs4Q/Mdm5QwBbkVatNQ0m708S22h6QbaS5ABGsagvXoBm1yIMdv9VRPe6ZF/aUT6Tp+FcRzpFr+pEF0IT90FtuWXAUmPkDOeCaT3/ry/r7gW39eZnibVxresG2i0y8jaaBlmV5LVSptICoWPEuAF29XPOelVZtSvPNkS40vSQybi3mXcnYAnkwc8AdPalPiZf7T1O5XSJ2E90V2WcsbxR+Uq2+Fd2QsD5O4HaOGA7VVudfsJmLXGh35JJ5MsA5OB/z1/wBkD8K+RxuEqzxlSapNpvfW/wCZyqrT2bX3mz9o17H/ACDNN/8ABhJ/8ZryzT3vRptqEt7cr5KYJnYEjA7bK9H/AOEq/wCoJqX5wf8Ax2uL0rSNZk0exki0e4kja3jZHEsIDAqMHlwfzr2OGpRwLqvFWpJ2td2vv3bO7AfvG+TX01M9J7jzNqWlsGOSCJWGfx8urunyagNa0opa2pcajalAblgC3nJgE7OATjJwceh6VNHpOpb0EelSlmBCAXUBz64/ee1TNb6no9xZale6RdJbWt7bSyESQscCZDgASdT0H15xX0eKzDCVMPOlCtFykmkk1q2rJfN6HoOnU5W2n93/AAD2O/u9f8hVvdB0OWNmwEbUpZMnB7fZj2z+tFrqniC4kmW20XRsow3kalMoJwMYJtcNxjkZ4xXO3fxT0O5iAuNF1oKpyCGhQg4I6iYHoTS2/wAV9CiMgg0TVxkjcFEHGAAP+W3HAFfk/wDYeYctvqkr/wDb1v8A0oz6nWeF5dUfxprhvrOzgm/s6xASC6aVdvmXWDuManOc8Y7Dnnjrp2n8sZjjHzp0kP8AeHtXB+AvEsPiTxVr17a2N5EiWVlEUn8sNkPcnPyuRj5vXsa7yeVzGP3Eg+dOpX+8PevvcrpVKODp06keWSWq7HFU+Jku64/55Rf9/D/8TUUDT+WcRxn536yH+8fapfOf/n2l/Nf8aiglcRn9xIfnfoV/vH3rvIBmn+1R/u487Gx+8PqvtRctP9lmzHGBsOcSH0+lDSv9qjPkSfcbjK+q+9FzK5tZgYJBlDySvHH1oAl3XH/PKL/v4f8A4moomn8ybEcf3+f3h/uj2qXzn/59pfzX/GoopX8yb9xIcv6rx8o96AMDxq96uhKYLe3eUTrtV52VTwepCHHGex/rXm91c6wIf9I0rS3QnhTfSNk+w8jmvUvFEN7d6ORZ6fPcTRyK4hR41ZxyOCzBeM55I4B74B4WXS/EE6gP4S1Tg5BW6tFIP1E9YzTb2PQw9SMadnKxiWNzqjQk2Wk6SseRkJeyKOgxx5A7Yrqvh3JqDeJ9fN1a20Un2Oy+WK4Zxjfc4OSi89eMfjXGabrlvFZLNZaHfrBMqSgtcW+SGUbSd02RkY612fw7u55/E+vvJp1zbt9jshslaMnG+55+VyMfjniiHxDxD/dbnoE7T+WMxxj506SH+8Papd1x/wA8ov8Av4f/AImop5XMY/cSD506lf7w96l85/8An2l/Nf8AGtjziKBp/LOI4z879ZD/AHj7UM0/2qP93HnY2P3h9V9qIJXEZ/cSH536Ff7x96Glf7VGfIk+43GV9V96AC5af7LNmOMDYc4kPp9Kl3XH/PKL/v4f/iaoa3qi6ZoGo6hPbTmG1tZZ5Amwnaqljj5uuBXCn44aEASdF1wAdSUt/wD49TSb2NaVCrVv7OLduyuQeJPi3ceG/FWpaMugw3Jt5EzK1+Y87okfp5Rx97HXtS+G/izc+JfE+maS3h+G2FzJIBKL9n2lYnf7piX+7615N4t1yHxD4x1PV7fT7sQ3bxyRJK0YYBYY0OQHI6qe54xWl8NHZfiVoCiznQedOfmZDk/Zpf8AaNa8i5bs9uWXUo4N1ZRakl57/dY+lt1x/wA8ov8Av4f/AImorZp/ssOI4yNgxmQ+n0qXzn/59pfzX/GoraVxawgQSHCDkFeePrWJ8+CtP9qk/dx52Ln94fVvaidp/LGY4x86dJD/AHh7ULK/2qQ+RJ9xeMr6t70TyuYx+4kHzp1K/wB4e9AEu64/55Rf9/D/APE1FA0/lnEcZ+d+sh/vH2qXzn/59pfzX/GuXt/GUsn2gW3hnWbmOK6ng82N7UKzJKyNgNODjcp6gVlWr0qEearJRXm0vzGk3sdGzT/ao/3cedjY/eH1X2rE8dNP/wAK+8S5jjA/sq6ziQ/88m9qov4723qK3hzVFkGY9hubHcWJHGPtHXiqHjLxRd3HgfxBC3hbWYVk024QyySWm1AY2G47ZycDrwCfQGsP7Rwd0vax1/vL/MfJLseNvNqIQs9nZbV5ObpuMf8AbOo45bzziI7GxEgHJFw3Tjv5f0/SnS3zOPLl0y5O4/dLw8nr/wA9K09D0DV9aSe60jw7dzLBJ9nkb7RAu1tqNtw0o/hZOn+Nfo9WvGnaU52Xmv8A7U8OMHLRL+vvOh+Fb3p+IJ823t0P9lXG3ZOWz+9gz/APavarlp/ss2Y4wNhziQ+n0rzL4feGde0rxY2o6npUtnEtjLAqvNE7OzyRNkbHYYGw5yR94Yzzj025lc2swMEgyh5JXjj618lmVSNTFSlCV1pr8keph4uNNJqxLuuP+eUX/fw//E1z9o0//CwdY/dx5/sqwz+8P/PW79q6Dzn/AOfaX81/xrgdb8Y2/hbx/qD3em306z6VZ48gw/Jtluvvb5F67uMZ6HpxnhNjuZ2n8sZjjHzp0kP94e1S7rj/AJ5Rf9/D/wDE1wUXxV02+ntbdNF1dPtF1DAsjfZyqs8iqM7ZiepHau985/8An2l/Nf8AGgCKBp/LOI4z879ZD/ePtQzT/ao/3cedjY/eH1X2oglcRn9xIfnfoV/vH3oaV/tUZ8iT7jcZX1X3oAxPHTT/APCvvEuY4wP7Kus4kP8Azyb2rxKWbVPKbzbCwKdwbxzn8PK5r3fxPa3Gq+E9Z06GEpLd2M8CNIwCqzxsoJwScc9ga8pk8LeKZUKP4Vvyp9Lq1H/tagDmVub5XjRdO09WIBUfaXGOuP8Aljx3/Wq+pXOpx3OmvLaWa7bk7cXbnJ8qTg/u/TPrzgd66oeDPEEXktF4XundV5C3NvmI5PykmXrg54yMMOc5Aju/Bvim8ktWbw5dRiCUybGurfMuUZNq7ZTz827kgYU85wCAYf2jUZ3VTp+nuw+YZunOO/XyuD04610+jeC/EuqaNZapZ2eiRQX1vHcorX0ittdQw3YgIzg+pqtH4N8SROjp4SvwUGF/0u14GMf89vSvXPDFrcaV4T0bTpoS8tpYwQO0bAqzJGqkjJBxx3AoAwfA3hjVvD99qlzqH2Iz3UUEYit5ndVVDIQdxRTkmQjGONo5OcDr52n8sZjjHzp0kP8AeHtXMa949tPD2vtp82k6nczG1jnJtxDhVZpFGd0i85Q9Kybj4uaZ8sTaFrCOWVgrNagkBh/03oA9C3XH/PKL/v4f/iaigafyziOM/O/WQ/3j7VxA+LNgwyPD2uHnHH2X/wCP103hvXo9f0OPUrayuo4pZZlCTbAylZWQg4Yjqp6GgDQ85lfiGIMSRncfx520ty0/2WbMcYGw5xIfT6U0PEJc/Z28zPd1zk/8Cp1zK5tZgYJBlDySvHH1oAl3XH/PKL/v4f8A4moomn8ybEcf3+f3h/uj2qXzn/59pfzX/GoopX8yb9xIcv6rx8o96ACVp/MhzHH9/j94f7p9ql3XH/PKL/v4f/iaillfzIf3Egw/qvPyn3qXzn/59pfzX/GgCK2af7LDiOMjYMZkPp9K8g+JEl+vxBfyLa2cnSrbd5lwyY/e3GMYQ57+ldBafF/S2063lXQtaMRhRw5+zAFSODzNx+Ncxqd/qHjfxjdX2ieHtRkSHT7aKRJJbZGX95OQeZcEHJxg54OccZAOYuLu/QhZ7DTyTgAG6dicnsPK9RUsU2qeUvlWGnhAMAC8cAf+Qq6E+EvEk7fv/DV5EApw7XVv16hfllJySAB2yRkgZNEfhbxTEgRPCt+FHT/SrU/+1qAO58JXPiSPwR4dWw0rSp7UaVabJJ9Tkidv3KZyogYDnP8AEfXjpWx9s8Yf9ALQ/wDwczf/ACLWP4S1m/tPBHh2CHwzqt7GulWmJ4JLUI+YUPAeZW46cgdPTmtj/hIdU/6EzXP+/wBZf/JFAB9s8Yf9ALQ//BzN/wDItH2zxh/0AtD/APBzN/8AItH/AAkOqf8AQma5/wB/rL/5Io/4SHVP+hM1z/v9Zf8AyRQAfbPGH/QC0P8A8HM3/wAi0eBP+SeeGf8AsFWv/opaP+Eh1T/oTNc/7/WX/wAkUeBP+SeeGf8AsFWv/opaAM//AITx/wDoVdc/77tP/j9H/CeP/wBCrrn/AH3af/H65j/hJrD/AJ99V/8ABTdf/G6P+EmsP+ffVf8AwU3X/wAboA6f/hPH/wChV1z/AL7tP/j9H/CeP/0Kuuf992n/AMfrmP8AhJrD/n31X/wU3X/xuj/hJrD/AJ99V/8ABTdf/G6AOn/4Tx/+hV1z/vu0/wDj9c54gl0vxLeC6v8Awp4iLiBodqvYlec7XKtMQWXLAZyMOwIINR/8JNYf8++q/wDgpuv/AI3XGaro9jqWuTagLjUY0lmScxt4eumcOoAB8wKDxjgdOTkGi13ZhfQ7bSptM0a4s5rTwt4jU2mPLXfYhfuMh4EwxneTgYGcYwOKzJtV8MapdadJ/ZWtSSpJcm12XWnMXd3LuUPnE5Rj/CR6NkVj6fY6Rp15HdRJfmRN24nQLn58oynPycgkqSP9kfhDHZwgxO93fCYf62SLw7doXIOVI4O0g9exAAAUCjd3YJWVkaKT+D57WEJp2tyxQXKRW7/a9NbycfdgQ+bxjPB/1gzw1WZ9Z0RDfea3iWNovL3lrvS91oR8oIJkyMktw2Rl2IGea59NFsI7aGBLvV1WBlWPbol4o8pegYAfM3uflPdTUzWcJaVhcXW7cHiY+G7vKsfvlsABtxJJ4BzjkhQKT/r8AWxix3q2z3Udrpl2YPtlyUQNFmMefJhT8+MgY6ZHoTUT3LMWYaXfozNu3K0GemO7+5/OoLS8tbRbi3Vb1ljurgKTZy5I818Z+Xg46g8g8Hmpn1OBkYKt4rEYB+xS8f8AjtfS0snwVSmqkpu7V911+R4c4NTfu9fMsLqcqqFGk3uAMD5of/jlaGl+IRaeH7PTrjR9RZobVIJCjQ4JCBTj950rnbaeG3nMha9dSCADYy5xxjJ284x+tW/7Ut/+ed5/4By//E1hiOGctxcUq03o/wCZf5HXgsZWwUm6K37pmkPFNhb3p8yx1p7hQsh3tCRj5gOA+Ox47dsVB4h8WQ6to0lnBpl+sjSRODJ5QGFkVj0kPZTXN3l/C2sSuEuMG3jHNtID95+23PemG9hII2XHP/TvJ/hXzlTh/A0MTzU23yvTXtsff5bGni8FGpWnaUk7rRdWuquPe6kcD/QboEHIIMf/AMVQt06liLC5+Y5PzR+mP71VVljUpzP8p6fZJP044qx9uh/uXH/gPJ/8TXtfWZ9zWOWYR/FNr5x/yO++Ffij+xdS1xn0bUrkzQ2o2wGDKbTN13SL13cYz0OccZ9M/wCE/juPkPh3WYsfPuc22Dt+bHExOTjA7ZIyQMkeL+CdWtrbUdUaSO8IeKADy7KaQ8GXqFU469+vPoa7P/hIbL/nhqf/AIK7n/43XlV6knUbPDxGEoqrJKXXujtf+FjJ/wBCvrn/AH1af/H6P+E/jt/kHh3WZc/PuQ22Bu+bHMwORnB7ZBwSME+atdWpaEg6gpjfeSNGucvyDk/L97jr71q/8JDZf88NT/8ABXc//G6y55GCwtLv+KO603x5ZahrkdlPpmo6e5tpZUa6ERVgrRggeXI5z846gVuzaxp8kEiC4GWUgZRvT6V5Lp2owX/jKz8lLldmn3OfPtZIeslv03qM9O1ddWsW2rs46sVCbjHY6/8AtvTv+fj/AMcb/CmJrGnq8pNwPnbI+RvQD09q5OimZnX/ANt6d/z8f+ON/hR/benf8/H/AI43+FchRQB57p2l6lb6BZadPoWrhoIERjFPaYDBcNtJkzg5PWtXSPHUPhLxPqR1TRNWVrmytQkcZt2YBHn5P73GDu45zwenGetryr4g3CQeMvnWQ7tPhxsiZ/8AlpN6A4rTD0oTqKMtjoVR1GoS2PSP+FzaHcfIdJ1mLHz7nSHB2/NjiUnJxgdskZIGSD/hdmi/9APXP++Lf/49Xhz3UDyhyk5AGMG0kP5cUsV5BFEqBLjCjHFrIP8A2WvS+pUP5vxX+RfsIdz3vTfilaXtkLi28Oa5JE0kgDD7KOQ7A9ZweCCKt/8ACwYm/f8A/CPayCnyCIm23Nu5yP32MDbg5IPzDAPOPLPCOtWtv4chjeK/LCac5j0+dxzM56qhHf8ADpU32i1MgZ31EhTuUDR7jrkck7OSccng+hFfCYjNsXTr1KcYq0W0tJO6T8mehDL8O4RlzO7Xdf5HaeLvHyXngvXrUeHdZi87TriPzJDbbUzGwycTE4GewJ9q8rfwp4kdSp0K45/6b2//AMcro/EOuWk3hnVYlh1AM9nMoL6dcKMlD1JTAHueK9Br08px+IxEJOrG1vJr8xSrvLpcuGldS3vZ7f8ADni6eDvEiMGGiXZx2Nzb8/X95Wr4et9W8L+MtD1TUdDvPJS4kUJFLAzOxt5RgfvMep5I4B74B9Trm/Ftwlq+hzSLKyLqByIomkbm3mHCqCT+Ar0MTiKkKM5R1aTf4GFXN8TUpSpO1n5HW/8ACyI/+hY1z87T/wCP0f8ACwYrb9wPD2szCL5BLGbba+OMjdMDg9eQD7CvO7/UdPvo0V4NQBQkhjpNwcZUj+57g/hS2OqWlnG6t/akpZgdzaXc54UKP4PQV8r/AG1jeW/Ir/4Zf5nkczPQ7Lx+b/UrmC28L65JLDDE8ibrQbVYuFPM+OdrdPT6Vo/8JJe3HyHwrrMWPn3PJaYO35scTk5OMDtkjJAyRwPhTxHYweJtYleDVCr2dooCaVcuch7jOQsZIHIwTwecdDjautS026uLqQjWFFxs6eHrosoUrkZMRyDt6HjnpXu4bE1alKM5qza8zOVWadrHSf8ACVX3/Qn65/39sv8A5IrlfDut366fdbPC+rSq2pXzbkltQATdSkrzOOQTg9sg4JGCdiDxPpVtbxwpba3tjUKM6JedB/2yrF8NeJ7CHS7hWt9WJOo3z/JpF0ww11KRyIzzg8jqDkHBBFeJxM5zwkUoc3vLv2fZnRhKkpTfNoWEnvFvEuT4Y19mR2dFM1lhS2S3/LbPO7uew981vF2tX8vgvXY38MatCr6dcK0sktqVQGNuTtmJwOvAJ9jSi+0o6kl3LDqj+XK0qj/hH7vJJz1Pl84yMHHGPyTxd4nsLjwXrsKW+rBpNOuEUyaRdIoJjYcs0YAHuSAK+Rpwm69P91fVdJaa+p3u2up5wfDGtmfzv7D1ANnJH2m3weQf+ensK9S+GHmaJoupx6tC9nNcagZo43KuSnkxJnKFh1Ru/arFFfsuIx9bEQ5J2te+x5VOhGDujS8QeO9J0K4tMxXd7NMkm2G1Rd20FMsS7KuASo65+YcdcZX/AAtbTbn9wdE1mES/IZZFt9qZ4ydspOB14BPsa4jx3cpba3o7yLKQba6H7uJpD96DsoJrm59RtZo9pS+HIORZTfj/AA9xkfjXnuTTOXEYmrTqcsVp6M9b/wCFuad/0L2uflbf/Hq4XxDrE3jHxhPeaZompgQ2NtGyu9urqQ9wc8yEEEMR1zwenGebtL62to9m28IwANthMBwP93rXT+BLlLnW9YeNZQBbWo/eRNGfvT9mANCk2x4fE1alTlktPRlXStF1a31DTVOj30cMeo2k8ks80BCJHLGzHCyE/dQ8AGvc/wC29O/5+P8Axxv8K5CirO86uHWbBEIafB3sfuN3Yn0oOs2BuEfz/lCMCdjdyPb2rlKKAOrn1mwe3lRZ8syEAbG9PpUn9t6d/wA/H/jjf4VyFFAHVx6zYK8xM/DPkfI390D09qJNZsGeEifhXyfkb+6R6e9cpRQB1/8Abenf8/H/AI43+FRwazYJbxI0+GVACNjen0rlKKAOf8dRX174yN/p2nT31q+nww74njXa6yTEgiR1PR16VzFzpWr3S7ZPD2oYxjie29Qf+evtXo9FAHnUGnazbxCNPD2oEZJy09tkknJ/5a+9en+ALlNJ8G2tnqIa2uhPcyNC3zFQ88jrkrkfdYdCaq0UAdV/aWmb9xunPJOCrY5OfSln1mwe3lRZ8syEAbG9PpXKUUAdf/benf8APx/443+FRx6zYK8xM/DPkfI390D09q5SigDq5NZsGeEifhXyfkb+6R6e9Sf23p3/AD8f+ON/hXIUUAeV2Xh3WoNPtopdC1Hzo4I4maO5t8fKF6Zl6ZGfXmu++GUM+i32rS6naz2UUtvaww+cyOzmMzFv9WzY++vXHWtaigDq5tZsHQBZ8nep+43ZgfSpP7b07/n4/wDHG/wrkKKAIfCvjH7B4M8P2qaBqt2sWl2q+fA1uEY+Smcb5Vbg8cgdO45rV/4Tx/8AoVdc/wC+7T/4/XB+GPENlD4T0aJ4NTLJYwKSmmXLqSEHRhGQR7g4rV/4Saw/599V/wDBTdf/ABugDp/+E8f/AKFXXP8Avu0/+P0f8J4//Qq65/33af8Ax+uY/wCEmsP+ffVf/BTdf/G6P+EmsP8An31X/wAFN1/8boA6f/hPH/6FXXP++7T/AOP1oeBP+SeeGf8AsFWv/opa4j/hJrD/AJ99V/8ABTdf/G67fwJ/yTzwz/2CrX/0UtAHEf8ACWeG/wDoYNK/8DY/8aP+Es8N/wDQwaV/4Gx/416vRQB5R/wlnhv/AKGDSv8AwNj/AMaP+Es8N/8AQwaV/wCBsf8AjXq9FAHlH/CWeG/+hg0r/wADY/8AGuU12607VNX8+PxPov2cAbBJqgGz5CpAjGV6nO7r2r6CrnvFEeukWs2hiRpIhKzokiDcdvyjDkKTnpngH060mB5Bp97ZWl5HPN4x06dRu8xH1kkNlGBABOB82wg44wce8dhNo9raWTLrfh62ureaWQpDqgaIbo2UbQQMckds4BOSSc+n6WPGr6nHPqLTR2beYr2w+zEqpEhQgjncCI16kcnI71mWtl4nii0xvsPiISxyyyuk2pQusfTajnziZFb1O7HzYRcja1vYOl/62PLYNO022sobeHxP4fQQzo+Fv48Slf8Als2VJDnuBg8DDip5odKma8d9W8MO0zB23aqMXBzuYSAqeAxyOSBtAAGSa7q20Dx9badbwi4v3kiuUMzTX29pnH3pFPmjbEePlOcYP7s5xVq50nxbK+oOYdf/AHjq7JHqkaiUE7isREo8vaSF4C5VWyzZChPf+vIFt/XmeRWeo6fbpPFJqtpIy3U/7wzr84818N16Ec/jU76xp2xtmpWW7HGZ1xn867rREuI7O5S7cPdLqF4JmHRn+0ybj+eabOdUMsiwoQuThi6AY5xjgnnjOc/hUPjupQk8MqKfJ7t+a17aX2OmHDsakI1edrm1tbvr3PPbbUraOcmbV7J0wQMXAyemOM4Herf9saZ/0EbP/v8Ar/jXpSZ2Lu+9jmvINN/5BVn/ANcE/wDQRXr5DxVUzJziqajy263ve/p2MsTkMaTXv3v5f8EjvNRsW1iV1vbcobeMBhKuMhnyOvuPzph1CywcXtvn/rqtWoxP5il2YLg5Hy4z7d8U6frb/wDX1B/6NWujE05Tc6zfd7f8E9zB5lUwGEVGMU1FP9WZi3sIKZvrUgHn9/2/rVj+0bH/AJ/Lf/v6v+NdjOJfL/ckBsjqM8f/AFuv4VHB9o81xLnZk4Jx6nGMe3rXjrEvsebDjSpFaUl/4E/8ip4J1rSrTUdUa51OzhV4oAhknVQxBlzjJ5xkfmK7P/hJ/D//AEHdM/8AAuP/ABrW+E3/ACH/ABF/162X/oVxXp9x/ql/66J/6EKxlHnfML+1JYj96425tTwVtcsN0JXxHpQKvukJ1EHdyMnGeOAeOnNav/CT+H/+g7pn/gXH/jXtVRW/+qb/AK6P/wChGl7NCWMkuh4vp2qafqXjKz+w31tdeXp9zv8AImV9uZLfGcHjofyrrq7pv+PuP/rm/wDNaLr/AI9Jv+ubfyq0rKxzVJucnJnC0V39RQ/624/66D/0FaZB55e6jZabCs1/eW9pEzbA88qopbk4yT14P5VQ/wCEs8N/9DBpX/gbH/jXb+L/APkExf8AXcf+gtXB3fn+UvkbslvmKbdwHtu46469s1nKdnY6qWG9pHmuS/8ACWeG/wDoYNK/8DY/8a858Z61pV14sM1vqdnNF9hhTfHOrLuDykjIPXkfmK7vTGvjA329CsmRjJU8YGfu8dc10XgT/kbNe/68bH/0ZdVrQruFRSS2KlR9ivaXPAnv7NpQft1vtxjAnAx/jSxahYpEqtf25YDkmYH+tfW9x/ql/wCuif8AoQqWvQ/tCX8pH1h9j528I6/o1t4chin1ewikE05KSXKKQDM5HBPcEH8am/tqxMgLeJNJCqd3F+MscjPfAzg8cgZ6Gvfrf/VN/wBdH/8AQjQ3/H3H/wBc3/mtfJVcjhUrTq87vJt7d3c645pNQUeXY8E8Q+ItEn8M6rFFrGnySPZzKiJdISxKEAAZ5NdT/wAJZ4b/AOhg0r/wNj/xrt/Hf/JPPE3/AGCrr/0U1fM8m7y22fexxXoZZlkcJGUYyvc66GHlmzlJvl5LdL3vfzXY9h/4Szw3/wBDBpX/AIGx/wCNYniDxLoM1zopi1vTZBHfM7lLtDtX7PMMnngZIH1IrzSMz713qQuOeR/nNdX8O/8Akpfh7/rtN/6TTV24jCqpRlBvdNfeGJyL2VCVX2m3Tlt+psX+u6LcxoIfEOnxupPIv1X+E46HnnFLY+INKhjcXXiLTJXLDBF2nACgevqCfxr3morX/j0h/wCua/yr53/V6ny8vO/uR87yHkPhTxT4et/E2sSz69pcUclnaKjveRqGKvcZAJPJG5c/UetbV14n0Sa4umi8YaGiSbBETqg+QAruG0OBzhuRzz1FeiL/AMfcn/XNP5tRcf6pf+uif+hCvVoYONGmqad7EOim73ONg8ZeFYbeONvFejyMqgF21CLJ/wDHqxfDXi7w1Bpdwk3iHSY2Oo3zgPexglWupWU8t0IIIPcEGvUa4nwz/wAg68/7Cuo/+lk1eBxVCEMHFzu/eXl0l5M6MJS5JuzMQeI9DbUkmk8XaQIUlZyq6uPnBztBXIAx8vHQ8/ini7xd4aufBeuwQeIdJlml064SOOO9jZnYxsAAAckk9q3QurvqSZeWO2ErF/8AVYKc7QOCewznnnj2j8af8iJ4h/7Blz/6KavjYSpe3p6dVtJd/wDCdzvqYP8Awlnhv/oYNK/8DY/8aP8AhLPDf/QwaV/4Gx/4155N5nlN5QBkPAyeB71DC10bg+amIyvqMA4H4+tf0A+H7O3tP/Jf+CfP/XtPh/H/AIBt+LPEGi3Ot6XJBq+nyoltcq7JcowUlocAkHjOD+RrHn1jTJI8Jq9mjZHIuE6d+/pXZfDD/koY/wCwVc/+jbevZrr/AI9Jv+ubfyrw8bhPq9eVK97W/K4PDxxNqrdj5ktNW0+KPbLq1kxwMf6UrduTkn9K6fwJdW93resSW08UyC2tVLRuGAO6fjIr3mufs/8Akoes/wDYKsP/AEbd1zKNmaUcHGlPnTOQkt777SJVmDKJCwTeVGOBjAHPGe/U59qmtYp45Z2lfcrtuQFyxHXj0Axjge/NeiXH+qX/AK6J/wChCpao7DgKo3MF5JJIYplCnbsG4rtxk5OAc8/h/X0i3/1Tf9dH/wDQjQ3/AB9x/wDXN/5rQBwtQTxzSSReXLsRSS+ByeMD/P0r0G6/49Jv+ubfyqWgDyyW0v5FSMSlVSMKXE5DOeM/w8fXr9Oc6MQcQoJCC4UbiM4z3613sP8Arbj/AK6D/wBBWib/AFtv/wBdD/6C1AHm13bXssrNFOAuVKrvK4xnrgc5JHpwPzYLa/a6WZnCL5m7yxMxGOO2OTjPGQBx15J9RqK1/wCPSH/rmv8AKgDza91zSdNmWG/1SytJWXeEnuERivIzgnpwfyrI1PxNo88SCz8RaOrhgSW1JUGMjP3Sc8Z9Pw6ib4g/8lDl/wCwVa/+jbiuUvFu9wa1c8L907cE5Hrz0z+VAHYx+K/DqxqreItKZgACTexcn861LW7tr62S5tLiK4gfO2WFw6tg4OCODyCK4C2MxhzOMSFjx6DJx+mK9U+GH/IhWv8A193v/pVLQBgTW98+pJMlwotgAPLyRjkZPQ543D8R3Ga0K7f/AEky+iZPJI6Z47U+6/49Jv8Arm38qOgHByBjGwX72DjnHP17VSsba8hmZriUOhXAHmM2MdOo+uTyTxXp1RQ/624/66D/ANBWgDhap3tvdTtiGbYmzbtVihzkc5wew/U/h6NN/rbf/rof/QWqWgDzO0hu1uWknZdpQLtEhYZGOQD07+p6VdrurX/j0h/65r/Khf8Aj7k/65p/NqAPMEttTSff5iNGc4Tz24yD328/Nt57Y49Kmsra7hmLTy71KAY8wtg8dARx365J45r0m4/1S/8AXRP/AEIVLQB4n4Y8T6Bb+E9Ghm1zTI5Y7GBHR7uMMrBACCCeCK1f+Es8N/8AQwaV/wCBsf8AjXb+BP8Aknnhn/sFWv8A6KWugoA8o/4Szw3/ANDBpX/gbH/jR/wlnhv/AKGDSv8AwNj/AMa9XooA8o/4Szw3/wBDBpX/AIGx/wCNdv4E/wCSeeGf+wVa/wDopa6Cuf8AAn/JPPDP/YKtf/RS0AH/AAgng/8A6FTQ/wDwXQ//ABNH/CCeD/8AoVND/wDBdD/8TR/whul/8/Wuf+D69/8Aj1H/AAhul/8AP1rn/g+vf/j1AB/wgng//oVND/8ABdD/APE0f8IJ4P8A+hU0P/wXQ/8AxNH/AAhul/8AP1rn/g+vf/j1H/CG6X/z9a5/4Pr3/wCPUAH/AAgng/8A6FTQ/wDwXQ//ABNcbrvh6O01a6TTPAvhyWyhXKbtBEjSEIHOGUgcnKjg8nvjB7L/AIQ3S/8An61z/wAH17/8erjddlttH1a6tI7LV54LZctK3im+Rj8gdsLuPRc9+TgcZyDqgexU0DRv7U8R3ttfeBPDtlpcCyyRzP4cYPIAQqJlsDcOSdu4MBxjrVO00O1RdLmPhSO7jeWYyxS+Fo4nZAOFf90oUg4IxtBGQGkIwbnh/UIdf1+805dL1i0htRM73M/i28I2oQBwrnD5I3KxBUHv0qjb6xbbNJkefUry1ubiVZ76x1bU3hEaoxUDbMwV8jJDEEKMlRkhUtUvT9Qe7/roUbbw7qMWnW/neEbGe4FyguXbQYUKv/HEgEBDRdMPwOT+8HWrVz4ejZ9QZPDscSB1banhSMtCjHI8r9ywkIBVWyWOSx2qFyattrd1/Z1vLdfbWne5SOfydavgsBP3rdt11nzR7ZPIwhq1c6oivqHlauiRwuuGk17UCbVGOVaUfaQWyu3oFAZ1GWOQB7/12QR2/ruzP0Xw9pU1lO17oWmrci9ulkT7KmEIuJBtHHQYwB2AFNn0fTVlkjh8M2DEE4/4l6EADPc4Bzx6Yz3rkTLcG7vit1qVuDe3J8n7fNlP3z8E78k+pPJOSck1DJd3atIBqGokoM4OozAnv/erzKvDWMqVZVlVSUm2lrpfWx7lDE01RguXotfkejJ4a0FkUnQ9NBIz/wAeif4V57pumacdEs5X062kc2yMx8lSzHaPbk04S3ZUE6jqQP8A1/zf/FV02ieGdJk8LabdSxXbO1lFI4S9mGTsBOAHAH0FdOAmuGeaeN/ee00VtbW/xW7nNjcLPMeWNG0eW/z27I5lLCzaaJH0a1UMPm/0ZTg89+nYfnS3+lackERXT7VSbmBSRCo4Mqgjp3BxXTQ6Ros9wkSwXLAnDOmpXBUE5xg7sdvb2zUfiXw1plnojTwLdLItxbgE3szYzMgPBf0P4V6a4vwNd/VVRkpT0Tajo3otmebPI8RCLqc6tFX69PkZ0+jaakeYtJsWbIGDbr349KZBpOnPK6vpNkACcH7Ko7kDqOc9eKguLWC3jDtLftk4wt5MT/6F6ZpkEEE8sqCW9HlntfTHPJH972rv/sDEc3Lzxv6v/I+fs+Xd/wBfM9O+ENhZwa34ijhtII0+zWbbUjAGd1xzj8B+VepT20AjBEMY+dBwg/vCvKvg5aRprHiJQ85H2ezOXndj9647k5r1WeBBGOZPvp1kb+8PevNrUZUKjpS3R7OH/hRJfstv/wA8Iv8AvgV4pDoGjXd1qk1zpNhNK2q3wLyWyMxxdSgckegAr2v7On96X/v63+Ncuvw+8OzyTzvDfq81xLK/l6pdIpZnYsdqyADJJPA71hJNrQ7KNRU5XaueWzaPpkd4sa+GtOaMvtONOB2jcBndjHIJPtjHvU2uaHpFh4f1K8s9Ksba6t7WWWGeG3RHjdUJVlYDIIIBBHSvSj8PPDouETy9T2lGJH9sXfYj/pr71k+MfAWgWfgfX7qGPURLDptxIm/VbpxuEbEZVpCCPYgg1HI+5u8TDX3T0D7Lb/8APCL/AL4FRRW0BkmBhjOHwPkHHyivJ5bVoonkOqa8QiliBrN3k4/7aVnWVx9pvntv7S1gOAWLR67duDgL33jsR+VP2iIeEmt2j2S/0PSNUgWDUdKsbyFW3iO4t0kUNgjOGB5wTz71nf8ACCeD/wDoVND/APBdD/8AE1g+DbPbrExe+1SYfZz8txqVxMo+ZecO5Gfeu5+zp/el/wC/rf41ad1cxqU3Tlys5+28C+EGtYSfCuhklASTp8Xp/u1o6fomk6W8tvp+l2VpAQrmO3t0jUscgnAAGcAc+wq1bQIbWEkycoOkjDt9aFgT7VIMycIv/LRvVvemZhPbQCMEQxj50HCD+8Kl+y2//PCL/vgVFPAgjHMn306yN/eHvUv2dP70v/f1v8aAIoLaAxkmGM/O45Qf3jQ1tB9qjHkx4KMSNg9VoggQxnmT779JG/vH3oaBPtUYzJyjf8tG9V96AMTx1bQL8PvEpEMYI0q6IIQf88mr5jksLNY2K2VuSBx+6H+FfWGq6Za32j3tpcrJJbz28kUqGZxuVlII4Poa5n/hUfgn/oFXH/gyuf8A45WkJKN7nqZbjqWFU/aQ5r27abnzhHaWrOobT4QCOf3A/wAj6V1vw4srWP4meH9ltCuZZgdsYGR9mlr16P4S+C2eYHS7jCvgf8TG5/ug/wDPT3q/pnw98MaBqlvfabpzx3ILKsj3c0pUFTnbvc7TjjI5wSOhNVKomrWOzEZtQq0JU1T1fXQ6f7Lb/wDPCL/vgVFbW0DWsJMMZJQEkoPSpfs6f3pf+/rf41FbQIbWEkycoOkjDt9axPnwW2g+1SDyY8BFIGwerUT20AjBEMY+dBwg/vChYE+1SDMnCL/y0b1b3ongQRjmT76dZG/vD3oAl+y2/wDzwi/74FYY8GeFbp5Z7jwzo000ksjPJJYRMzEsckkrkmtz7On96X/v63+NRQQIYzzJ99+kjf3j70AYjeBfCH2qMf8ACK6HgoxI/s+L1X/ZoufAvhBbWYjwroYIQkEafF6f7tbbQJ9qjGZOUb/lo3qvvRcwILWYgycIesjHt9aAMn/hBPB//QqaH/4Lof8A4moovAvhAyTA+FdDOHwP+JfFx8o/2a6D7On96X/v63+NRRQIZJuZOH/56N/dHvQBnWXhjw/pWorLp2haZZyNE6s9vaRxkjKnBKgcVo3NtAtrMRDGCEJBCD0rzr4pXV5aajolpa397bQzw3Msn2e6kiZmQwhfmUhsYduM4ORkcDHCtqWp2jRzrq+sylXBCPqk7qTngFWchhnAIIxzzUuSTsctXFwpT5Gnc+hPstv/AM8Iv++BXP2ltB/wsHWB5MeBpVgQNg/563deK2mpahcx7v7a1sEAZ26xckDIzj7/AFruvhWJZ9f8QG5u724YWtkA9xdyysBuuONzMTj26cn1oUkwpYuFSfIk7npc9tAIwRDGPnQcIP7wqX7Lb/8APCL/AL4FRTwIIxzJ99Osjf3h71L9nT+9L/39b/GqOo+eLrSNMuNY1iSbTrSSQ6regs8CknFxIByR6VUOnWvkzQRaZZLE0qExG0ypwSoY9ASAzEHtkjvXs3/Ct/C93NcXMtnd+bPcSyyFNSuUBZnYk4WQAZJJ4FMPwy8Ki4RPsl9tKMSP7VuuxH/TT3oA8W1rRdKi0LUJI9MskkS2kZWWBQQQpwQcV9MfZbf/AJ4Rf98CuOu/hd4SaynVrK8ZTGwKtql0QRjoQZOa7H7On96X/v63+NAEUVtAZJgYYzh8D5Bx8ooltoBJCBDGMvg/IOflNEUCGSbmTh/+ejf3R71xPxRaa10rRha3l7bGXUwjtb3ckbFfs8zY3KwOMqD+FAHd/Zbf/nhF/wB8Cora2ga1hJhjJKAklB6V4FcX17btEG1nXMOwXJ1i547f3+etJaX11cKwTWdbUJgbRrF1wOwPz8H2oA3/AIkabYXPxBcT2VtKE0q2KiSJWxmW4zjI9h+VcdeaPYwsDBo2nyLtyV+yKSTkDr+J7dqfJafbfEN0bq81KdktIMPJqE7NgvLxuL5x7dBk+ppl5ZQWjA/6a6FckjUZweoHTd7jvQBNbaNpcsO+TRrFGLH5TbKOMnHb0r174XWlsvgCzVbeIKtzeKoCDAAupQBXkNtptpcw+asl+AWIH+nz84JGfv0/QvtMOmtHDqmrwxpc3AVItTuEUfvn7BwPqe5yTyaAPoPygZdotItuTyYh0z61keOraBfh94lIhjBGlXRBCD/nk1eLDVb9rryV1XXGO4rxrF3kYOCfvY/Wk12S8Ph7Uw2r6zIv2SXKSapcOrDYeCpcgj2PBoAZLomkpC7JpFizKpIH2ZOT+VV4dHsJJUDaRp4jw24myAJIxjr06/pViXSrWKF5DJfHYpbH2+ft/wADqvDY280qIDd7SGyw1Kc8jHT5uev86AOj8H2FnY+PNBFpaQW/nzyxS+TGE8xPs8zbWx1G5VOD3UHtXuX2W3/54Rf98CvCfCemwW/j/wAOMkl0S1zMD5l3K4/49Z+zMcdOte7fZ0/vS/8Af1v8aAIra2ga1hJhjJKAklB6ULbQfapB5MeAikDYPVqLaBDawkmTlB0kYdvrQsCfapBmThF/5aN6t70AE9tAIwRDGPnQcIP7wqX7Lb/88Iv++BUU8CCMcyffTrI394e9S/Z0/vS/9/W/xoA4jwZ4M8K3XgXw9cXHhnRpp5dMtnkkksImZ2MSkkkrkknvW5/wgng//oVND/8ABdD/APE1h+DPCenXPgXw9O9zrIeTTLZ2EetXiKCYlPCrKAo9gAB2rc/4Q3S/+frXP/B9e/8Ax6gA/wCEE8H/APQqaH/4Lof/AImj/hBPB/8A0Kmh/wDguh/+Jo/4Q3S/+frXP/B9e/8Ax6j/AIQ3S/8An61z/wAH17/8eoAP+EE8H/8AQqaH/wCC6H/4mjwJ/wAk88M/9gq1/wDRS0f8Ibpf/P1rn/g+vf8A49R4E/5J54Z/7BVr/wCiloAP+Ee1T/oc9c/782X/AMj0f8I9qn/Q565/35sv/kej7H4w/wCg7of/AIJpv/kqj7H4w/6Duh/+Cab/AOSqAD/hHtU/6HPXP+/Nl/8AI9H/AAj2qf8AQ565/wB+bL/5Ho+x+MP+g7of/gmm/wDkqj7H4w/6Duh/+Cab/wCSqAD/AIR7VP8Aoc9c/wC/Nl/8j1heKZr3wrZ2t3ceKfEVxFNOYSsEFk0mfLdxtX7N8xJQKBkfe68Vu/Y/GH/Qd0P/AME03/yVXLeKLhrWVZPEniXw+PsYP7qbRrlkIkjfJMYudr5RZBnBx8w4zSew0O0vV31d7WO38UeKkmuVykU1rYIynY7lWBg4I2Eemcduazo9f1hbrT4b3X9XtVufMZ5y9q8SopUKyutlhtxJA3FFJXhmyCbOm3lvqV9Ztp2q+F5rmSz/ANGkj8LT5MIU/Irefx8u793nOM8day7S+gjvNN077L4bsZ5JZkhhk8NIhgOMOdouyfmxg7MkYw2MHD+1YlfDcjtvGery2FpcT6tr0T3JSRY1NpJsgYZ3sRZYVh3Bwo4y4zV+bXPEStc+RqusSIJfLtpGuLEK/JwXItD5eUUuANxxjIXIJzbfxPBPY287x6BAl7eRzxRz+HEVpXf7twB9s5PB/wBvj7tT3N1sn1CNtI0SZ5CImx4VX/TQr7RjddjKgpkF8AhPlzik9/68hrb+vM8suFlvNR1C5XULwiW+uHzIkQY5lflsIBk9TgAZ6ADiq7xypv8A9Nu22DJIWL/4mprua7uNU1KeK6tHSS+uXDLbMqtmZzkDecA9QMnA4yetVS9zuYme1LD5T/ozEn2+/wA17Ua1NQS1R7dHLsTKjCajo0tbrXT1LAtZiAft9yM9isf/AMTXrfhXwebnwfolx/wkGrRebYQP5ca221MxqcDMJOB7kn3ryEG/xxcW3/fhv/i69r8I23iVvBehGDVtJSE6dbmNJNMkdlXy1wCwuACcd8D6Cvi+N669jR5JW1e+vReTFWw+IwrXOmr+fp2ZXttAS6vI7dNc8QgyR+aHZbPbt7H/AFWefpWd458KNYeE57ka9qkxS4tgElW32nM8Yz8sQPGc9eo5yOK3rP8AtX7UkNpqmiJNIpddmgTrkcZOfPxg4HPfArL+IUPiKLwXdvdappcsKz2xKRabJGxPnx4+Yzt3x25HHHWvj8vrSWY0Fzq3NHSzu/eX939TmqVKsqco3eqfX/gnnE0Elum+TV7tVyBnbD/8RSRQyzSSIuqXmUODlYfUj+57Gqsl1qAUF5rMjt/orH/2emxXN9vfy5LJWz8xFowz/wCP89a/oH61S5utvV/5nz/9n4i2y/A9V+DdvKmseIla8nkP2ezO5gmfvXHHCgf/AK69WnicRj9/IfnTqF/vD2ryT4KPdy6r4jMksBcQWYysRAxuuO24+9etzrP5YzJGfnTpGf7w96+Ux0lLEza2udlOEoRUZbol8l/+fmX8l/wqKCJzGf38g+d+gX+8fapdtx/z1i/79n/4qooFn8s4kjHzv1jP94+9chYNE/2qMefJ9xucL6r7VieOonHw+8SkzyHGlXXBC8/um9q22Wf7VH+8jzsbB8s+q+9Vdb09tU0DUdPuJgILq1lgkMaYYKylTgkkA4PoaAPJ5NMu4o2kfxHqYVQWJ8u24A/7Y1VgiuZ7prY69q8cqjJV47X29Iz6iu2PgPXyCD4i0wg9QdIk/wDkioo/h7qKPm21bSYZUGyRxpDfOTzkYnGBjaMEnlc55wMeSR6TxNLo3+IvgfT7mDWpmk1i+uAbdhslSEAfMvPyxg/rXf8Akv8A8/Mv5L/hXATaT4m8LIL6DW9JnaQ+SVfSpAADzni4/wBmqs3i7xZAm+S+0MDOABpcxJ+gFxk1UWoqzMKlOVWXPBaHoltE5tYSJ5BlBwAvHH0oWJ/tUg8+T7i84X1b2rzez8XeKZrdfs+oaG6IAoJ0uYdhjrcemK6Hwlr2ratqmpWeoPZNPbQwSiW3geNWWRpQF2l2OQYyc7udw4GMmlJPRGMqM4Lma0OnnicRj9/IfnTqF/vD2qXyX/5+ZfyX/Cop1n8sZkjPzp0jP94e9S7bj/nrF/37P/xVUZEUETmM/v5B879Av94+1DRP9qjHnyfcbnC+q+1ECz+WcSRj536xn+8fehln+1R/vI87GwfLPqvvQAXMTi1mJnkOEPBC88fSpfJf/n5l/Jf8KiuVn+yzZkjI2HIEZ9PrUu24/wCesX/fs/8AxVAEUUT+ZN+/kGH9F5+Ue1EsT+ZD+/kOX9F4+U+1ESz+ZNiSP7/P7s/3R70SrP5kOZI/v8fuz/dPvQBL5L/8/Mv5L/hUVtE5tYSJ5BlBwAvHH0qXbcf89Yv+/Z/+KqK2Wf7LDiSMDYMAxn0+tAAsT/apB58n3F5wvq3tWN4wkvLTw+HtNQnt5nvbOESqkbFRJcxIxAZSM4Y9Qaq3194gfxZd6dp15plvHBY287NcWMkxYySTrgbZkwB5fv1rL1keINRtnsrrXdKVYJ4J2MWiTnDxypIi5+0EHLBeBzg/jUSqRWhnKpFadRtrdXt3dx28fi7Xg8i7lzFp54OcHAhJ7Htx3xXR+Fbi6v8AQvNubuR5Y7u6ty+1AXEVxJGGIC43EICcADJOABgDEs7DxAsSy2mq6AiSKOU0WRcjtn/Sfc8Vo+BEvB4YYSzwNKNR1AOywlQzfbJskDccDPbJx6nrUUpNuzZFKTbep0DRP9qjHnyfcbnC+q+1FzE4tZiZ5DhDwQvPH0oZZ/tUf7yPOxsHyz6r71neJ7280rwnrOoxNA8lpYzzorxnBKxswB+bpxWxua3kv/z8y/kv+FRRRP5k37+QYf0Xn5R7V443xS8XIpZm0IKBkn7DN/8AH6P+FqeJi4SH+xhKV3SlrOUhm9V/ejA27eMnnJzzgel/ZGMWnJ+K/wAzn+tUu/4M0fi9byya34dVb2eI/Zrw7kVM/et+OVI//VXn8trPCm5tWvyM4+WOE/8AtOrniPxRr3iPWdON/PpkTW9vcbGhtJAMM0Ocgyn0XByMc9c8ZNzdagmn3N0l5ZSiCNpdps3G7aM8Eyeo6152Iozo1HTqKzR5uJkqlXmi9PT/AIBYgt57hNy6rfrwDhkgzg9OiV6F8IbeWPW/EStezyn7NZnc6pn71xxwoH/66mT4RalECI/EdggJyQukMP8A2vWp4I8O3nhvxbrtnNqMF272NlL5iWpiABkuRjHmN/dPOe/TjnNJpnThsPUp1OaSVjuJ4nEY/fyH506hf7w9ql8l/wDn5l/Jf8KinWfyxmSM/OnSM/3h71LtuP8AnrF/37P/AMVVnokUETmM/v5B879Av94+1DRP9qjHnyfcbnC+q+1ECz+WcSRj536xn+8fehln+1R/vI87GwfLPqvvQBl+LZrrTvBmu3ttdyJcW2n3E0TFUOGWNiDgrzyK8rk8U+KokLt4pvz0GBa2nJPA/wCWNem+Oln/AOFfeJcyRkf2VdZAjP8Azyb3rxKWLVPKbzb2wKdwbFzn8PN5oA2E8Y+JfORF8U3+6b5uLezPbH/PL/Z7VQ8Qanr2qyaVbX/iC8nj+2FlBgt12MIZeRtiHbI5yOfXBFFUvleNFvNPViAVH9nuMdcf8tOO/wCtWrPR9V1jxJountqVnEZrl9sgsmO0iCVuR5vPAI6jrntggEE1tPCUDazqHzttB2QYH1/d0QW084YprN/xjqsHIPQ/6v8AnXoT/CjVJMb/ABFp7bTkbtIY4P8A3/plv8K9U8pZI/EOnR+YAxC6Qw6/9t6APN4rC5/t27X+1rwEW0BL7IcnLS8f6vHGPTufbEtzHPasPM1bUipGSypb4HIH9zPcVp694d1Xw/4unsxqtnO72FvKZPsLKMGSYAY80/3TznnI4GOcy5N9GyrcX1hyMgtp8hGMjv5mOuP0oAlhtJ5496a1f7dxHKQdjj/nn7Vm6eksdvKp1W+TbNcM21YMYEsmTymcnBPHr2FaUMWpmP8Ac32n7ASPlsnAyDg/8tfWuj8IfDvUdc8OpqI1qwh824ulKPpjSEYnkU8+cOCQTjHGcc9aAKHhDQ28R+JI9Pn1vU0t3sprjdGtvu3JJEo58sjGJG/Su4vvhJp0thcxyeINceN4mVlJthkEHI4hzV7wx4GuvD2vf2hc6tDdzm1kgjEdmYlVWaNmyDIxJyi45GOeuRjr7lZ/ss2ZIyNhyBGfT60AcT/wqex/6GLXPztv/jFMT4VWTPKD4i1z5GwP+Pb0B/54+9d9tuP+esX/AH7P/wAVUUSz+ZNiSP7/AD+7P90e9AHKaV8PLDRdZs9QGqandzQu3lC4MO2NijKWGyNcnaWHOR8x4zgjsPJf/n5l/Jf8KilWfzIcyR/f4/dn+6fepdtx/wA9Yv8Av2f/AIqgCK2ic2sJE8gyg4AXjj6ULE/2qQefJ9xecL6t7UWyz/ZYcSRgbBgGM+n1oVZ/tUn7yPOxcnyz6t70AE8TiMfv5D86dQv94e1S+S//AD8y/kv+Fc7441fUPD/hO41K1e1aaKa3VfNhZlG+ZEJIDgnAbPWuBX4l+KWcKtzoRJ6EadNj06+fjtQB1PgzQtRm8C+HpU8WazAj6ZbMsUcVmVQGJflG6AnA6ckn1Jrc/wCEe1T/AKHPXP8AvzZf/I9Yfgy18VN4F8PNb6zo0cB0y2MaSaTK7KvlLgFhcgE474GfQVufY/GH/Qd0P/wTTf8AyVQAf8I9qn/Q565/35sv/kej/hHtU/6HPXP+/Nl/8j0fY/GH/Qd0P/wTTf8AyVR9j8Yf9B3Q/wDwTTf/ACVQAf8ACPap/wBDnrn/AH5sv/kejwJ/yTzwz/2CrX/0UtH2Pxh/0HdD/wDBNN/8lUeBP+SeeGf+wVa/+iloAX/hJv8Ap0/8i/8A1qP+Em/6dP8AyL/9aufooA6D/hJv+nT/AMi//Wo/4Sb/AKdP/Iv/ANaufooA6D/hJv8Ap0/8i/8A1q5zV9c8KahqmdUjsjfxx/ZQGv8Ay5EEmCFwCCGOMqfvDsRT65TV/CekXGpNfXupXFuJpBJ5BljETOAOQGU/NhQc5yMcY5o66h0OlstZ8JJdRiyS0NxCp2iPUizjahUnrnIVzknn5snnmsu31PwU8Njax6dfyRbzDAJZ7xlBxkIzMOAB8yhjgfeXHWi18M2dlNFNDNcB4uVJK9drLn7vo5P1xVKxtNGEVrAuv/a3kE8cDtcQl5GbG8jao3MMHnk/Mc5oW9w6WLdtrfgKey329hIbeS4GMTXI69AOOIcdh+79qSbWfAsYv4mt7zBZUmSO8uyN6YT92F/iGApKc4yDwTWKnh3wnNbxbNYikjiuFihcXELeWR92FTt4PPH8fPDVPNpehxm883xM8Zh2eYWuIM2xHA5KZGSW4bIyxOM80vT+tv6+4aOCuLO6vNS1K40+GzFnJf3TQgzsML5z4GAhqu+h6iSzvDZcjkm6f/4itW3maya7trbTbmWCK9uUjeN4tpUTPjGXB/SpjfXBBB0e9IPUbof/AI5TlWneyZzviDMqa9lGa5Y6JWjstDGTTdRz5SLYEoMFRdMSP/HK9C0Xxtq2j6Dp2mf2HZTfY7aO38z+0XXfsULnHknGcdM1x0LywOCulX+B/CXgxnAGfv8AXj9asfb7n/oEXv8A33D/APHK4MdhKOPio4mPMltq1+TRjiM8x9e3tJp220ivyO88Na5qeq6hdRad4d0+Oa0hjLNPrEpGyQsAF/cHp5R44x26mtDxPpPizxHoE+l/2fotv5rxP5v9pyvjZIr9Ps467cde9c18PdVvINb1po/D+pXJa2tQViktwUw0+Cd0oHOTjGehzjjPoH9v6l/0KOtf9/bP/wCSK8+OTYKlWjVhD3otNPmk9Vqt2aQxldxV2vwPKF+HOvXMixJe+HnkycKmoybsjr0izVgfCvxUpJB0Xnr/AKZL/wDGa7yze5s5llHhbxFMyIqIJbqzIULnHAnA7n6dq0/7f1L/AKFHWv8Av7Z//JFfQf2jif5vwRbxla+j/I5L4f2eoeC/EOuWepRWss09pZyr9mnZlC77gdWQHOQe1d7J4j8xQv2XGGB/1noQfT2rj1u573xtqUlxp11YONOtFEVy0RYjzLn5v3bsMc46546Vp0ueU/eluzWMnJc0tzoP+Em/6dP/ACL/APWpkfiPy1K/Zc5Yn/WepJ9PesKigZunxHmZZPsv3VIx5nrj29qJfEfmQvH9lxuUjPmdM/hWFRQB0H/CTf8ATp/5F/8ArUxPEe1pG+y53tn/AFnTgD09qwqKAJPFWt3l7pccdlYwNIJgxE1yUGNrdwjc8jtXFXM2smLdcadpaIhzuOqSJtPTr5Ix1rodYuJba0R4rKe7YyAFISgIGDz87KMfjnmufnv7ydVB0DVUKNuVlktcg4I7ykdCaxn8R6WF/h7kNh/advCwstM0ooW+Yrqkj8gAdTCfao7Px1qfhHxPqBn0OzuJLqztvlTUGAUK8+Dkw8k7jxjjA5OeJLCe60+Jo49B1dwSDmSW1OMADtKPSuQ8U3txJ4nZ30q8ib7HENjtETjfLzw5GOfXPB9q2wkIzrKMtv8AgFVEnCzO+m+Nt4VCt4ZtV+YMM6qexB/54+1PX44XrruXwxasp6Eaqx/9o15MZ5jJv+w3QOMEbouf/HqVLiVEVBp9zgDAy0f/AMXXsfU6PZ/ic/sYHtej/EzWdS05buDw3YCN5JQBJqrg5EjKekB7g1O3xE1fz1Y6JpAIJj2/2y/3jjj/AI9+vHT3rz/wjqV1F4chRNEv5lE053xvAAczOcfNIDx06dqtgThgx0XWjtGFBntsKARgY83pwOD175r8+xOaYqniKkFJJJtLbv6npQwNCVOLs7tef+R2Wp/EbW7TSby5l8OaeY4YHkfZqzk4CknA+zjmsY/HK9AJPha2AHUnVD/8ZrE8Q6ndyeGdVRtC1CNWs5gXd7fCjYeTiUnA9gTXnzzyupU2Nxz7x/8AxVevkmJq4qE3Xs2npb/gHXh8swk5SUk9Ld/PyPWU+ON2ruR4ZtiZDuA/tQ9MAf8APH2qa3+M2oX+pWdpH4YtVklkYIW1RsZCMef3HoDXjiNIjBhaXZx2Lx8/X5q0tFu508S6W66ddOyyuQitFlv3Mg4y4HvyR0r08X+7w85w3SbX3CxeWYWlhp1Ixaklpv8A5HtsvxG1i32+doWkx7vu79ZcZ+mbeiDx9riwrGvh/S32KFJGrv6f9e9chc3l1dRhH8P6oAM/dktu6lf+evoTTbK4uLGNki8P6qQzZO6W2PYAf8tfQCvjf7YxnL8Ub/L/ADPkuZm9b+KNduvGOpXKaHpokOn2kbRtqb4AElwQQ3kck7jxgYwOTni1NearcSzSTeGtIdptvmbtXlIbbgjI+z4/hH5Vi+HLiW58Tas8tnPaMLO1GyYoSRvuOfkZhj8c8V1VfS4NutQjUqbtaj9nGWrI18QeIkUKugaSqqMADVZAAP8AwHqLwhrPiRNCkEGiaVIh1C+bMmqyIdxupSwwLc8AkgHPIAOBnAs1l+F9WvbbSJoYfDup3ca6he4ngktgjf6VKeN8ytx05A6V5+eYqtgsOqmGsm5Ja22s+7NqFGHNsdA3ifWBLh7DQVug/lJD/bT/ADZ5OT9nyGGFwMHOTyMc5vjHWPEsvgjX459E0mOF9NuFkePVZHZVMbZIU24BOO2Rn1FRpPeLeJcnwxr7Mjs6KZrLClslv+W2ed3c9h75reLtav5fBeuxv4Y1aFX064VpZJbUqgMbcnbMTgdeAT7GvnIZ/mEqsYqUbNq/w9/U6HShqeVSNqEkZWSysinUg3TY4/7Z1FEt3HOTHZ2QkC4IF4+QOO3l+wqWW5mmjMbaXe7T1w8Qz/4/UUTyxS+YNOvydu3DSQkdAP7/ALCv32TfMnd/d/8AanzK26ff/wAEtWFjq2q6/Fbx2tiH+xzEh7pwpXdEDyI855Hb15GOdq68F+ILizuoFg0pGuInjLG+lbbuB5x5Xqc0ngueSbxknmWs0GNPnx5hQ7v3kPTax/WvSq+QzZJ4yb9N/Reh30MPTnBSktfXz9ToP+Em/wCnT/yL/wDWrDtfEOPHWrS/ZfvaZZLjzOmJbr296jrHtv8AkctT/wCwfaf+jLmuA7TtZPEfmKF+y4wwP+s9CD6e1P8A+Em/6dP/ACL/APWrn6KAN2PxH5alfsucsT/rPUk+nvQfEeZlk+y/dUjHmeuPb2rCooAu+I9Ul1nwvq2lw26JLe2U1ujvKdqs6FQThenNecSeHfEUqFHtNKKn0v5R/wC0a7qigDgE8K65GyMtjpIZBhT9vlyOv/TH3NauhaTrdj4n0rUruDTxBZSvIwhu3dm3QyRgAGIDq4PXtXVUUAdB/wAJN/06f+Rf/rUyLxH5cKR/Zc7VAz5nXH4VhUUAYHi6x1bWvFB1Swt7LymsorcpPdOjBkeVs8RtkHzB+VYM3hnX5xiWy0lhjH/H/L6g/wDPH2Fd7RQBwkXhzxDDGI47TSgo6D7fKf8A2jXoHhK6l8O+GrfTZokmlR5ZXZHIUNJK0hAyOQN+M8ZxnAzioqKAN0+I8zLJ9l+6pGPM9ce3tRL4j8yF4/suNykZ8zpn8KwqKAOg/wCEm/6dP/Iv/wBamJ4j2tI32XO9s/6zpwB6e1YVFAG6/iPc0bfZcbGz/rOvBHp70/8A4Sb/AKdP/Iv/ANaufooA3YvEflwpH9lztUDPmdcfhQPEeJmk+y/eUDHmemfb3rCooAd4yu7nxD4YuNNtLeJJ3lgkUzTEL+7mSQgkKSMhCOnevPx4X14MjCz0vKABf+JhLjA6ceTz1rvqKAM7wj4p1+38F6FBDoWmSRR6dbojvqkiMyiNQCVFucE+mTj1NbP/AAl/iT/oXtK/8G8n/wAjVxXhjVr2Pwno0aeHtTlVbGACRJLba4CDkZlBwfcA1q/2zf8A/Qs6r/38tf8A49QB0H/CX+JP+he0r/wbyf8AyNR/wl/iT/oXtK/8G8n/AMjVz/8AbN//ANCzqv8A38tf/j1H9s3/AP0LOq/9/LX/AOPUAdB/wl/iT/oXtK/8G8n/AMjVr+BP+SeeGf8AsFWv/opa4j+2b/8A6FnVf+/lr/8AHq7fwJ/yTzwz/wBgq1/9FLQBQ/sTUf8An3/8fX/Gj+xNR/59/wDx9f8AGr//AAmWl/8APrrn/ghvf/jNH/CZaX/z665/4Ib3/wCM0AUP7E1H/n3/APH1/wAaP7E1H/n3/wDH1/xq/wD8Jlpf/Prrn/ghvf8A4zR/wmWl/wDPrrn/AIIb3/4zQBQ/sTUf+ff/AMfX/GuZ1b4b6jqesNf7449ygcxKzjClcB94+XnOMde9dr/wmWl/8+uuf+CG9/8AjNc94o1ldUFrLpaaxDcW4lKs+jX8fzMuB8ywEgZ6n09elJh5GRp/wwudOvI7qJITIm7cTEnz5RlOfm5BJUkf7I/CFfhlre+1le8gE0JYs8VuE3k4wdvmkZGAOQQABtC4zVnS77UINTjvb+612UfvBJbrYaoYyrCQgAGDGQxjw2MgA49DjWthNDPplzDaXNhNatK7Jb6RfyIGJBGzdaAqpxhgpU9y0hJoW4X0uWk+EmoR20MCXZVYGVY9q7R5S9AwEnzN7n5T3U1O3wy1ktKwuLTduDxMbQZVj98tiUBtxJJ4BzjkhQKw7bw+9np1vaQC+jW3uUfC6JfYmK/8vD5tSRKe4XB4GJB1q1c6f9ofUHk0eSV7h1kbfpupbbo53MJQbU8BjleWACqAoyTQ9/68v6+QR2OVtl/sxrywNtfyfZr66i3JZyyA7Z3H3lUg/gala6DKVay1IgjB/wCJdP8A/EVq6Lrek2FlPbXesWyTx3t0HF1IIZT+/kOWR8MpPXBAPNRXWr6c00r2vibTow5bhr8EAFQBgZIGDk8e1fO181rxrzpqGib1111PNeCpyfM7r+vQxbcGCbzPs2pNnlj/AGbPljgDk7enU496sxahHPEksVtqEkbqGR0sJyGB5BB2ciumHibQcf8AIc03/wAC4/8AGszQvEGjxeFNMgbWtPhnSxiQh7lAUYIByCeoPasVnGJcW/ZdV38ztwWUUMTJqpJq3p/kaHgbXrTR9X1ee/g1KGO4gtkib+zLltxRpi3SM4xvXr612c/xF8NW0RluLi/ijBALyaVdKAScDkx9yQK89h1vTxcJJJ4i0oRof9Wt+G45zyTz1HUHpxiq3i/X9GufDU8Vvq1hLIZYCEjuUYkCZCeAewBNXTzKvUrwg6ejaV9dNT1o5JhlH+I9PQ6nT/GPg2yu0uJNbuJGjUBQmkzpzzkkiPJJzzzzjnNbf/C0/B//AEErj/wXXP8A8brwKa/tHjIS9tw3/XYCmx31sJCXvrUqR2mH8q+o+qQ2uehLh3Cc38V/ge56TqVr4v8AGGrXmhu9zBDYWcTs8TQkN5lycYkCk8Ec9K6FtGv0GWgwMgffXucetcN8DLu2bUfEjLcRFfKsxkOMZzPXsE9zAYwBNGfnQ8MP7wqeVR91Hi4mhGhVlSg7pdTmv7E1H/n3/wDH1/xrl5vE+mw3M8DC+d4JXhkMWn3Eih0YqwDKhBwwI4PavUvtVv8A894v++xXi41nS9NvdTtr/UrO1uBqd45innVG2vcSMpwTnBVlYHuCD3qZNpaCo01UlZuxp/8ACV6Z/wA89T/8FV1/8bpsvjDSIIXmm/tGOONSzu+mXICgckk+XwK5+XVbWSX7XDr2m/Zo5gJJDfjbycquBwDtVxjPOCfo/XNc0i/8P6lZ2eq2NzdXFrLFDBDcI7yOyEKqqDkkkgADrUc77G7w0NfePSv7E1H/AJ9//H1/xpo0a/YsBBypwfnX0z6+9dZ9qt/+e8X/AH2KiiuYBJMTNGMvkfMOflFanEcZq+m31np73MlnO6RkFlgjMz8nHCJlj17D36CuVu5XuYlT+zNaADZIfRLtlb2I8sZ9fqBXsQuYCCRNGccn5hxR9qt/+e8X/fYqHBN3OiniZU48qR41YxTaUsttJZaxOQ+N0WjXJTgAHDKhDA4zkE5z1PWua8Sabqt9rn2+20PWZLd7ZIQRpk4YMrOTldm4DDrgkYPIBO04+hba5gW1hBmjBCAEFh6ULcwfapD50eCigHcPVq0oydKanHdDeKm1ayPmQeHdbnnz/YOrjCE4l0ydRwCTglQMnpjqTgDJIFJFoWsxRKg8Pa5hRjjSrgf+yV9OT3MBjAE0Z+dDww/vCpftVv8A894v++xXb/aFTsvx/wAyfrEux4T4X+12GgRW1zo2uJKssxKjSLpsAyuRyI8dCKf9kl81S9prZwdyqNBuckgjk/u8k8cnrz1Fe3QXMAjIM0Y+dzyw/vGhrmD7VGfOjwEYE7h6rXzNTJaFSrKq5STk23t1+R1LM6qio2Wnr/meLa9JcXXh3U7aHSNcaWW0ljQHR7oZYoQOTHgfjXDyaDrjxsv/AAj2ucj/AKBVx/8AEV9Q3NzA1rMBNGSUIADD0qX7Vb/894v++xXbl+Dp4CMo0m3fv/wLG9PO8RTbajHX18/PzPlSPw7rqyA/2FrbbRgj+yZ89On3OO3FaOk6VrFr4g025n0DXEhilcu39lXBxmJwONmTyR0r6ViuYBJMTNGMvkfMOflFEtzAZISJozh8n5hx8prrr/vqUqUtpJr7xVs5r1aMqLikn6/qzxu/T7dGivpOtAoSQx0S6OMqR/zz9wfwpNPMtpCwNhrs28hg50a76bQB/wAs/QV7V9qt/wDnvF/32KitrmBbWEGaMEIAQWHpXh/2Bh+Xl5pW+X+R4vIjxvTdSW38U6k0thrClrK1AX+ybktw8/JXy8gc8EjBwcdDjc/tyD/nw1r/AME13/8AG619Q1/RtL+IOonUNWsLQS6VZCM3Fyke/Et1nG4jOMj8xVG68T6JNcXTReMNDRJNgiJ1QfIAV3DaHA5w3I556ivRpQ+rwVGGqRnKo4vlSK39uQf8+Gtf+Ca7/wDjdHhHxBawaE8b2esk/br1sx6PduObqU9VjIzzyOoOQcEEVtweMvCsNvHG3ivR5GVQC7ahFk/+PVd8CX1pN4YaaK6gkik1HUHR1kBDKbyYgg9wQc5rmx+Ap5lSVGtdJO+nzXVPuaUK8rt2ObFzp51OO6ltdXcpK0qr/wAI7ebjknqfL5xlcHHGPfh/ijW4b/wjrVnbadrjz3FhPFGp0W7XLNGwAyYsDk9TXoLXMH2qM+dHgIwJ3D1Wi5uYGtZgJoyShAAYelecuF8Jzxm5ydttV/8AInT7eR86TabqssTRjRNdTdwSNJuM47/wVDDpGrJctKdI1xzt2sP7HuM5wOp2e3619Lfarf8A57xf99ioormASTEzRjL5HzDn5RX37z3EN3cY/j/meb9Sp2td/h/kfPmk3o0HxTb3Gq2Wp2cb2U6IZtOuFLHfCeBsyenJHTIz1Fdb/wAJvoX/AD1vf/Bdcf8AxupPi9f2cGt+HZJruCNPs14u55ABndb8Z/A/lXn0+saZJHhNXs0bI5FwnTv39K8rFYqeIrOrJavt9xlOtLDv2UI3R3v/AAm+hf8APW9/8F1x/wDG6k8NTp4j8U6vcaWsskcVlaI5kiaEg77g9HAJ+ted2mrafFHtl1ayY4GP9KVu3JyT+ldv8MfFHh+w1vXZLzXdMtkltrRY2mu40DlWnyASecblz9R61gpNsuhiZ1KnK42R00vhPVRd/atyqfMyFwMZJAH8XXtn0Y9OMWrXwzqVvLO/lKfObcQCowee+457D8K1J/HXhAxgDxVoZ+dDxqEX94f7VS/8J34P/wChr0P/AMGMP/xVUdx59e+NdBtLq6spb24S4gkeCTZZzPsdSVYAhCDgg9MjispPF3h+MOBqU5DRCIZ065zjHUnbyc/55JPDatqunSeINZlS/tWjk1O7dGWZSGUzuQQc8gggg+9ZzXto27OoW/LAgi4A4z6fSvQhg6coqTlujpjRjZO56pb+O/DNnZrG9/PsjB+b+z51AH/fHQD+Vdvc+HdSuI1URsmHDHDrzg5x1r5y1DULJ9NukS8t2ZoXAAlBJOD719Rf8J34P/6GvQ//AAYw/wDxVYYmjGk0ou5lUgoWSZzS+EdTa2Nt8jbJA24gcNt643Yz0b0znitQ6NfqVBg5Y4Hzr6Z9farkXjrwgJJifFWhjL5H/Ewi5+Uf7VTw+LfDWo31rbWXiHSbm4ZyVigvY3Y4RicAHNcxmc5d+EdUurkygLGMY2jHPHBJ3dQTkehpsfhPU5J47thGWL+YNoAGOOmW644yRnntgY777Vb/APPeL/vsVFbXMC2sIM0YIQAgsPSgDmP7Gvy5TyPmABI3r3/H2qnqXhjUbuOIEGNUkBKkqyvyBgjPIPT8a7NbmD7VIfOjwUUA7h6tRPcwGMATRn50PDD+8KAOXh0HUooY4zCWKqFLF1ycd+tRz6DqF1ayRJGybsqWV1yOcHvXY/arf/nvF/32KiguYBGQZox87nlh/eND1BaHCt4S1MSNGBGFlfzWG0Z4PY7uDyBntjgA8086Pc6Bo91dXgC2ttG9xK4x8iKuWOAST0J7mu3a5g+1Rnzo8BGBO4eq1ieOrmBvh94lAmjJOlXQADD/AJ5NQB53eeKtHufL2z3iFDnJ0q5P/sg9wfrVRtb0KSNVklumKIUU/wBk3P3SQcfczgYIAz0NYMuuaU0Lqmr2IcqQp+0pwfzqvDqumLKjyazZYUMNovQR2x1PPfr60AdsnjXQoI4YpLi8LkBFJ024XeQM8Dy/QE4HpVW/8R6PeyBvtN4ihQMf2VcknnJBOzkEDGP/AK2OQv8AWtKe80xl1OzYJcszETqdo8mQZPPHJA/GrFzrWnSRbbfWdPjfP3jOpx+v0oeu4I6m08T6RBctPJc3jsyBDjSrkFsYwSdnsemOtdPod1D4jjmfSy0phIEiSIYnXPQlHAbBwcHGDggHg48rsdZsIomFzrGnsxORtulbsM9T65r0H4T6hZXGu+IZIby3kT7NZruSVSM7rjjIPuPzoA2JfCmpm4FxxuEm9fMKnBOAAPmx0GOnf15qex8M6lZ2/lGJW+bd8pUAev8AET1yeT3rr57mAxgCaM/Oh4Yf3hUv2q3/AOe8X/fYoA8M8N+ONAtPC+kW011cLLDZQxuBZTsAwQA8hMH6itP/AIT/AMN/8/dz/wCAFx/8RXkWn6hZJptqj3lurLCgIMqgg4HvVn+0rD/n9tv+/q/416ccFSaT5zqVCLW56p/wn/hv/n7uf/AC4/8AiKP+E/8ADf8Az93P/gBcf/EV5LJfWjtJi/twCMKRcAY/D61KNRsAoH2634/6bD/GhYKl/MHsI9z1X/hP/Df/AD93P/gBcf8AxFei+BP+SeeGf+wVa/8Aopa+Zv7SsP8An9tv+/q/419M+BP+SeeGf+wVa/8Aopa5sTQjStyu9zKrTULWYf8ACd+D/wDoa9D/APBjD/8AFUf8J34P/wChr0P/AMGMP/xVdBRXKZHP/wDCd+D/APoa9D/8GMP/AMVR/wAJ34P/AOhr0P8A8GMP/wAVXQUUAc//AMJ34P8A+hr0P/wYw/8AxVcbrvjR31a6l0nxtpEdoq/uIlv7HaxCA8l8ty4K9RwT04I9SrjNd1rxXaatdJplhBLZQrlN1lLI0hCBzhlcDk5UcHk98YJ1QPY5XQfGt7L4ivX1nxppcWlqsz20X9oaeMsSAiFlLMVAywbCn+8O1Z9n4plibTpW8S2xMLSFI5vEVu20bixE374h8r8q8vjGcJ0HWaP4g8eajq2ow3ekWdpawR3DwN9lm3SsuAke52Vc5OSwDKwztxgmpdK1LxQLDTrmdr65hFxMJVm0/wAqeVBCzKWXauweYNo+UE/Lyc8qOyfZf5/iEt36/ocFba5f22nW8I8Z2TyRXKGZptfidpnH3pFPnjbEePlOcYP7s5xVq58SpK+oOfEr/vHV2SPxJaqJQTuKxETjy9pIXgLlVbLNkKOk0SfxrfWEEN/qGqwXpu4o5pfsESKh2s0y4aLDRAKArjqz/ePSo7nWvFjPqDJc6xEgdW2popLQoxyPK/dsJCAVVsljksdqhcke/wDXl+H/AAQjt/Xd/wBdzzqxlaZLqV7iO5d726Zp4mDJITO/zKRwQeoPvSSwTksUkJ+fKqXK8YPcD1P5AVtaZothqEV3d6ro9hJqEuoXhuGkt0Y7/tEmRkjPHT8Khn8NWhlkWHQNNC5OGNvCBjnGPlJ54znP4V4NfO6cK86bjqm1uuj6Dhw5OpFVVU+LXbvr3KqghQGOSBycda2/DYDeEtIU5wbGEcHB/wBWO9KnhnQdi7tD03djn/RI/wDCszQPDui3HhfS5JNIsGlksomaRrWMsWKDJJI5P1rycwzCljaa0ceV+u9/NdiKmVSy9Lmlfm8rbf8ADmna2N/DcRF7rdAuCymRmJIQg8nsSc/gKqeNv+RVuP8Artb/APo5KrWvhm2W4iWfRNMaHgu5tIc/cORwP72Pypnibw/osGiGSHSLCN/tNuu5LZAcGZARkDuCR+Nc2H9msXSfNfWOyXf1IjP2c1Pe2pxcyu8ZCHDfXFJGsokJcgqR2J/lW9PoeneX+502xDZHW2Q8fl26/hTINEsfNcS6XZ7MnBNvH6nGMD09a/QvrK7HtvjSDfN7F/8AgX/AO8+B3/IT8Sf9cbP/ANCnr1+4/wBUv/XRP/QhXlHwhsLODW/EUcNpBGn2azbakYAzuuOcfgPyr1Ke2gEYIhjHzoOEH94VDlzO55tbF/W6jxCVubWxaqK3/wBU3/XR/wD0I0fZbf8A54Rf98CooLaAxkmGM/O45Qf3jSMyVv8Aj7j/AOub/wA1ouv+PSb/AK5t/KomtoPtUY8mPBRiRsHqtFzbQLazEQxghCQQg9KALVRQ/wCtuP8AroP/AEFaPstv/wA8Iv8AvgVFFbQGSYGGM4fA+QcfKKALVFRC2gAIEMYzwfkHNH2W3/54Rf8AfAoALX/j0h/65r/Khf8Aj7k/65p/NqitraBrWEmGMkoCSUHpQttB9qkHkx4CKQNg9WoAluP9Uv8A10T/ANCFS1VntoBGCIYx86DhB/eFS/Zbf/nhF/3wKAC3/wBU3/XR/wD0I0N/x9x/9c3/AJrUUFtAYyTDGfnccoP7xoa2g+1RjyY8FGJGweq0AS3X/HpN/wBc2/lUtc146toF+H3iUiGMEaVdEEIP+eTV8xyadZ+W2yzt92OP3S1cIOR6WX5bPGqXLK3Lb8b/AOR9eQ/624/66D/0FaJv9bb/APXQ/wDoLV8fR2EG9d9hbhcc/u0/w611vw4srWP4meH9ltCuZZgdsYGR9mlqnSaVzqr5JUpUZVnLbyZ9M1Fa/wDHpD/1zX+VH2W3/wCeEX/fAqK2toGtYSYYySgJJQelZHhnPn/koerf9gqx/wDRt3Tbqw1Ga4umiuVRJNgiJkk+QAruG0EDnDcjnnqK0b3wx4f1XUWl1HQtMvJFiRVe4tI5CBljgFgeKqz+BfCAjBHhXQx86DjT4v7w/wBmsZUuZ3uYyo80ua5cgjaG3jjaRpGVQC7dTVXwR/yL03/YU1H/ANLJqf8A8IJ4P/6FTQ//AAXQ/wDxNadlYWcFokMNpBHFEWSNEjAVFBIAA7AAAAVUKfK73HTpcjvcsN/x9x/9c3/mtF1/x6Tf9c2/lUTW0H2qMeTHgoxI2D1Wi5toFtZiIYwQhIIQelaGpaqKH/W3H/XQf+grR9lt/wDnhF/3wKiitoDJMDDGcPgfIOPlFAErf8fcf/XN/wCa0XX/AB6Tf9c2/lUTW0H2qMeTHgoxI2D1Wi5toFtZiIYwQhIIQelAFqvIPiD/AMlDl/7BVr/6NuK9a+y2/wDzwi/74FeN/EjTbC5+ILieytpQmlWxUSRK2My3GcZHsPyoAwLiKeRyY3wNhC/OV2tzzgDnt9MU+1SWOALMwZwTyCTxnjk89KzLjQrDefJ0mywEO3FtHgtz1yPp0p9roWmmAfaNIsRJk9beM8Z46DHSgGYMf+suv+vuf/0a1MaKRt2WPLAghyOM+n0qCPTrEvc5srfi5mUful4AkYAdOwpjaZbndizgX5hjEKYxn6ele/S5vZR06fp6HoRvyIn1L/kFXn/XB/8A0E1206u0LLGQGOOpx9Rnt9a4DUNPsk026ZLO3VlhchhEoIOD7V9Rf8IJ4P8A+hU0P/wXQ/8AxNcGYX5lc58Re6PFEguvNhd5VwgAZQzc9f8A63XPStzw1/yPvhv/AK+5v/SWevTh4M8KzFkl8M6M6QnZErWERCLjdhfl4G5mOB3JPeprXwx4f0q7im07QtMs5XJRnt7SONmXBOCVA4yAcewrzznNuorX/j0h/wCua/yo+y2//PCL/vgVFbW0DWsJMMZJQEkoPSgCVf8Aj7k/65p/NqLj/VL/ANdE/wDQhUS20H2qQeTHgIpA2D1aie2gEYIhjHzoOEH94UAWqit/9U3/AF0f/wBCNH2W3/54Rf8AfAr54utI0y41jWJJtOtJJDqt6CzwKScXEgHJHpQB9Dt/x9x/9c3/AJrWJ47/AOSeeJv+wVdf+imrwEaDbtdf8gqxWLcTkwRYxnjjbnp7/iKXWtF0qLQtQkj0yzR0tpGVlgUEEKcEHFAG3KrtC6ocOVIU+hqvDbyrKjyOcKGG0SMR2x169+vrVeXQtK8l/L0mx8zadv8Ao6de3aq8OgWJlRpNMtBGAwKm2i56YzgfXp7UAS63/rdL/wCvs/8AomSoLhZnjAhdUbOSSM0l/oulJeaYq6ZZqHuWVgIFG4eTIcHjnkA/hVi50PTxF/o2j6e0hP8AFAgAH5fh+NevgM0+qUnS5L3d97dvLyOWthvay5r2KtpHPHEROwZs8YYnsPX3zXo3wf8A+Q34i/69rL/0K4rz+x0OxaJvtWj2SvnjMEZ4wPQeua9B+E+n2VvrviGOGzt40+zWbbUiUDO645wB7D8qrGZt9ZoexULfO/6Co4X2c+e9/kep3H+qX/ron/oQqWqs9tAIwRDGPnQcIP7wqX7Lb/8APCL/AL4FeMdZ8l6b/wAgqz/64J/6CKtVmafp9k+m2rvZ27M0KEkxKSTge1Wf7NsP+fK2/wC/S/4V9HBy5Vp/X3HpRvZEkkUjtJhiARhSHIx+H1qUDCgenvVCTTLYtJtsoBx8uIUx+o9alGmWIUA2VuT6+Uv+FNOV9v6+4Nexbr6P8Cf8k88M/wDYKtf/AEUtfM39m2H/AD5W3/fpf8K+mfAn/JPPDP8A2CrX/wBFLXnZjf3b+f6HPib6XD/hBPB//QqaH/4Lof8A4mj/AIQTwf8A9Cpof/guh/8AiaP+EN0v/n61z/wfXv8A8eo/4Q3S/wDn61z/AMH17/8AHq8w5Q/4QTwf/wBCpof/AILof/iaP+EE8H/9Cpof/guh/wDiaP8AhDdL/wCfrXP/AAfXv/x6j/hDdL/5+tc/8H17/wDHqAD/AIQTwf8A9Cpof/guh/8Aia5rxrpfhfwrp1reweCdAuvMnaN4jYwpkCGRx8xGF5QZY5AGTXS/8Ibpf/P1rn/g+vf/AI9XE+LrfRdA1VC2j61qF/BbvPazHxDdoViwfNPmNJ+7AIQH2cE8A0m9Boisbvwjem2gPw+0OG+ntTcLbfZ4HbHlSPkbU+ZSY9oYdd2faqNpceGmi0x7nRPArCaWUOU0+NftEaAEmLJONuSvVyzDAAGSL1hf298bcHS9di861MoH/CUXrsJfKeQIAHwykIcMDzkcc1Rs9Uttulvd6jcSxTyyrJJba3qA85VUHdEPtB4Una3LHgnCjJD+21/W7JWsU/62G6JBaazYQY8MeC4b+S7igeL+xFdY2ZWZ4W/eArJGqMSe+QNoqO5u9AV9Q8rQfAaRwuuGk09CbVGOVaUZBbK7egUBnUZY5Ak0Q6jrNhBi+lhv5LuKB4v7T1F1jZlZnhb/AEsFZI1RiT3yBtFR3OqIr6h5WrokcLrhpNe1Am1RjlWlH2kFsrt6BQGdRljkBPf+vIa2/ruzP0XR7O7sp5zFd2W+9usW1veTQxwj7RIAiojhVAHGAO1Nn03bLJHCmrMQTj/TrogAZ7mUA549MZ710XhPwodV0Jr46zrFkZb28JtlaGTy8XMgwWkjZ2PHJZiSc0smhMrSrHrmsyOtwYFRfs5YkbuSBbHH3O2evOK+XxGW4t4mpKMlZt2V3pr6HqUc1wkaUYOLukruy7epnJoFmyKTNqQJGf8AkJ3P/wAXXmNhPdJpNqVv9RAECYRLyUAfKOAA2B9K95HgQlQT4k1sZHQra8f+Qa8t0fwbaTeGrC8fUdRBezjlKR+VgZQHAymfzNerkWIwuTupLNV7RTso6c1mr3+K1iK8lmVlhVbl3vpv6HNLeagZUVr3VFBHzf6bNwee+/2H5065aeYQxy31/JG9zCGV72Vgf3i+rf8A6q6KHwzYz3CRLqWoMCcM6PEVBOcYPk47e3tmpNW8GW1naQzR6nqDN9rtlG7ysDdMi5/1fUZyPcd69+rxLw97OVKFC05J2fJFWb21T01OOeV4lQc7qyXcqz6XEkeYmvGbIGDfT9+P71Mg02N5XV2vQATg/a5x3IHV+c9eK37vw3JBCHj1fUHJdVwxgXqcf88T61X07SF1AsF1XVE2orHPkdSTx/qvYH8a+ZWc4Zx5ru3oeD9VrW+L8Wdb8IbKKHW/ESK85H2azPz3DsfvXHcnPavUp4EEY5k++nWRv7w9684+GWmNYeI/EEIvrmbNpZNvlEefv3Ix8qgY49O9ejzxOIx+/kPzp1C/3h7V6tCrGtTVSOzPUoxcaai9yX7On96X/v63+NRQQIYzzJ99+kjf3j71L5L/APPzL+S/4VFBE5jP7+QfO/QL/ePtWxqDQJ9qjGZOUb/lo3qvvRcwILWYgycIesjHt9aGif7VGPPk+43OF9V9qLmJxazEzyHCHgheePpQBL9nT+9L/wB/W/xqKKBDJNzJw/8Az0b+6PepfJf/AJ+ZfyX/AAqKKJ/Mm/fyDD+i8/KPagCUQIAeZOf+mjf40fZ0/vS/9/W/xoET4P7+Q59l4/SjyX/5+ZfyX/CgCK2gQ2sJJk5QdJGHb60LAn2qQZk4Rf8Alo3q3vRbRObWEieQZQcALxx9KFif7VIPPk+4vOF9W9qACeBBGOZPvp1kb+8Pepfs6f3pf+/rf41FPE4jH7+Q/OnUL/eHtUvkv/z8y/kv+FAEUECGM8yfffpI394+9DQJ9qjGZOUb/lo3qvvRBE5jP7+QfO/QL/ePtQ0T/aox58n3G5wvqvtQBieOoEHw+8SkGTjSrrrIx/5ZN718xyWUaxsVa4JA4/0iT/Gvpzx1E4+H3iUmeQ40q64IXn903tXy5ukAOb2cYbB/1f8A8R1ralbU+hyFwSqc8b7dvPuOjtlZ1DC6AI5/fSf/ABXH0rrfhxaRp8TPD+GmOZZh807n/l2l9TW38Ovh3Y+LtGv7zUNW1SKS3vTboLcwgFRFG+TmM85c/pXoGh/C3R/Deu2mqQahqdzcRMwi+0PFtQlGBYBY1ydpYc5HzHjOCHOcbNWNsdmOF9nUw6g+bVbLf7zufs6f3pf+/rf41FbQIbWEkycoOkjDt9al8l/+fmX8l/wqK2ic2sJE8gyg4AXjj6VgfMAsCfapBmThF/5aN6t70TwIIxzJ99Osjf3h70LE/wBqkHnyfcXnC+re1E8TiMfv5D86dQv94e1AEv2dP70v/f1v8aiggQxnmT779JG/vH3qXyX/AOfmX8l/wrhdMXWtSivLg+KdTtwNQvIUihhtNqrHcyIoG6Enoo6k1xY/MKOBpqrW2btp8/8AIqMHJ2QeNo5T4n0O1juNRSCSzvJJBbXVwpyrW+CRE6sfvEdcfNWTqmnXGneG9d1Nb3VoriztJJ7UPql24Vli3jcHlZZAG4IK4ODkc4omttRvPENqx8R6pLcRGa1WXdaAxozAtlRbY+YwgjP93qOaf4u0W/i8F67I/ifVplTTrhmikitQrgRtwdsIOD04IPuK+OzDNJ1sZF0KrjF20vJdey0OiMLRs0em/Z0/vS/9/W/xqKKBDJNzJw//AD0b+6PepfJf/n5l/Jf8KiiifzJv38gw/ovPyj2r745QaBPtUYzJyjf8tG9V96LmBBazEGThD1kY9vrXA/EjWda0fVtFg0zV57RbiC6eUpFC5bY0IH30OPvnpXF3Pi7xakJz4lvnVvlIFtaDrx/zx9cUnJI5qmKp05cktz3f7On96X/v63+NeN/EjT4bj4guHe5G3SrbHl3MidZbjrtYZ6d6yrTxr4tuY93/AAk94CAM7be1IGRnH+p61k3Nxq2teJLqa/1y8kmS0gQSCKBSV3zEDAjxwc9s8n2wKSY6eKp1JckdyO402ONyI2vyAhYf6ZcHceeMh+O3Xrmn2ulwzQB5Wv0fJBBvZ16HrjfTLiK5t3K/2xenCFzkQAnr0/d89Kfa21zdQCUaxfDJI4WE9Dj/AJ5UzoZy8dhCXufnuOLmYf8AHzJ2kYf3v1pjWf3trXAIYAAzSnjOP7340+O1m33P+n3AxczD7sfOJG5+7360xkuPm23s52sBgmMHrj+5Xu0lH2cbx6eR3xtyLQbqFjEmm3TB7gkQuebiQjoexavr37On96X/AL+t/jXyFqFtMum3TG+uGAhclSseDweOFr698l/+fmX8l/wrhx6SkrKxhiN1oRRQIZJuZOH/AOejf3R70SwIJIeZOX/56N/dPvRFE/mTfv5Bh/ReflHtRLE/mQ/v5Dl/RePlPtXAc5L9nT+9L/39b/GoraBDawkmTlB0kYdvrUvkv/z8y/kv+FfPmnePvFculW8r+JrpHMMbECC12jcuf+eJx0OOp6UAdV4/lu4/HTW8Opanbwrplu4jt7+aIbjLOCSFYZOFHX0rkr241eMqYdW1qVcZKnVLonII7+Zx1z07V0HhnRLjx34i1S41fxDqjS29laCOSJLZCVZ5zgjyccYOOAeTnPGOr/4VdYW/znXdZlz8m1zb4G75c8Qg5GcjtkDIIyCAedW1xqMsO+TV9dRix+U6tdDjJx/y09KydN02G5t5ppp75pGu7jc326bLHzn5Pz8n1PUnk8163/wqex/6GLXPztv/AIxUcPwn0zyz5Ot6zAu9sojQEFtx3N80ROWOWPbJOABgAA8lGns115ai/wBm4gk3c4AAPr5nce34Gl1rSbaPQtQkWS8JW2kIDXszDhT1BbB+hr13/hV1gv7j+3dZJf5xKTb7l28YH7nGDuycgn5RgjnMc/wn0z7PL5+t6zcQ7D5kMjQBZFxypKxBgCOOCD6EUAeTRaaZDHlr1QWAfN1cDAwT3k7dM+9d98PfBeia5Y6tJqKX072+oeTEf7SuV2p5EL4+WQZ+Z2PPrW//AMKnsf8AoYtc/O2/+MV0Phrw1b+HLO5tLS6upN9x5sssxQvI5RRk4UAYVVHAAwo75JAMt/hp4URo1+w3Tb225fUblivBOVJkyp4xlcHBI6Egv/4Vh4U/59L7/wAGt3/8dqv8R9R1TSNN0l9N1Oe1ln1DyXkWOJjt8iZsAMhHVR2rgrnxd4qtYt7eKNQbJwFW0tST6/8ALH0yfwoA9EHw38L3Si4ls7vzJRvbZqVyi5PJwqyAAewAArU0TwvpGgTXMem28sXmqjSO1zLI7Y3YBZ2LYHOBnAycdTnyLT/GHii6t8x+KL1VTCgC3tTxgEc+T712nw71bWdV1jWoNT1e4u1gt7V4y8UKFS7Tg/cRc/cHWgDvJ4EEY5k++nWRv7w96l+zp/el/wC/rf41FPE4jH7+Q/OnUL/eHtUvkv8A8/Mv5L/hQB8h2NnFLp1o7NOCYE+7O6j7o7A4qx/Z8P8Afuf/AAJk/wDiqr2NvK+nWjLeTxgwJ8qhMD5R6qTVj7LN/wBBC5/75j/+Ir6GCXKvd/I9FJW2IZLMBpAjXHyjK5nlOf8Ax79KlGnxbRl7jPf/AEmT/wCKqKRJ1aQC+nJQZwfLBPf+5UotZyoJv7gH6R//ABFCUb/D+QWXYX+z4f79z/4Eyf8AxVfTPgT/AJJ54Z/7BVr/AOilr5m+yzf9BC5/75j/APiK+mfAn/JPPDP/AGCrX/0UtcGYJLlsrb/oc+I6aB/wj2qf9Dnrn/fmy/8Akej/AIR7VP8Aoc9c/wC/Nl/8j0UV5pzB/wAI9qn/AEOeuf8Afmy/+R6P+Ee1T/oc9c/782X/AMj0UUAH/CPap/0Oeuf9+bL/AOR6P+Ee1T/oc9c/782X/wAj0UUAH/CPap/0Oeuf9+bL/wCR6P8AhHtU/wChz1z/AL82X/yPRRQAf8I9qn/Q565/35sv/kej/hHtU/6HPXP+/Nl/8j0UUAWtI0CHSNP+yLdXNwTLLM805Te7ySNIxO1VX7znoBV77HH6t+dFFYNK5zSSuw+xx+rfnXPWPgLS9P0+2sori8aO3iWJC7rkhQAM/L14oorzcxpwlBcyvqelljcZS5dCx/whunf89rr/AL6X/wCJqveeAtLvoFiluLwKsscoKuuco6uP4emVGfaiivMp0KSmvdW/Y9KtUm6ck29mT/8ACG6d/wA9rr/vpf8A4mj/AIQ3Tv8Antdf99L/APE0UVPsKX8q+48CyLOkeGrPRdQvL22lneS6iiicSMCAIzIVxgDn942foK13QOuDngg8exzRRX0uDSVCKXYtbDqaiBFwM8knn3OaKK6RgUBkV+cgED8cf4USIJI2Q5wwIOKKKAHU1UCs5GfnOT+QH9KKKAHUUUUANjQRxqgzhQAM0BAJGfnJAB/DP+NFFAA6B1wc8EHj2OadRRQA1ECLgZ5JPPuc0FAZFfnIBA/HH+FFFAFXVtNh1nRr7S7hpFgvbeS3kaMgMFdSpIyCM4Poa4f/AIU14d/5/dU/7+x//EUUVpTbPYyqpOHPyu236nT+FfClj4RsLmz0+W5ljuLg3Dm4ZSQxREwMAcYQfrW2yBmQnPyHI/Ij+tFFQ9zzcQ2602+7/MdTY0EcaoM4UADNFFIxAIBIz85IAP4Z/wAaHQOuDngg8exzRRQA6sux0G10+GSKKSZlkuJrg7yM7pZGkYdOmXOPbHWiivHzunCeHSmr69fRmlN2ZZ/s+L+8/wCY/wAKq6p4ftNW0m802eSZYbuB4JGjYBgrqVJGQRnB9KKK+bpYaiqkWoLddEbOTsatNVArORn5zk/kB/SiivvDlMLxD4Q0/wAS3dnc3k1zG9pHLHGIWUAiQoTnKn/nmuPqayv+FZaL/wA/V/8A9/E/+IooqHuefiYxdTVB/wAKy0X/AJ+r/wD7+J/8RTI/hbokV3LcrdahvkjSMgyJjCliP4P9s/pRRQtww0Yqpoif/hXGj/8APzff99p/8TR/wrjR/wDn5vv++0/+Jooqz0DMX4N+HlMhF5qnzyPIf3sfVmLH+D1NL/wp3w9/z+an/wB/Y/8A4iiivUpzlyLU6oydkMn+DHhy4t5IXvdVCyIUJEsecEY/uV6LRRXLipNtXMqrbeo1UCs5GfnOT+QH9KGQMyE5+Q5H5Ef1oorlMh1cTafC/RLOygtY7rUCkMaxqWkTJAGBn5PaiigDY0DwnYeHL28urOa5d7uOKOQTMpAEZcjGAP8Ano2foK3HQOuDngg8exzRRQA6mogRcDPJJ59zmiigAKAyK/OQCB+OP8KJEEkbIc4YEHFFFADqaqBWcjPznJ/ID+lFFAGT4h8OWfiWC0hvJJ41tbj7QhhYAltjpg5B4w5/HFY//CuNH/5+b7/vtP8A4miigA/4Vxo//Pzff99p/wDE1paB4TsPDl7eXVnNcu93HFHIJmUgCMuRjAH/AD0bP0FFFAG46B1wc8EHj2OadRRQB51B8GPDlvbxwpe6qVjQICZY84Ax/cp//CnfD3/P5qf/AH9j/wDiKKK9WM5WWp1qTsH/AAp3w9/z+an/AN/Y/wD4ij/hTvh7/n81P/v7H/8AEUUVXPPuPmfcP+FO+Hv+fzU/+/sf/wARXbaTpsOjaNY6XbtI0Flbx28bSEFiqKFBOABnA9BRRXHipN2uzGq27X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8" descr="data:image/jpeg;base64,/9j/4AAQSkZJRgABAQEAYABgAAD/2wBDAAgGBgcGBQgHBwcJCQgKDBQNDAsLDBkSEw8UHRofHh0aHBwgJC4nICIsIxwcKDcpLDAxNDQ0Hyc5PTgyPC4zNDL/2wBDAQkJCQwLDBgNDRgyIRwhMjIyMjIyMjIyMjIyMjIyMjIyMjIyMjIyMjIyMjIyMjIyMjIyMjIyMjIyMjIyMjIyMjL/wAARCAHkAo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57xRqOraaLWfS7eS4VRK00aQNLkBcjhRuznoByTxzXQ1xmu+N7rR9WurSPSIp4LZctK14UY/IHbC+Wei578nA4zkHkAaRr/ifUNXhS40xbewlMiZkspUdP8AWFHJZsYwigggcsOR0p0V74lgttNnnM0+26u1uoks8NIiiYxn/ZU7Y8dzkfMc81fDnxCuvEnie70i20i2SO2Erm4N/u3IpCqQojyGLHBVsFcHr0psvji7tTpf2u40eCSee5WaB3YO6RSMh8slhyAB2YsTgKBkg6K3ULWbT6GJa6z48i0+zF2mqTzfbI1u2SyWNwdrb44/3DKY923EhGDyPMHWrNzrXixn1BkudYiQOrbU0UloUY5Hlfu2EhAKq2SxyWO1QuTWtfiZrR0+zkvY9PSaW8jhnMMBYW5KsWgKtMpaYEDoc/NwhPFWbn4jair6h5V7oCRwuuGkLk2qMcq0o3gtldvQKAzqMscgD3/ryCO39eZ0/wAPnuJPCQe7QJdNqF+ZlHRX+1zbh+ea6OUkSQgEjL4Pv8prmPADG+8Kfa5o5YZZtQv5Hj8xhsJu5iR17V0UsCCSHmTl/wDno390+9VL4mTH4UWqitiWtYSSSSgJJ+lH2dP70v8A39b/ABqK2gQ2sJJk5QdJGHb61JRKpP2qQZOAikD8WonJEYIJHzoOP94VEsCfapBmThF/5aN6t70TwIIxzJ99Osjf3h70AWqitf8Aj0h/65r/ACo+zp/el/7+t/jUVtAhtYSTJyg6SMO31oAybP8A5KHrP/YKsP8A0bd1t3H+qX/ron/oQrn7SBP+Fg6wMycaVYf8tG/563fvW3PAgjHMn306yN/eHvQBaqK3/wBU3/XR/wD0I0fZ0/vS/wDf1v8AGooIEMZ5k++/SRv7x96AJW/4+4/+ub/zWi6/49Jv+ubfyqJoE+1RjMnKN/y0b1X3ouYEFrMQZOEPWRj2+tAFqoof9bcf9dB/6CtH2dP70v8A39b/ABqKKBDJNzJw/wDz0b+6PegBupaTpus262+qafaX0CvvWO6hWVQ2CMgMCM4J59zWX/wgng//AKFTQ/8AwXQ//E1t/Z0/vS/9/W/xo+zp/el/7+t/jQBhr4M8K3SLcXHhnRpp5RvkkksImZ2PJJJXJJPeo18C+EPtUg/4RXQ8BFIH9nxerf7NbdtAhtYSTJyg6SMO31oWBPtUgzJwi/8ALRvVvegDEn8C+EBGCPCuhj50HGnxf3h/s1L/AMIJ4P8A+hU0P/wXQ/8AxNa08CCMcyffTrI394e9S/Z0/vS/9/W/xoA5+DwL4QMZJ8K6Gfncc6fF/eP+zQ3gXwh9qjH/AAiuh4KMSP7Pi9V/2a24IEMZ5k++/SRv7x96GgT7VGMyco3/AC0b1X3oAxLnwL4QW1mI8K6GCEJBGnxen+7Uv/CCeD/+hU0P/wAF0P8A8TWtcwILWYgycIesjHt9al+zp/el/wC/rf40Ac/F4F8IGSYHwroZw+B/xL4uPlH+zRL4F8ICSEDwroYy+D/xL4uflP8As1txQIZJuZOH/wCejf3R70SwIJIeZOX/AOejf3T70AZP/CCeD/8AoVND/wDBdD/8TUVt4F8INawk+FdDJKAknT4vT/droPs6f3pf+/rf41FbQIbWEkycoOkjDt9aAMRfAvhD7VIP+EV0PARSB/Z8Xq3+zRP4F8ICMEeFdDHzoONPi/vD/ZrbWBPtUgzJwi/8tG9W96J4EEY5k++nWRv7w96AMn/hBPB//QqaH/4Lof8A4mooPAvhAxknwroZ+dxzp8X94/7NdB9nT+9L/wB/W/xqKCBDGeZPvv0kb+8fegDEbwL4Q+1Rj/hFdDwUYkf2fF6r/s0XPgXwgtrMR4V0MEISCNPi9P8AdrbaBPtUYzJyjf8ALRvVfei5gQWsxBk4Q9ZGPb60AZP/AAgng/8A6FTQ/wDwXQ//ABNRReBfCBkmB8K6GcPgf8S+Lj5R/s10H2dP70v/AH9b/GoooEMk3MnD/wDPRv7o96AMRvAvhD7VGP8AhFdDwUYkf2fF6r/s0XPgXwgtrMR4V0MEISCNPi9P92ttoE+1RjMnKN/y0b1X3ouYEFrMQZOEPWRj2+tAGT/wgng//oVND/8ABdD/APE15Z458NaDaeOpLe20TTYYBplu4jjtEVdxlnBOAMZIVefYele3fZ0/vS/9/W/xrxv4kafDcfEFw73I26VbY8u5kTrLcddrDPTvQByFxpGmxuRHo1iQELD/AEQHceeMgcduvXNPtdG0uaAPLo1kj5IINqq9D1ximXFlaW7ld96cIXOdRmBPXp83PSn2unWl1AJRJfDJI4v5z0OP71AM9j+FkaRfD6zjjRURLm8VVUYAAupcACurLyndtAGGAAKHpnH/ANeuQ+F1tGvgCzUNLhbm8AzM5PF1L3zz9a6ohfm27zhgMGdgeuKAMvx3/wAk88S/9gq6/wDRTV4ZPoukxwsyaRYswxwLZT+OAOfpXt3jqBB8PvEpzJxpV11kY/8ALJvevEZ9LtIYWkMt9gY66hOB+Pz9KAK6aVp7ywj+w7MRsBvJs1GDz+XQevWm3+i6Ul5pirplmoe5ZWAgUbh5MhweOeQD+FOS1tJJYVVr4rIASw1C4wOv+17d8U2/0m2W80wCS8w9ywOb2Y/8sZDx83HTqPp3oAnuNH0yJotmjWTBmAbFopIH5cfWktdI0ubf5mi2aEEYzaKPw5HOPWluNPtLdog0l7h2C5OoT8dv73PWktbGzut+2W9BUjgahOcZ9fm6+1AEMWi6Uddu4zplmUW2gYL5C4BLS5OMd8D8hT7zR7GFgYNG0+RduSv2RSScgdfxPbtVvSdBsbjXb+OVrxgltblT9umB5abPIfJ6Djtz6mrt/o2n2LKRBeyIVLEjVLgN1AwBu5+8O9eViM4o0K7oSi212t2v1aJ5lexm22jaXLDvk0axRix+U2yjjJx29KraToulSWcjSaZZsRc3CgtAp4EzgDp2AAro7TQNKu7fzlW/VSzAZ1G45AJGfv8AfGawLDR7UxXA8y8AW8uVAW9mHAmcDo3t179TWuDzKli5yhBNNd7f5sFJMiGlWbXXlrodjs3EEmzUAAH19x7fgaXWtF0qLQtQkj0yzR0tpGVlgUEEKcEHFILe2a68lRfMdxXjULjIwcE9cfrS61pNtHoWoSLJeErbSEBr2Zhwp6gtg/Q16BRbl0TSUhdk0ixZlUkD7MnJ/Kq8Oj2EkqBtI08R4bcTZAEkYx16df0qxLpVrFC8hkvjsUtj7fP2/wCB1XhsbeaVEBu9pDZYalOeRjp83PX+dAFfWNH0uKTThHptmm+5KttgUbh5UhwePUA/hUFxpmnxRgx6TayMT0EC9O/areoaRai70xN94Ve5IO69mP8AyxkPGW46dR/WprnSdPtYt7C+bJwFW8nJPr/F6ZP4V6+AzClh6ThOF23e+nkctahOpLmTMu002wmiLS6VaowPQ2yr2B7ip9O0fTH1i8R9OtGRbeEqpgUgEtLk9PYfkKs2Om6dexNIv2sAHHF9MewP973psGj2o1y7jV7sKLaBuLyYHJaXvuyeg/X1NVjMxo16Hs4Qs++gqOHnCfM2S3Wj6fGyiHRtPYHGW+yqdvIB4A56/oamh0TSZIVd9IsVYjobZR+mOKhurG2tmUA3zbsYJ1GYAcgHPze4qaHS7SaFZBLfYYf8/wDP/wDF9K8Y6z1fwZ4M8K3XgXw9cXHhnRpp5dMtnkkksImZ2MSkkkrkknvW5/wgng//AKFTQ/8AwXQ//E1h+DPCenXPgXw9O9zrIeTTLZ2EetXiKCYlPCrKAo9gAB2rc/4Q3S/+frXP/B9e/wDx6gA/4QTwf/0Kmh/+C6H/AOJo/wCEE8H/APQqaH/4Lof/AImj/hDdL/5+tc/8H17/APHqP+EN0v8A5+tc/wDB9e//AB6gA/4QTwf/ANCpof8A4Lof/iaPAn/JPPDP/YKtf/RS0f8ACG6X/wA/Wuf+D69/+PUeBP8Aknnhn/sFWv8A6KWgA/4Q3S/+frXP/B9e/wDx6j/hDdL/AOfrXP8AwfXv/wAeo/4R7VP+hz1z/vzZf/I9H/CPap/0Oeuf9+bL/wCR6AD/AIQ3S/8An61z/wAH17/8eo/4Q3S/+frXP/B9e/8Ax6j/AIR7VP8Aoc9c/wC/Nl/8j0f8I9qn/Q565/35sv8A5HoAP+EN0v8A5+tc/wDB9e//AB6uX1ebw/o+pz2UsHiybyADJNDrlzsHyhj965BOFOTx2PU4B6j/AIR7VP8Aoc9c/wC/Nl/8j1z3iXTbHQoEvdb8U6oIbiRo5J3srB8YidiW/wBGyRtQrxknIGKNtQs3sUdF1Hw7r+uTaTYWfjMzRB3aSXV7qJDGvAcFrgFlY8DAJ9QBzQJtLU6e1xBrcEVxNPHOzeJ7smDy3ZASPN5yVxnIAJABY8VY0a30WeSO50bxlqXmXuZFkt9Os1aUupkYki0zkiMk55yuDziqjW+kXcukedrWstNcz3MVuJdM08tAQX812zb/ACBije5J5HXBaySfzDe7WxmWmv2FxYWdxNYazbPdyRlQ3ibUXSOBlZt7smSpG3BGMDIJYCrs13CrXPkaZrEiCXy7aRvFl4Ffk4LkOfLyilwBuOMZC5BOdbXnh68srSb7frMf26+jlgiuLHSIzJI6sVuMtEFydrDJO/PGKmubPQ0n1CNhr0zyERNjSNL/ANNCvtGN0AyoKZBfAIT5c4oe/b+kC2/rzO0+HW2fwbHNBNcpC99fMiyvvcKbubG5myxPqSSSa6WWJ/Mh/fyHL+i8fKfaub+HjNL4QSS3uhNC99fMkssQ3SA3c2GO3auT14AHoK6SVZ/MhzJH9/j92f7p96ct2KOyJfJf/n5l/Jf8K8/0Iazd+DtN1e58XawjTafFcyrFBZ4BMYYhcwE49MmvQNtx/wA9Yv8Av2f/AIqvM/DUPiFPh9o8o1XSBZjSoW8uTSpJGEflDgn7QAxx3wM+grGq2lozOq2rWZowtfSX0MA8W66Jp4w2PL09sLlsdIT3B5Gcd8VY1BdX0iO1uj4k1G9Vr60gaC5htgjLLPHGT8kKtkByRg9QM5GQc+2uNeF3BbQ6losUs0e4BNIPC5bGdt2cjIbpkDPOKdr1v4iS1sWvdU0ua3Gq6fuSHTZI2P8ApcOMMZ2A5x2Ppx1rNSldamEZy5krnoPkv/z8y/kv+FRW0Tm1hInkGUHAC8cfSpdtx/z1i/79n/4qorZZ/ssOJIwNgwDGfT610nYYlpE//CwdYHnyf8gqw5wv/PW79q254nEY/fyH506hf7w9qxLRZ/8AhYOsfvI8/wBlWGT5Z/563fvW3Os/ljMkZ+dOkZ/vD3oAl8l/+fmX8l/wqKCJzGf38g+d+gX+8fapdtx/z1i/79n/AOKqKBZ/LOJIx879Yz/ePvQANE/2qMefJ9xucL6r7UXMTi1mJnkOEPBC88fShln+1R/vI87GwfLPqvvRcrP9lmzJGRsOQIz6fWgCXyX/AOfmX8l/wqKKJ/Mm/fyDD+i8/KPapdtx/wA9Yv8Av2f/AIqooln8ybEkf3+f3Z/uj3oAlET4P7+Q59l4/SjyX/5+ZfyX/CgLPg5kj9v3Z/xo23H/AD1i/wC/Z/8AiqAIraJzawkTyDKDgBeOPpQsT/apB58n3F5wvq3tRbLP9lhxJGBsGAYz6fWhVn+1SfvI87FyfLPq3vQATxOIx+/kPzp1C/3h7VL5L/8APzL+S/4VFOs/ljMkZ+dOkZ/vD3qXbcf89Yv+/Z/+KoAigicxn9/IPnfoF/vH2oaJ/tUY8+T7jc4X1X2ogWfyziSMfO/WM/3j70Ms/wBqj/eR52Ng+WfVfegAuYnFrMTPIcIeCF54+lS+S/8Az8y/kv8AhUVys/2WbMkZGw5AjPp9al23H/PWL/v2f/iqAIoon8yb9/IMP6Lz8o9qJYn8yH9/Icv6Lx8p9qIln8ybEkf3+f3Z/uj3olWfzIcyR/f4/dn+6fegCXyX/wCfmX8l/wAKitonNrCRPIMoOAF44+lS7bj/AJ6xf9+z/wDFVFbLP9lhxJGBsGAYz6fWgAWJ/tUg8+T7i84X1b2onicRj9/IfnTqF/vD2oVZ/tUn7yPOxcnyz6t70TrP5YzJGfnTpGf7w96AJfJf/n5l/Jf8Kigicxn9/IPnfoF/vH2qXbcf89Yv+/Z/+KqKBZ/LOJIx879Yz/ePvQANE/2qMefJ9xucL6r7UXMTi1mJnkOEPBC88fShln+1R/vI87GwfLPqvvRcrP8AZZsyRkbDkCM+n1oAl8l/+fmX8l/wqKKJ/Mm/fyDD+i8/KPapdtx/z1i/79n/AOKqKJZ/MmxJH9/n92f7o96ABon+1Rjz5PuNzhfVfai5icWsxM8hwh4IXnj6UMs/2qP95HnY2D5Z9V96LlZ/ss2ZIyNhyBGfT60AS+S//PzL+S/4V438SLWaX4guE1C5hxpVtkxrGd372467kP6eteybbj/nrF/37P8A8VXjfxIjv2+IL+Rc2yEaVbbjJbs+f3txjGHGO/rQByctvcQsQdX1Ftq72KxwfKOf+mfsadBaz3EQkTWb/BJHKQdQcdo6iuE1EOfMuLCQohZm+wMdq8+svfBp9qmpyQBobywRMn5RZNwc89JcdaAPX/hdDIPAFmDdSki5vASQmT/pUvP3e9dYxcAkSzkA4yAnPOPT1rk/hctz/wAIBZ7pYi32m83EREAn7VLn+KuqJlXcwEZ+YAkRdTn/AHvWgDG8dROPh94lJnkONKuuCF5/dN7V4nJZXMSF21m/PQYCQck8D/lnXtnjpZ/+FfeJcyRkf2VdZAjP/PJvevEZ49UELeZeWDKcDabJjnPAH+toAiVJWlijGs35aQZGFt/f/Y56Hpmor+wuVvNMB1a8YtcsASkPy/uZDkfu/bHOetORr7zYYkutPBcAriyPHX0m9j0zTb+LVftmmbr2zJNy20i0YYPkydf3nPGfT+hALM1tPCUDazqHzttB2QYH1/d0QW084YprN/xjqsHIPQ/6v+dNuE1JWiE11YNlgFJsWwp/GX6UlqmovvMF3p6cgnFiwznkHiX+fNAFrRtOun13UFXWr9CLa3JdUgy2Wm4OYyOMdh3PXjGneRXNiw83XNXKFdxdY7UgDIH/ADzz3HasOyl1i2129Ed3Yl2toNxazcjG6XGB5vHfv3HTHNm91bWIWXz5NOddud32BiAMj/ptnrivmsdluJrYqVSCTi7dr7LyIcW2bNvY3NzF5kfiHU9u5lyY7bnBI/55e1a/g/4d22seHvt0+vaxHLJeXYZYvs4XK3Mi55hPJxk9sk4wOK5W11HWWgBgudMWMMQALBwOCQf+W1ep/DL7U/gS1Z5Yd5u7wsREQCftUucDdwM105Vga+GqSlVSSe1rfogimtyn/wAKusF/cf27rJL/ADiUm33Lt4wP3OMHdk5BPyjBHOcjxZ8MrOw8G65eLr2sytb6fPKI5Ps+1isbHBxCDg47EH3r01ln+1R/vI87GwfLPqvvWJ46Wf8A4V94lzJGR/ZV1kCM/wDPJvevcLPE5LK5jjaRtZv9qgk4SDt/2zqFIbl5liGqakCQckpb4XGOD8nuOnrXa3HgLVIbaWWXX7ExohZh/ZbnIA5/5b1St/BmpNdRW0eqWsbEOSf7KwI8YJBxcf7SnjPX648WPEOWtXVT8Jf5GnsZ9jkb+wuVvNMB1a8YtcsASkPy/uZDkfu/bHOetWbi3ltYvMm1y+VcgZKQf/G61vFXhXVdGGk3DaxZzl70xqBYMm0+RKcn98c8AjHHXOeMHIuf7Rgi8y4v9PCA4ybJu/H/AD1+tejhMXRxdP2tB3j81+ZMouLswtoJrpGaPWb/AApwcpB6Z7R+9VBZ3S67dKNWvM/ZoSX2Q5PzS8f6vHH07n2qexW/kib7NdafGoOCq2LDsMdJfTFVjFqn9u3Q+2We/wCzQ5P2VsEbpcceZ9e/cenPRLY5cVJxpNp2f/BJZxdQMqnVtQZmxgLHBzk4/wCef0/MVLHBdyIHXWb3B9Y4f/jdVbn+0EZVkns5GbAUfYWOckesvrj9Kmhj1MxL5d5ZKgGABZsMY7f6ys7s8p16tvj/AK+49g8GaFqM3gXw9KnizWYEfTLZlijisyqAxL8o3QE4HTkk+pNbn/CPap/0Oeuf9+bL/wCR6w/Blr4qbwL4ea31nRo4DplsY0k0mV2VfKXALC5AJx3wM+grc+x+MP8AoO6H/wCCab/5KrU90P8AhHtU/wChz1z/AL82X/yPR/wj2qf9Dnrn/fmy/wDkej7H4w/6Duh/+Cab/wCSqPsfjD/oO6H/AOCab/5KoAP+Ee1T/oc9c/782X/yPR4E/wCSeeGf+wVa/wDopaPsfjD/AKDuh/8Agmm/+SqPAn/JPPDP/YKtf/RS0AH2Pxh/0HdD/wDBNN/8lUfY/GH/AEHdD/8ABNN/8lVkf8Jf4k/6F7Sv/BvJ/wDI1H/CX+JP+he0r/wbyf8AyNQBr/Y/GH/Qd0P/AME03/yVR9j8Yf8AQd0P/wAE03/yVWR/wl/iT/oXtK/8G8n/AMjUf8Jf4k/6F7Sv/BvJ/wDI1AGv9j8Yf9B3Q/8AwTTf/JVc74k0fU9SaFta8YeH4baxYu8Lac8Sb2RgGZvtQZSFLlSGXuewxb/4S/xJ/wBC9pX/AIN5P/kaub8QW974lvBdX/h3Ty4gaHausMV5zhyrWpBZcsBnIw7Agg0mNGjp+jJFq9pc2Pijwu19FbCSAJbTvmLaR5mz7aQ3DnLkEnPJqpJpFpq0mnBr3w7eSSyTvayr4cupGXDsJGMguMom925YhckEdBUOlW99o1xZzWfh+wU2mPLX+2GC/cZDwLUYzvJwMDOMYHFZ13/p17p0rWWmrcRyXP2cx66N8jO7O4Um0LDaxP3COBhsjIp9SY7FiztNMv7GNrLWdNmgmvAIki0LUSXYqSAqi5z5O0NwB5WAaSe10yL+0on8R6fhXEc6RaZqRBdCE/dBbvllwFJj5Azngmsfy9PksYcR6Q1vb3aJA/8AwkCMIioISBSbTjAJwf8AWDqGq3PeTIb7zbyyjaLy95bxBFutCPlBBNnkZJbhsjLsQM80Py/rYa8/63PRPh95qeEVWP7NKgv74CSLMaN/pc3Kqd20eg3Hjua6SVp/MhzHH9/j94f7p9q4r4f6xa2PhGO2a3aMx3t6NkTCRF/0qXgMcFgOmcDPoK6R/EFozxERzfI2T8o9CPX3py3FHZGtuuP+eUX/AH8P/wATXD6HpvizT/DOm6W2k6FcR29nFblm1WUeYFQLkr9mOM46ZNdL/wAJHZ/885/++R/jTIfEFpHBGhjmyqgHCj0+tRKKluKUVLcyoovFMUjJFoOgRkKM7dVlHGTgf8evrn86Zeaf4l1JbaC+sdJtbdLy2uGlg1CSZ/3UySABTAgOSgXO7gHPOMHYHiC0E7v5c2CqgfKOxPv70S+ILR0AEc3DKeVHYg+tL2cb3JVKCd0jW3XH/PKL/v4f/iaitmn+yw4jjI2DGZD6fSqP/CR2f/POf/vkf40yHxBaRwRoY5sqoBwo9PrVmhVtGn/4WDrH7uPP9lWGf3h/563ftW3O0/ljMcY+dOkh/vD2rlLTX7UePNXl8uba2mWKj5RniW69/etqXxBaOgAjm4ZTyo7EH1oA1t1x/wA8ov8Av4f/AImooGn8s4jjPzv1kP8AePtVH/hI7P8A55z/APfI/wAaZF4gtEQgxzcsx4UdyT60AaLNP9qj/dx52Nj94fVfai5af7LNmOMDYc4kPp9Kzj4gtDOj+XNgKwPyjuR7+1E3iC0kgkQRzZZSBlR6fWgDW3XH/PKL/v4f/iaiiafzJsRx/f5/eH+6PaqP/CR2f/POf/vkf40xPEForykxzfO2R8o9APX2oA1g0+DmOP2/eH/Cjdcf88ov+/h/+JrEvvFtrZ2rTLZXtywIAihEYZvpudR78msiT4lQxIXk8N60iDqzPaAD/wAj0rotU5tXSOttmn+yw4jjI2DGZD6fShWn+1Sfu487Fz+8Pq3tXHWvxIha2QJ4c1mTYApKPaEZA/671Ruvi/pmn6k8FzoGuJKYUfZttj8pLgHibHY/lTj7ztHVh7OfZnfztP5YzHGPnTpIf7w9ql3XH/PKL/v4f/ia8zn+NmhlVU6NrSncG+ZbccAgn/ltUi/G7Q3Xcui62ynoQtuf/a1a+xq/yv7hckux6HA0/lnEcZ+d+sh/vH2oZp/tUf7uPOxsfvD6r7VxGm/FK0vbIXFt4c1ySJpJAGH2Uch2B6zg8EEU5vidafaEY+H9XGN0eDJaZ3Ejj/X9eK4pYvDxk4uok15o0WHrNX5H9zO1uWn+yzZjjA2HOJD6fSpd1x/zyi/7+H/4muF1D4m29vpt1PN4b1xIo4Xd3JtTtUAknifP5VQPxw0IAk6LrgA6kpb/APx6tKVWnWTdKSlbs7/kUsJiJbU39zPRImn8ybEcf3+f3h/uj2olafzIcxx/f4/eH+6favN4/jfoIkk/4k2tHe25QFt+mAP+e3tUsfxm0e8vbW3g0LXGmeQ7F2243YRiefOx0BPPpWkvci5S0SCWExEIuUoNJeTPSN1x/wA8ov8Av4f/AImorZp/ssOI4yNgxmQ+n0rjpfihaW+3zvD2sR7vu75LQZ+mZ6Lf4kRCBEHhvWmKKFba1oecD/pvXL9dw1r+0j96Oa6OxVp/tUn7uPOxc/vD6t7UTtP5YzHGPnTpIf7w9q5Oy8fm/wBSuYLbwvrkksMMTyJutBtVi4U8z452t09PpU9z40lG6J/DOrI8ZWR1e5sQVUMDk/6RxW8asJLmi00Lmj3Oq3XH/PKL/v4f/iaigafyziOM/O/WQ/3j7VhJ4tvJEV08I62ysMqwmsiCPX/j4qrp/jaa6tnkg8Ka5IizzRkh7QYZJGVhzP2ZSPw44qKuJo0Y81WaivNpfmVF82kdTp2af7VH+7jzsbH7w+q+1Fy0/wBlmzHGBsOcSH0+lcs/jvbeoreHNUWQZj2G5sdxYkcY+0deKdqfjeaz0m8urnwprkcEMDySOXtDtUKSTgTknAHYVj/aODul7WOv95f5lckux1m64/55Rf8Afw//ABNRRNP5k2I4/v8AP7w/3R7VwZ+MelAZOga4AP8AZtv/AI9UUfxi0kTTD+w9aLFg20C2yBgDn997V6v1PE/8+5fczH21P+Zfeegs0/2qP93HnY2P3h9V9qLlp/ss2Y4wNhziQ+n0rz4/GLSmv4oxoOubzE7BdtvyAVyf9d7j86kuPi3pzQSJ/YGtqWUgE/ZvT/rtWE4ypy5Zqz8xe2p/zL7z0Ldcf88ov+/h/wDia8b+JEl+vxBfyLa2cnSrbd5lwyY/e3GMYQ57+ldInxg0uVd0eg606+q/ZiP/AEdXGa5rs/ivxjc3umaFqRWPT7eJ0ke3VlIknIP+txg59c8HIHGYuio1YSdotNmBPPfhx52nacWCk5N05wPr5XHepIJtTMQMOn2Cpk8C7dec88eV61fk0zVpSS/hzUOV2nFxbjI9Dib3pYdO1e3j8uLw3fKoJOPPtz15/wCetMs9N+FzXP8AwgFnuiiDfabzcBKSAftUuf4a6syspYmGLOQCQxOT/wB81x/gO/OjeELay1C0nhuVnuZGjyjbQ88jryrEfdYdDXQ/29Y8/urjk5xgdevrQBU8dNP/AMK+8S5jjA/sq6ziQ/8APJvavEpZtU8pvNsLAp3BvHOfw8rmvZ/Euow6z4V1fS7dXWe9spreNpAAoZ0KgnBJxk+hrymSx1mVCj+Hb8qfSe3H/tWgDJW5vleNF07T1YgFR9pcY64/5Y8d/wBahv5dV+2aZusrMEXLbQLtjk+TJ1/d8cZ9f6jXTSNTjZGXwzehkGFPn2+R1/6a+5pl1pmvT3NjIvh68AgnMjZnt+QY3Xj976sKAKc0+o741l0/T2Yn5Abpzz6/6rjtzRBNqOGMGnaeoJ5K3TjPv/qufrWlLp2rz7fM8OX52sGH7+3HI6f8taSHTNWtyxi8N343Yz/pFuenTrLQBjRS6r/bt2RZWe/7NBkfa2wBulxz5f17dh1zxLc3t9GyrcWFhyMgtcyEYyO/k464/Sr8ema8uq3F0fD15skgijA8+3zlWkJ/5a/7Y/WpZtN1acYl8N3zDGP9fb+oP/PX2FAFCGfUzH+5sNP2AkfLeOBkHB/5ZetdN4O8f6ro3htNPj0GznEVzdZkbUmTJM8jHjyT0JI684zx0rKi0/WIYxHH4cvgo6Dz7c/+1ag0/TNetbZ45PD14S080g2z2/R5GYf8tfQigDsG+Leo/aVJ8O2YKhk/5CUmOozz9nxwR+tU/FHxI1W+8I61ZyeHrOJJ7CeJpF1NmKBo2BIHkDOM9Mj6iudGj6ks3nDwxemTJOTNbnBPU/62m6lpmvXmlXlrH4evA80DxqWnt8AlSBn9770AemT3niZYJDNouieUFJfdqspG3HOf9GqnbanrKzQwW+g6KjsGKKt9Ou3kFs/6L8vYkHHUeoqSXxPNNC8UnhXWWR1KsPMteQev/LeoodeNu6vH4U1vcN3zNNbMfmxnJNxz0H5V+XRyrGctnhn+P/yR2uce5hePrjxA1ro32rTNMiA1HKGLUZHy3kTcHMC4GMnPPIAxzkcpLPqapulsdP2g9WvH4zx/zy966/xbf6lr0Gmx2vhrU0Nteee/my2oyvlSJgYmPOXH4Zrn5tN1a4QJN4avXUHODNbY9P8Anr719tkFCpQwShVhyu70/wCHbOaq05XTMy1mv/LP2bTtOVM8hbp17D/pl6YqmZdU/t26P2Oz3/Zocj7U2AN0uOfL+vbsPXjdt9L1W0QpD4bv1UnJzcW57Y7y+1Qf2Tr/APas91/wj95skgjjA8+3zlWcn/lr/tj9a9qWxx4qLlRair/8OZdxdXqELPZWBJwADcuxOT2HleoqWObU/LXy7GxCAYAF2wA/8hVoyaRrMpBfw7fEjoRcW47g/wDPX1ApyaXrcaBF8O3oUDA/f25/9q1nZ9jyfq9S3wf1956Z4MuvFS+BfDy2+jaNJANMthG8mrSozL5S4JUWxAOO2Tj1Nbn2zxh/0AtD/wDBzN/8i1zHhTxkbHwXoFqnh/VroRaZar50DWwRv3K5xvmVvbkDpWv/AMJ4/wD0Kuuf992n/wAfrU940PtnjD/oBaH/AODmb/5Fo+2eMP8AoBaH/wCDmb/5FrP/AOE8f/oVdc/77tP/AI/R/wAJ4/8A0Kuuf992n/x+gDQ+2eMP+gFof/g5m/8AkWjwJ/yTzwz/ANgq1/8ARS1n/wDCeP8A9Crrn/fdp/8AH60PAn/JPPDP/YKtf/RS0AcR/bN//wBCzqv/AH8tf/j1H9s3/wD0LOq/9/LX/wCPVY/tdP8AoG65/wCCW7/+NUf2un/QN1z/AMEt3/8AGqAK/wDbN/8A9Czqv/fy1/8Aj1H9s3//AELOq/8Afy1/+PVY/tdP+gbrn/glu/8A41R/a6f9A3XP/BLd/wDxqgCv/bN//wBCzqv/AH8tf/j1cNrmiz3OtyajPYXlrHPOkwSVLTeXReCJPtIPABwOnJyD29B/tdP+gbrn/glu/wD41XM6tpKanrDX/kaxHuUDnw7ds4wpXAfYPl5zjHXvRs7oHtYrabosum38N2vh3UGZCd/yWgMmUZWBPn98gn/dH4Z84j+2aekMd3bzCSXyYhPafOTIzAIn2kAlWO3kN042mtjTdDstNv4btbHV2ZCd/wDxTt2DJlGVgT5ffIJ/3R+FuO1SKCGGO31tY4TcPGo0C7wryMSrY8v+AMwx3z2pdgORt44oLO2e1luo47a5SGGaK4tFC4VgIyVugDJhjyeD3QippmaNrxpEWN7dg5Z1swYGJwxk/wBLAO5iTyAc45IUCtKHw2baG2jt5NfhNtIvktHoF6pWNVIAOAMv8xyx4PdSKkbRJS0rBdR3bg8THwveZVj98tgANuJJPAOcckKBTer/AK8gWiN3wQgi8LxxhXUJdXShZCCwxcScEgkE/Qke9dDWL4I0+dfC6JBbXTRJd3aqZIXVsC5kHzAjIPqDyD1roTZXYIBtZhngfuzzTe4o7EFFWPsN5/z6T/8Afs0gsrtgCLWYg8giM0hkFFT/AGK7zj7LNkckeWaDZXYGTazDtzGaAIKKsfYbz/n0n/79mkFldsARazEHkERmgDAtv+Ry1P8A7B9p/wCjLmtis62srr/hNNUX7NNuGnWZI8s5/wBZc/4VsGyuwMm1mHbmM0AQUVY+w3n/AD6T/wDfs0gsrsjItZj24jNAEFFT/YrvOPss2TyB5ZoNldqCTazADkkxmgCCirH2G8/59J/+/ZpBZXZJAtZjjg/uzxQBlarcJaWJnkWVkVhkRRNI3PHCqCT+ArnZ9asZ1UGPVUKNuVl0u4yDgjvGR0JrqdYU6dpzXd8DbW0bDfNONiLk4GWPA5IH41yd3r+gXMSp/b2lABskPcxsrexG4Z9fqBWM/iPSwztT3GWGpadp8TRxpq7gkHMmmXBxgAdox6VyHinVLefxO0qR3gX7HEuHs5UOQ8vYqDjnr06+hrsLLUtH0fzrO51/TvOSTa6PMkZRgApBBbOcjnPNcl4q1Kxm8QfbIr22ktXtY4knSVSjOryFlDZwSA6EjtuHqK6cDpiIv+ti5P3Vqv6+ZiG8gMm/bdA4wR9mk5/8dpUvYERUCXOAMDNtJ/8AE0qz2t1P+6uYJSqMxQMGIVQWY8HgAAk+wpsV9p8USoL21woxxKo/rXvqfmv6+ZnfXc7PwjrVrb+HIY3ivywmnOY9PncczOeqoR3/AA6VbF1pgYMf7aO0YUHT7jCgEYGPL6cDg9e+ar+FtZ0vT/D0Fve6lZ203mSyeXNOqNteRnRsE5wysrA9wQR1qdbjSGQ3J8Q6e0MUiguJI9oc8jc2fvEI3PBODjGK/JMXT/2us+WS95/PV+R7FOf7qGq2X9bieIdctJvDOqxLDqAZ7OZQX064UZKHqSmAPc8V5895C6lSlxz/ANO0n/xNeia3rek3+galZ2eqWVzdXFrLFDBDcI7yOykKqqDkkkgADrXncl9YvGy/bbfkf89R/jXv8NR5aVTRrVb/APDI9DC1Pen78dl+vmRpPAjBh9rOOxgk5+vy1paLqMEfiXS5GS6KpK5IW1lY/wCpkHAC5PXt9az98Fv5Esl5CEkTdGWIG9clcqc9MqRx3BrT0K+tP+Ei0+4+1QeRbu8k8nmDbEpjdAzHoBuZVye7AdxXt4/XCVV/df5E4+p/sVRcy22/ps7u51fT7qMI8WqADP3dMuO6lf8Ann6E02y1PTbGNkii1Uhmyd2m3B7AD/ln6AUy/wBX8O30aK+t6UChJDG4jOMqR6+4P4VJb6po+lPPbXOu2JnWTa6y3CKyFQF2kFuCNvNfnXsvctyy9P6R8EafhTxHYweJtYleDVCr2dooCaVcuch7jOQsZIHIwTwecdDjoZ9X0e4luHdPEYE7IzImkXqgFduCMRZB+Uc5rC8K+I9Dtdf1W8uNa06G1ntbaKKeS6RUkdGnLqrE4JUSISB03rnqK2ZdU8M6jd3bReK9GYzqGKpPA7oiBWbkk5XCEnIwBknpX1uBjbDwVmtP66GE17xoxeKdKhiWOO01pUUYA/sS8/8AjVYfhrxPYQ6XcK1vqxJ1G+f5NIumGGupSORGecHkdQcg4IIrag8YeEba3jhTxRo22NQozqEXQf8AAqyPD/ijw/Y6dPDea7plvK1/eTKk13GhMclzI6OAT91kZWB6EMCODXlcSQ5sJFcrl7y29H5M6sDpN9NCVNW0hbxLkx6+zI7OinRrrClslv8Aljnnd3PYe+a3i7xPYXHgvXYUt9WDSadcIpk0i6RQTGw5ZowAPckAVIuoeFnuxqT+JNEkiguCxYTxcM+8qGbf1wPl6cIfwTxR4o8P6j4S1mxsdd0y6vLmxnhgt4LuN5JZGjYKqqDlmJIAA5JNfJ06K9vTahJ6r5a/4T0m99TyeXULWaMxtHe7T1xaTDP/AI7UUVzaRS+YBfk7duGtJSOgH9z2FSzappksTRjVLRN3BInXOO/emLcWdtLHcTanb7Zo8oWdR5gB27gc8jKMPrmv6WlU95Pmj/Xz/q58oo6bP+vkIupwf23bv5d3gW0w/wCPSXPLR9tue3+c1fl1GzmTY8N6RkH/AI8Zu3/AKppqFkdUhuxeW5to4ZI3m81diuzIVUnOASEcgd9p9DV77fpt+8dtDqFtJNI6qiRzKWYk42gA5JOcfjXxubu+Nm73229EZzjqtH/XyI4L+0t1wFv24Ay1lLwAMAcJXS+BLlLnW9YeNZQBbWo/eRNGfvT9mANcxaalpVtHs/taxIwANsygcD69a2/CfiDRbbW9Ukn1fT4ke2tlRnuUUMQ02QCTzjI/MV58dzowcbVr2f8AXyPRqK5298Q+HbtVC+J9Mi2hvu3kfUgjP3u2aktvE3hy3t1i/wCEi0k7c9LuMAc5wBuOAOlaHsG9RWP/AMJZ4b/6GDSv/A2P/GqF3rfh65laQeKdLXOPlN3GQMA9MMOcnOfUD2oA6eisf/hLPDf/AEMGlf8AgbH/AI0f8JZ4b/6GDSv/AANj/wAaANiiuYg1vw9DdJMfFOlvtznddx5OSxPO7odw4x/CPStex17R9TvI7Ow1axu7qTOyGC4SR2wCThQcnABP4UAaFFPudLvbi2khEFzHvGNyxnNRWmi31s8zNDO/mNn/AFLDuTz6nkDPoBQA6iqepatpujXC2+qahaWM7JvWO6mWJiuSMgMQcZB59jWPqGveHb5I1HifSowjhipu4yr+xG4ZGMjHvQB0lFYkPinw5FDHGfEelsVUKWN7Hk47/ep//CWeG/8AoYNK/wDA2P8AxoA2KK5xtf8ADbX4uj4m007cYT7bHgYBH97HfvVv/hLPDf8A0MGlf+Bsf+NAGxRWK/ivw4yMq+ItLUkYDC8iyPfrVOz1zw7azmT/AISfSnGwIAbuPPAA5O7nof8Avo+tAHTUVj/8JZ4b/wChg0r/AMDY/wDGobnxL4cuI1UeJdLTDhji8j5wc4+9QBvUVz1j4i8O2cHlt4l0mQ5zn7XGOwH948nGT7k1Z/4Szw3/ANDBpX/gbH/jQBsUVzd5r3h27cMPE+lKAu3YbuMqfmBORuGc4x/k1Zh8U+HIoY4z4j0tiqhSxvY8nHf71AFDw7rlpZ+FtFglh1BnTT7fJh064lXmJTwyoQfwNaX/AAk1h/z76r/4Kbr/AON1neHtf0bT/C+i2t7q9hbXCadbFoprlEdcxKRkE55BB+hrR/4Szw3/ANDBpX/gbH/jQAf8JNYf8++q/wDgpuv/AI3R/wAJNYf8++q/+Cm6/wDjdH/CWeG/+hg0r/wNj/xo/wCEs8N/9DBpX/gbH/jQAf8ACTWH/Pvqv/gpuv8A43Xb+BP+SeeGf+wVa/8Aopa4j/hLPDf/AEMGlf8AgbH/AI12/gT/AJJ54Z/7BVr/AOiloAP+E78H/wDQ16H/AODGH/4qj/hO/B//AENeh/8Agxh/+KroKKAOf/4Tvwf/ANDXof8A4MYf/iqP+E78H/8AQ16H/wCDGH/4qugooA5//hO/B/8A0Neh/wDgxh/+KrnvFHiLQdUFrLpfjLw9DcW4lKs+qpH8zLgfMpJAz1Pp69K9BrjNdg8Zvq11LpN3LHaKv7iJVt9rEIDyXUty4K9RwT04IPIDn9I1exg1eG91L4gaLImZBNBHr25NjeYcBSQMgmPDYBAU4Pas6c6NHe6TPZeL/CmdPkunRpdWQlPMlZx2LE4IBwy85yXHFdT4cg8dT+J7t9cu7m30kCV4Iwtr1JAVCVBYqBlgflJ43elVptK8ZQXmlyW011MsD3LTeddAhx5rMgYCRRlkwBlXC8DCdaOz/rruG10cXa6Xo1lp9naQeL/B+22vI5Sr6jC6T7VZfPkV0YGQ7uVHoMSA81ZuYNDuH1B5Nd8FyvcOsjb9cG26OdzCUFDwGOV5YAKoCjJNa9roXju10+zhZtQuXivI2uPO1FiZyFYNIGWZWWEkqducjGfLPSrNzpPi2V9Qcw6/+8dXZI9UjUSgncViIlHl7SQvAXKq2WbIUD3/AK8gjt/Xmb/w5mt4vBcK/b4blftt9tuBICJh9rmw4PcHrmumluYDJCRNGcPk/MOPlNYPw+S4j8JBLtw90uoX4mYdGf7XNuP55ro5v9bb/wDXQ/8AoLVUviZMfhQfarf/AJ7xf99iora5gW1hBmjBCAEFh6VaqK1/49If+ua/yqSiJbmD7VIfOjwUUA7h6tRPcwGMATRn50PDD+8KlX/j7k/65p/NqLj/AFS/9dE/9CFAB9qt/wDnvF/32KitrmBbWEGaMEIAQWHpVqorX/j0h/65r/KgDn7S5g/4WDrB86PB0qwAO4f89butue5gMYAmjPzoeGH94Vk2f/JQ9Z/7BVh/6Nu627j/AFS/9dE/9CFAB9qt/wDnvF/32KiguYBGQZox87nlh/eNWqit/wDVN/10f/0I0ARNcwfaoz50eAjAncPVaLm5ga1mAmjJKEABh6VK3/H3H/1zf+a0XX/HpN/1zb+VAB9qt/8AnvF/32KiiuYBJMTNGMvkfMOflFWqih/1tx/10H/oK0AAuYCCRNGccn5hxR9qt/8AnvF/32KlooAq21zAtrCDNGCEAILD0oW5g+1SHzo8FFAO4erVLa/8ekP/AFzX+VC/8fcn/XNP5tQBFPcwGMATRn50PDD+8Kl+1W//AD3i/wC+xRcf6pf+uif+hCpaAKsFzAIyDNGPnc8sP7xoa5g+1Rnzo8BGBO4eq1Lb/wCqb/ro/wD6EaG/4+4/+ub/AM1oAiubmBrWYCaMkoQAGHpUv2q3/wCe8X/fYouv+PSb/rm38qloAqxXMAkmJmjGXyPmHPyiiW5gMkJE0Zw+T8w4+U1LD/rbj/roP/QVom/1tv8A9dD/AOgtQAfarf8A57xf99iora5gW1hBmjBCAEFh6VaqK1/49If+ua/yoAiW5g+1SHzo8FFAO4erUT3MBjAE0Z+dDww/vCpV/wCPuT/rmn82ouP9Uv8A10T/ANCFAB9qt/8AnvF/32KiguYBGQZox87nlh/eNWqit/8AVN/10f8A9CNAETXMH2qM+dHgIwJ3D1Wi5uYGtZgJoyShAAYelSt/x9x/9c3/AJrRdf8AHpN/1zb+VAB9qt/+e8X/AH2KiiuYBJMTNGMvkfMOflFWqih/1tx/10H/AKCtAETXMH2qM+dHgIwJ3D1Wi5uYGtZgJoyShAAYelSt/wAfcf8A1zf+a0XX/HpN/wBc2/lQAfarf/nvF/32K8b+JGpWFt8QXM97bRB9KtgpklVc4luM4yfcfnXtNeQfEH/kocv/AGCrX/0bcUAcNcaxp0jkx6xYAbCF/wBLVdrc84HXt9MU+11rTI4As2r2DOCeRdKeM8ck56VduDc7z5IbAQ7cbcFueufw6U+1MxgH2gESZPUg8Z46cdKAZw8epWIe5ze2/NzMw/eryDIxB69xTGvbRt2dQt+WBBFwBxn0+lXY/wDWXX/X3P8A+jWpjCc7sMy/MMY24xn/AAr36Sl7KPp28vU9CN+RFPUNQsn026RLy3ZmhcACUEk4PvXXz65pbQsser2AY463Kj6jOePrXM6l/wAgq8/64P8A+gmu2nMghbyhl+MYxn3xnjOK4MxvzK5hiL3Rjpq1j5sLvrWn4QAMouhz19T9OueldB4T1XTrnx/4cWC/tZWW5mYiOZWIH2WcZ4PuPzrPQ3plhLLtQAbwWUnPPtz26Yrc8Nf8j74b/wCvub/0lnrzzmPZpbiJihS4iGDzmTFJFcRru8y4hOemJM1NL5mU8sZ5+YcdKSIynd5ikenI/pQB5X401fTbL4g3Bu9RtIA+lWoQyzKu7EtznGTzjI/Oubv9a0i4ZXtvEenxOFIz9vUDORg4BweN351vfEH/AJKHL/2CrX/0bcVyl4t3uDWrnhfunbgnI9eemfyrxsTk0K+Iddzab/ysTy3dzUtPEWjx2+241/THlLMxIvEI5JIHXsOK5yx1vSUjuQ2qWS5vLlhm4QZBmcg9ehBB/GtW2MxhzOMSFjx6DJx+mK9F+HP/ACJVv/193n/pVLV4TLoYGUqkXe5nJ+zVzyAanYm63trtgse4nAuwSRngY3Y6Uuta1pUuhahHHqdm7vbSKqrOpJJU4AGa9tC64+pYz5dsJHJZmQjaGG0ABc8rnOSPqOlN8bf8iF4i/wCwXc/+imrvVbyJ9vrax4/LrmlNC6pq9iHKkKftKcH86rw6rpiyo8ms2WFDDaL0EdsdTz36+tbEu/yX8v8A1m07fr2qvCt0ZUaR3EYDAqdvPTGcfj09q3OgzL/WtKe80xl1OzYJcszETqdo8mQZPPHJA/GrFzrWnSRbbfWdPjfP3jOpx+v0qbUf+P7Sf+vtv/RMtWrk3Ai/0ZVaQn+I4AH+ePxoAy7HWbCKJhc6xp7MTkbbpW7DPU+uaji1rShrt3IdTswjW0ChvPXBIaXIzntkfmK1LFrpom+1IVfPGSDxgenvmoYf+Rhvf+vS3/8AQ5qAKt1q+myspi1qyVeNy/a1XOCO4ORxn9Kmh1zSlhUSavYFwOcXKH9c81auhdbl8hiF43YAz1HTPsT+VTQmQwqZRh8cj/8AV3oA9L8JeLPDemeCPDtnf+INKtLqPSrTfDPexxuuYUIypORkEH8a2P8AhO/B/wD0Neh/+DGH/wCKo8Cf8k88M/8AYKtf/RS10FAHP/8ACd+D/wDoa9D/APBjD/8AFUf8J34P/wChr0P/AMGMP/xVdBRQBz//AAnfg/8A6GvQ/wDwYw//ABVHgT/knnhn/sFWv/opa6Cuf8Cf8k88M/8AYKtf/RS0AH/CCeD/APoVND/8F0P/AMTR/wAIJ4P/AOhU0P8A8F0P/wATXkHmX3/Qa1z/AMG9z/8AHKPMvv8AoNa5/wCDe5/+OUAev/8ACCeD/wDoVND/APBdD/8AE0f8IJ4P/wChU0P/AMF0P/xNeQeZff8AQa1z/wAG9z/8co8y+/6DWuf+De5/+OUAev8A/CCeD/8AoVND/wDBdD/8TXG674ejtNWuk0zwL4clsoVym7QRI0hCBzhlIHJyo4PJ74weS8y+/wCg1rn/AIN7n/45Ve7vb+2WNl1jXG3MQQdYuR/CT18zjp1qZSUVzPoaUqU601ThuzqvD+hzalr95BqngHwxYabCJnSVdCZmfaQFTLBQWGc7lDBwCFxjNZ9poMYksJv+EXiuYSzsYpfDEcTyDPzLL+5GwqvK4wCTt3PgmsNNQvXO06xraNs3ENrNzxwDz8/Tn9KRL/UDHHIdb1lkYMdy6vdc4BI48zjoKhVY6a/1/TOmWX4hcykrf09rej/Q0rXw9exafZi78JW0832yNbtk0GCNwdrb44/9GZTHu24kIweR5g61ZufD0bPqDJ4djiQOrbU8KRloUY5HlfuWEhAKq2SxyWO1QuTz6alqRWLfres5ZwrFdWucDgZX/W9cn36dKG1PUdjsNd1YYx11e6+XgnB/edeg+p71LxEHr/XQ2/sjExfK7f0/+D/Wh6/8OLONPBcSTWNvBIl7fK0McYCxkXco2gAcAdAPaumltoBJCBDGMvg/IOflNeDeH9X1S20t4otTv1Rbu54Ny5OTPISSSckk8knknmtQa9rAB/4ml4c+s7HH054/Cuhu7ueZyuPuvoe1fZbf/nhF/wB8Cora2ga1hJhjJKAklB6V41/busf9BW+/8CH/AMa6Pw/pFvN4E0vVbq+1yWd9MiuJSNbvF3MYgx4EuBk+gxWc5qCuyJzUdz0JbaD7VIPJjwEUgbB6tRPbQCMEQxj50HCD+8K4a3s7W6ltrRW1hlZTK0sWt3pK7iRy5YEj5OjEYycDk5zfH+lLo3gy8v7DUtciuY5bcI51q7bG6eNTw0pHQmkqibsKnUU5qC3f6nqH2W3/AOeEX/fAqK2toGtYSYYySgJJQelfLs3iDXIoy/8AwkOuHHrqtwP/AGelPifXLq6kb+39YVmJfbHqMyKMnsqsAo54A4x2rp9jI+hfD+IUuVyjf1f+R9DWltB/wsHWB5MeBpVgQNg/563dbc9tAIwRDGPnQcIP7wr5y8M6zqy6vqUh1fUnkaC3UvJeSOxAaXAyzE4GTx7n1rpzrmrkYOqXx783D/41m1Z2PIxFCVCrKlLdHtf2W3/54Rf98CooLaAxkmGM/O45Qf3jXjX9u6x/0Fb7/wACH/xpmg/atR01rq51fWmle6uQSmrXKDAmcDAWQAcAdBUykoq7JpUnUdke0NbQfaox5MeCjEjYPVaLm2gW1mIhjBCEghB6V4pNdiG+SFtR1n5nKA/27d7x8wB+XfxyQRzyKl1+Ge08Oapcw6vriyw2ksiMdYujhghI4MmD+NT7RG31Seuq0Pa/stv/AM8Iv++BUUVtAZJgYYzh8D5Bx8or5lbWtaVGb/hINdOBnjVbj/4uoY9e1tnUDXtZw4JLLq9wemP9r6V6P9n1O6/H/Ij6vI+pfstv/wA8Iv8AvgUfZbf/AJ4Rf98CvnTQta1lb5ydc1eT92eJdQmcdR2ZiK6H+3dY/wCgrff+BD/41zVqUqUuWRlODg7M9ltraBrWEmGMkoCSUHpQttB9qkHkx4CKQNg9Wrxka5q6gAapfADgAXD/AONL/b2sYx/al59fPbP55z/k+tZEnss9tAIwRDGPnQcIP7wqX7Lb/wDPCL/vgV4qNe1gH/kKXh/3p2P8zR/busf9BW+/8CH/AMaAPZYLaAxkmGM/O45Qf3jQ1tB9qjHkx4KMSNg9VrxXQzd6hpz3Nzq+tNK11cAlNWuUGBM4GAsgA4A6CkGpttMCX+sNudWY/wBsXRZAOPvbsr97kZ28DJ4GPGnndCNSVPlk3F2e3T5noxy2rKCnda+v+R7Xc20C2sxEMYIQkEIPSpfstv8A88Iv++BXiusG603RL++ttW1kXFtbSTRGTVbiRdyqSMqzlWGR0IIPQg0f27rH/QVvv/Ah/wDGuvA4+ljIuVNNW7/8OznxOFnh2lNrXseyxW0BkmBhjOHwPkHHyiiW2gEkIEMYy+D8g5+U140de1ggf8TS8GPSdhn688/jVO61bVbvUdJtpdX1MRS3TBxHeyxkgQynqrA9QO9dVWoqVOVSWyTf3HMz3b7Lb/8APCL/AL4FRW1tA1rCTDGSUBJKD0rxu/8AtFnGjpqGtSAk5zrl2uMKW/vnPQ0+1mfVDNcDUNbizJyq6tcooJAJAVZAFAJxgDAxxXj/ANv4fl5uWVvl/mRzo9hW2g+1SDyY8BFIGwerUT20AjBEMY+dBwg/vCvE21bVLDW7ixg1bUvIW2hmAkvJZG3M0gPzMxbGEXjOByQBk5nGvawD/wAhS8P+9Ox/ma9bD1o16Sqx2ZSdz2r7Lb/88Iv++BUUFtAYyTDGfnccoP7xrxr+3dY/6Ct9/wCBD/41ueENNGseHVvr7UdakuJLq6DMmsXUYwtxIowqyADgAcCuXMsypZfSVWqm03bS3Zvq12NIQc3ZHpLW0H2qMeTHgoxI2D1WsTx1bQL8PvEpEMYI0q6IIQf88mrmVgt2vBp8UmqOJJyrOdfu/Mj27h/fJUHDfLnDYBPQYj8XeHrSHwVr0q3mssyadcMBJrN26kiNuqtIQw9iCD3rylxRhOeMHCSb8o//ACRfsJHk82lackTMml2jv/CogXk/lTFtba5ljhm0yHyYo9sQeAYjGd20dgNzMcDvk962P7AsfW8/8DZv/i6P7AsfW8/8DZv/AIuv0h5zh27+z/I8n6pUt8R0Pwqtbe38dPbwQRRQS6ZM8kaIFV2WWEKSBwSAzYPbcfU17Pc20C2sxEMYIQkEIPSvm0WY03X7U2N3qFsz2s4Z4r+dWIDRcbg+ce3Q4HoK021LU7Ro511fWZSrghH1Sd1JzwCrOQwzgEEY55rxMbiYVq8qkVZO2nyH9Zjh7Up3bPoT7Lb/APPCL/vgV438SNNsLn4guJ7K2lCaVbFRJErYzLcZxkew/KuZtNS1C5j3f21rYIAzt1i5IGRnH3+tVBbG/wBfujd3upTslrAFeTUJ2bG6XjcXzj26DJ9TXKpJmtLFwqT5EncdcaRpsbkR6NYkBCw/0QHceeMgcduvXNPtdG0uaAPLo1kj5IINqq9D1xipv7Gtf+et9/4Hz/8AxdH9jWv/AD1vv/A+f/4uqOo5GPTrEvc5srfi5mUful4AkYAdOwpjWFt822xtQQwABtweM4/+vXV/8I1pYziO45JY/wClzcknJP3u5o/4RvTP7lz/AOBk3/xVejDGU1FRcdkdKrRSSsclqGn2SabdOtnbqywuQREoIOD7V18+i6THCzJpFizDHAtlP44A5+lMbwzpToyPFcMrDBBu5SCP++qn/sa1/wCet9/4Hz//ABdc+JrRqtOKsZ1JqT0RTTStPeWEf2HZiNgN5Nmowefy6D1602/0XSkvNMVdMs1D3LKwECjcPJkODxzyAfwq9/Y1r/z1vv8AwPn/APi6a2hWTsjM14xQ7lJvpjtOCMj5+OCR+NcxkRXGj6ZE0WzRrJgzANi0UkD8uPrSWukaXNv8zRbNCCMZtFH4cjnHrVj+xrX/AJ633/gfP/8AF0f2Na/89b7/AMD5/wD4ugB2jaDo8uu6hHJpNi6JbW7KrWyEAlpskDHfA/IVoX+gabAyta+H9LlXaSU+wqSTkDGR04J7dqzU0e2ikaSOW/R3AVmW/nBIGcAnf2yfzNS/2en/AD96l/4MZ/8A4uvCxeV162IdWNSydtNe1iHF3ualp4f0We38yXw/p0bFmwps0Bxk46j0xXOWOiaS8dyW0uybF5cqM26HAEzgDp0AAH4Vf/s9P+fvUv8AwYz/APxdQrodmgIV71csWOL6YZJOSfv9SST+Nb5dl9XCzlKpO6fr+o4xaKI0qza68tdDsdm4gk2agAA+vuPb8DS61oulRaFqEkemWaOltIyssCgghTgg4q9/Y1r/AM9b7/wPn/8Ai6bJoVlLG0cjXjo4KsrX0xBB6gjfXrFCS6JpKQuyaRYsyqSB9mTk/lVeHR7CSVA2kaeI8NuJsgCSMY69Ov6Vb/sa1/5633/gfP8A/F0f2Na/89b7/wAD5/8A4ugC94e8PaJN418P28uj6fJDLcyrJG9shVwLaZgCMYPIB+oFew/8IJ4P/wChU0P/AMF0P/xNeBX9mLC70ya0u9Qhm+0kCRL+YMv7mTod+R6ZHYkdCanuNW1K3jDtrmvNk4wuq3JP/ofpmvRwmWVcVTdSDSSdtb/5eZhVxEacuVpnuNt4F8INawk+FdDJKAknT4vT/drzHxz4a0G08dSW9tommwwDTLdxHHaIq7jLOCcAYyQq8+w9K5yHXNU1AyXH9tawhZ8lYtTnVBnnhQwAHPQDA7VXhgfUddu2vb7Urh0toAryahOzY3S8bt+ce3QZPqaeJyurh6XtpNNeV/8AIVPExnLlSdyW60fT42UQ6Np7A4y32VTt5APAHPX9DU0OiaTJCrvpFirEdDbKP0xxUn9jWv8Az1vv/A+f/wCLo/sa1/5633/gfP8A/F15p0HqfgzwZ4VuvAvh64uPDOjTTy6ZbPJJJYRMzsYlJJJXJJPetz/hBPB//QqaH/4Lof8A4mvENCkvB4e0wLq+sxr9kiwkeqXCKo2DgKHAA9hwK0PMvv8AoNa5/wCDe5/+OUAev/8ACCeD/wDoVND/APBdD/8AE0f8IJ4P/wChU0P/AMF0P/xNeQeZff8AQa1z/wAG9z/8co8y+/6DWuf+De5/+OUAev8A/CCeD/8AoVND/wDBdD/8TR4E/wCSeeGf+wVa/wDopa8g8y+/6DWuf+De5/8Ajlev+BP+SeeGf+wVa/8AopaAOf8A+FT2P/Qxa5+dt/8AGKP+FT2P/Qxa5+dt/wDGKX+2vGH/AEEdD/8ABVN/8k0f214w/wCgjof/AIKpv/kmgBP+FT2P/Qxa5+dt/wDGKP8AhU9j/wBDFrn523/xil/trxh/0EdD/wDBVN/8k0f214w/6COh/wDgqm/+SaAE/wCFT2P/AEMWufnbf/GKxNX8G6Fo9y0dxrXiWS4VQUSGK1dnUg/d/c9Mjb9SPWtz+2vGH/QR0P8A8FU3/wAk1kXnifVnuGjvL3w9JIT9lYyaFOwO/nZu8/GDgZGcetZ1G7aOx1YSHNU+Fy9N/wCuhDY+ENH1GaGKDV/FAaWLepkW0X5tu7YcxZDYz2xweaii8FxFLWSXUdaSOUuXdbm1YBF/jX/RxuX1J2jkYLZGbdv4i1adgkF14fJCEKBoE4+ULjA/f/3TjHpVSHUr/dbL9j8NQ4aRU3aAQIiM7uRcd8Hpn3xWfO/5js9jTu70mvW99n5r8uhRtvD1rNbWkkuo61C9w6HBngZUiZd25itocHtgjAzywqeTwpGomMd7rTqH2wsbu1Ab7zZYi2O3KLuA5OCM4yKki8S6lNFA3k+HUM9yJY0k0XaTIwyJebrGT6/e9qSXWtRH2kGx8PP5mFYf8I+f34BODzc8gbCRux04zU88v5jolh6Klb2DXz8/U57SvDwlt7gxaxqSRi9ulUbYM4E8gBOY+pxk9sk4AHFNnso7aWSObWNYTZuwdlsQ2FDcYj9COtdF4d0PW9W02a/i1nTYlnv7xiv9mu3P2mTJH78cE5IHYEDJxkzXXh29jaYXOt6WxjG586JK3YHtMcnGDgc4Gegr5DEZtOOKqU/baJtWV9Nf8J4bo1b6Ix/+EafH/Ic1L/vm3/8AjVYeieJvElt4d06OHxFdQwRWkSogt7chFCDAyYicAepJr0KPwrrskauuu6dtYZGdJkB/Iz5FeTaZa350Kzb7ZaCI2yHa1qzEDaOD+85/KvpeEsxw9aVb65L2iVraPR690jgxinTjHmdrm+njfxLI8ap4mvD5gyD9mtff/pl7Gm3+p67r6Wuk6lr95NZ3l9awyoIbdTgzoMgiIEEdR9Ocjisdbe5aYFb2xL9mFi3uOvmfWnXI1TT/ALLeC7s3aC8t5EU2rAFhMhGf3nTOMj9R1r7GdbLJU5Rpw993tp16ficcKzVSNpf19x6Be/CnQ7GNHk1jXG3vsULJbDnBPVowOx70yz+F2gXtxcQxaxrmYGKMS9sRkEg9Izjkd8Vm3HxA8SSIPtA0F0DAjzLCQgHp3m96WH4jeJsukTaINrEsBp8o5JOT/rvXNef/AGTmV7W/8mX+Z6f9r4q38aX3yN7w98NtKtvFer2JvtRljSxtJg8jx7ss9wCOEAx8g7dzXTy/DvSEQEXF9yyjl07kD+7XJ+C/FerXniXWrm9Fk0xs7SMeTC6LtD3BHBdjnLHnPpxXbP4gu3XBjh4IPCnsc+tcs6dSlJwqfEtzWNSVVc8ndvqQf8K40f8A5+b7/vtP/iapWfwztYIXS28Q61BEZpXEafZiFLSMxwWhJ6k9TWt/wkd5/wA84P8Avk/401PEF2i4EcPJJ5U9zn1qGk9yoycXdOxnn4eKJ0T/AISfXMFWJ+W07Ef9MPeotQ+GcFxpt1BN4k1x4pIXR0ItRuUggjiDP5VqnxBdmRX8uHIBA+U98e/tRJ4gu5I2Qxw4YEHCn/GlyrsX7Wp/MznP+FJ6L/0HNc/77t//AIzTE+C2jM8oOua58jYHz2/oD/zx966j/hI7z/nnB/3yf8aaviC7VnIjh+c5Pyn0A9fatvb1f5n94vaT7nG6v8LNP0O0W6s9c1nzHcRnebcjBBP/ADx9hWDP4eMCqf7a1V2Y7VVVt8k9e8WOgNdx4l1PU9S06OG3ktLd1mDFpIGkBGCMYDr69c1x91DrAh/0jUdLdCeFOmSNk+w87muarUk5XbO2hCM4XkrspWWipfxNJFrmqgKcEMtvnoD2j9DW/wCEPCcGo65qtle6jfTx21tbSxk+UpBkaYN91Bx+7X9ayrGHVGhJstQ0lY8jITS5FHQY484dsVQPizxJ4R8T3gt5tKnkubO33tJZSAAK820ACbr8zZOfTgY5dGMqk+WOoVaS5PdjqeoS/DvSEQEXF9yyjl07kD+7T/8AhXGj/wDPzff99p/8TXmcvxf8WHCMuiZyG4sZj0Of+e3tT0+MPi6RA6poe09M2Uw/9rV2/U63b8UcnsZ9ju7P4ZWkELpbeINagiM0riNPsxClpGY4LQk9SepqU/DtBOif8JPrmCrE/La9iP8Aph71zWheOvF+qaSl4J9Di3yyjYdPlbG2Rl6+eOuM1OfG3ibzUc6houeVXGkz4IOOf9f06c9K+bq4jK1VlGpFcybv7t9evQ7YUMdypxbt097/AIJsah8Mre4026gm8Sa48UkLo6EWo3KQQRxBn8qv/wDCuNH/AOfm+/77T/4muW1fxn4vstFv7s3OhyCC3kkKDTpRu2qTjP2g46elc43xk8XIpZo9DAH/AE5zf/Hq7sBPC1oyeESst7K36If9nY6s3dXt3a/VnpKfDvSGeUG4vvkbA+dPQH+771XvfhlpUs1m8Wo6nbyxTF0kjeIkHy3Xo0ZHQntXn3/C5PE/y+TDo4dhmUtaykFvb96No27eCScgnPOBNZfFfxfqGr2NmV0NPOkYB/sUp24jdunnc9MfjXXWioU5SqL3Unfrp1Iq5Vi6VN1Jw91b6r/M9A/4VvH/ANDPrn5Wn/xio4fh0kkEbnxPrmWUE4W19P8ArhWLc+NvFVoFM19ooDZwRpM7dBntPxxUkfjHxJMzixvdF+zo21A+nyuyrgFQWE4BO0jkAfQV4X1rKLX5Y2/wP/5E8y8TVg+GWmrqVxPcarqt1K8Mab5WhGFBcgDZGo/iNWJfh3pCICLi+5ZRy6dyB/drK0bX/F+q61f2n2/Q4jb28Ehf+zJW3b2lGMfaBjHl+vOe2OdVtQ8QpJLHdaxpTLEPm8rRZxhzjZz55B+YqSo5I44zkerRrUHTTpfD00sL2kFoP/4Vxo//AD833/faf/E0zTfApsLRrex8Ta1bW4mldYkW1YKWkZjgtAT1J6k1NFN4sniWWPWtDZHGQf7HmH/tzVfSfFV/cWTmSK28yK5ngdlVgHaOV0LAbuASpIGTjOMnGTVSlQxC5KkVJLo1f8yoVU37rLR8KXonRP8AhLtcwVYn91Z9iP8Ap396h1PwRNeaTeWtz4r1ySCaB45EKWg3KVIIyIARkHtVg+ILoyB/Lh3AEDg45x7+1D+ILqSNkaOHawIOAc/zrFZbgk7qjH/wFf5GnPLuQf8ACuNH/wCfm+/77T/4mmJ8O9IZ5Qbi++RsD509Af7vvVz/AISO8/55wf8AfJ/xpq+ILpSxEcOWOTkH0A9fau0kyL74VaRd39vIup6rbvHFIoaJ4jkEpkHdGfQVDN8JtPjgkceINcyqkjJtvT/rjW6fEF1vD+XDuAIHBxzj39qR/EN1JGyNHDtYEHAOf50rIzlSpyd5RT+Rj/8ACo9O/wChh1z87b/4zVDS/hzpsPjHVrKTUdSuFTT7OVXkaINlpLkEfLGBj5B2zyefTqf+EkvP+ecH/fJ/xrEtdfuh441WXy4dzabZKflOOJLr396LII0qcXeMUjQl+HekIgIuL7llHLp3IH92n/8ACuNH/wCfm+/77T/4mp38QXTjDRw4BB4B7HPrTv8AhI7z/nnB/wB8n/GmaHjM1hcnUNRRdWvESG/uYEVUh4WOZ0XrGT0UVVeK5UMRqmpuoYJlUt+TnHdPWurn8Kam99eTw6vZolzdTXIR7BmK+ZIzkZ80ZwWx0qH/AIQzU9zN/a2nbmOSf7Mbn/yNQBzGpW97Z6VeXUesXpkhgeRQyQ4JCkjP7v2r2hvh1o6Lk3N//wB9p/8AE153d+CtVvLKe1k1uzCTRtGxXTmyARg4/fe9emnxFdsMNFbkHqCp/wAaAKQ8AaIXRRc3+WGR+8T/AOJ9q5f4geFbfQdP0t9PvryJ7m/8iRiY2+XyZX4ymOqLXaDxBcjpBbDHT5D/AI1geLo73xRY2UCXFvaPa3X2lXMDSBv3bpgjeO0hPXtQB5nNbTwlA2s6h87bQdkGB9f3dEFtPOGKazf8Y6rByD0P+r/nXRv4O1STG/V9PbacjdprHB/7/UieDdUiz5eracm45O3TGGf/ACNQBZ8BeHI9b1XV7XUNQvJktoLaSI/u1ILtMG6IP+ea/rXbS/DvSEQEXF9yyjl07kD+7WD4Ssb/AMMXuoXUt5bXb3kcMeFtmiCCMyEfxtnPmH8q6h/EF264McPBB4U9jn1oAg/4Vxo//Pzff99p/wDE0yL4d6Q6Em4vuGYcOnYkf3auf8JHef8APOD/AL5P+NNTxBdouBHDySeVPc59aAKp+HekCdE+0X2CrE/OnYj/AGfes3xR4I0/SfCOtala3V4Li0sJ54izIQGSNmGRt55Fbh8QXZkV/LhyAQPlPfHv7VS1zULrWtA1LSmMMS3trLbGQISU3qVzjPOM0AeSSWVzHG0jazf7VBJwkHb/ALZ1CkNy8yxDVNSBIOSUt8LjHB+T3HT1rpz4R1dlKtrNgQRgg6a/P/kamp4N1SPGzVtOXGcY0xhjPX/ltQBjad4cOseJ9D0671jUDDPcyAsghDLi3lbI/d4/hxyDwT3wR6L/AMKd0v8A6D+uf99W3/xmsLR/D2pab4g0/VJtUtJxZSPIsSWTJuLRPHyTKezk9O1d5/wkd5/zzg/75P8AjW1PEVqatTm0vJtESpwk7yVznYfhBpkkEbnX9cyygnDW3p/1xrh/EnhJPD3jCaxstY1Io1hbzM8ggLEmScY/1YGBt9M8n2x6xH4gu441QRw4UADKn/GuO8TaPqGv6/8A2rDqFrasbWO2aN7RpB8jSMCCJF/56H8qc8TWqLlnNtebYRpwi7pJHBzwz27KratqTM2NoWODnnH/ADz+n51LHZXEiB11m/wfVIP/AI3XQP4O1ST7+r6e3+9prH/2t7ClXwhqyKFTWLBVAwANNcAf+RqwLNnwn8MrO/8ABuh3ja9rMTXGnwSmOP7PtUtGpwMwk4Ge5J961/8AhU9j/wBDFrn523/xisjwnq/iqPwbocdvf6MsC6fbrGsmmyswURrgEicAnHfA+grY/trxh/0EdD/8FU3/AMk0AJ/wqex/6GLXPztv/jFH/Cp7H/oYtc/O2/8AjFL/AG14w/6COh/+Cqb/AOSaP7a8Yf8AQR0P/wAFU3/yTQAn/Cp7H/oYtc/O2/8AjFdB4E/5J54Z/wCwVa/+ilrA/trxh/0EdD/8FU3/AMk1v+BP+SeeGf8AsFWv/opaAOI+0+JP+gTpX/gzk/8AjFH2nxJ/0CdK/wDBnJ/8YrQ26/8A9Cjqv/gRZ/8Ax+jbr/8A0KOq/wDgRZ//AB+gDP8AtPiT/oE6V/4M5P8A4xR9p8Sf9AnSv/BnJ/8AGK0Nuv8A/Qo6r/4EWf8A8fo26/8A9Cjqv/gRZ/8Ax+gDP+0+JP8AoE6V/wCDOT/4xWNd/aV1LzLjS9IF42CVXWJ8491EPAJx25rqduv/APQo6r/4EWf/AMfrLutN1SS/VpfDesJJM2Uh+1WI3MoGSAZsngDPPas6ibWiudWEqRpzblNxVumj9DPt57zdi3sdDLIp+5rUhIAUA/8ALHsMc1Xje4dLWMaXppDb4oUk1e5ycAkghoM4A6Z6Z461uQaPrFsUaPwrrQKLgH7RZcfLtz/rqx4xFOLHFhfzSzO8VtIuq2G6dhkMoC3ADsCxzwTk81moy/lR1qtRTb9rP7/J/wBb7NkMNzPPDG0OkaeyvN8gXUbrJOAen2fOzGP9mmvcyrHcKdM0/aGAcLqt0eR8vy4g7AEHb2HPFPVrN7WOdbG4aCK6WFJf7T00qsgHywg+fwcDgfe96lnkEIvFntr6I22wTl9S00G26oNxM3y5yRhu5OOaXJP+VGzr4fm0qz+/z9P6sWPDHiDWrPR3gg0bTZEW9uzuOpOvJuJCQB5B4BJAPcAHAzgWZ/EN808zzaLpO9htkDa3KANy7enkYBIGM9awdG1G6trS4hXQdQYJfXY+SS3IH+kScf63t04444JHNOuHnuI2RtE1lVZiwCS2owTnOD5me5rw62X5S605ztzNu/vta31+0cqqUeVe8dWPFOvgYGhaZ/4NZP8A5HryjSJtSXQ7HZaWZjFtHhmumUkbRyR5Zx+dd0NXvAAP+Ee1Pgf89Lb/AOO155peupFo1lCdPu3226KSPLw2FA7v0ruy3B4Ojz/U0tbXs2+9ur8zzsxw88TGKw0XO29tbfcXgbwSxqLOw3oAFX7e/QZ7eXzjJqHV5dTNivmWloq/aIOVumJz5q4/5Zjv/k1EurQoyFdPvwEAGMw4OM4J+f1OaW71V9SW3s7fTbszTXUCxhjEAzeamBnf36enPOK9emnCalLRJ79vM83+y8dGSlKhKy62Y+b7fMoWWxsmUHobpsZ6f88/emw/bEkkaKzst5Pz4vHPPP8A0z9zXQT+EvE1wmx/Dl8Fzn5bq2H/ALVpIfCHiaGSRx4dvmL9Q1za4HJPH733r6f/AFhyjnv9bh680f8AIj6tWt8D/EvfD5p21jWTcRxxv9ntcCOQuMbpu5A/lXfVyvgXQ9Xj8Qa1Fc6bJbTC1tG8uSWMnaXnAOVYjqD3zxXcNo1+gy0GBkD769zj1rwMXWp160qtKXNF7NdfuPRoxcYJNWZRorQ/sTUf+ff/AMfX/Gmro1+4ysGRkj769jj1rnNCjRV/+xr/AHBfI+YjIG9en5+4qrqlrdaRpF7qdzbObezge4lCMpbailjgZ64FAEVFYP8AwkVz/wBC5qv/AH3bf/HqP+Eiuf8AoXNV/wC+7b/49S5l3NPZVP5X9xd1mS8js0NlBBNJ5gBWaYxADB5yFbnpxj8awJZNcnUB9L07g5BXUpFIP1ENbljPfa9O1rDot7bsi+YWnkg2kAgY+WRjnn0rQ/4RnV/+fT/yKn+NLljLUpVatNcuxx9omr2MbJb6RpqKxyc6nKcnGO8PtXG+KJtTbxMxms7RJPscQ2pdMwxvlwcmMc9eMdhzzx7CvhvVnRXW0yrDIPmJ/jXFeJ/Aviq68Rmez0SS5iNpEhZLiBcEPIcfM49RXRheWFZSbt/wxcK820pPQ87Z7sSBmgtVbHH+lMMj/vinRyXnlr5dvalAMAi5Y/8AsldU/wAPfGSuJD4buh0X/j6teeeP+Wvqacnw88aIioPDNzgDAzd2v/x2vXWIpfz/AJf5G3tI3+Im8IzayvhyEQWFg8fnT4aS9dDnznzwIj3z3/LpVry7pZN39m6Pv37Ru1WQkMMYAzFwRxjHStLw54f8U6ZosdpN4Wv3kSWZiY7m0x80rN3mHrUg8Na6JVB8Na0SF+RTd2eFAI44m6dOD175r8xxWCxEsTVkqejk9dddX5nqU8TRVOKc+i7f5GR4hn1s+GdVEun6ekZs5t7JfOxA2HJA8kZPtkfWvPne82Hdb24XHJ+0MP8A2SvW9a0XxPe6DqNqnhXUFee1kjVnubTALKRk4mzjmuSf4c+NXUqfDNxz/wBPdr/8dr2+H6NShTmqseW7X9a3O7DY3DxlK9W2i7efkcagnV1KW9tuA+X/AElun/fNaWiyagPEulmO1tWkEr7Fa5YAnyZOp2HHGex/rW3H8NvGYf5fDt2ShwQby2647/vfQir2neBfGVjren3cvhm6McMrEhbq1JOYnXj97716+N9/DVIx1bT076E43GYeeEqQjU1a201/A07y51PaqXdhpKhidofU3XPBBx+59CaW1/ta3RkttL0sKWywGpSHnA/6Y+mK17nRfEN1GEfwpqgAz925s+6lf+e3oTTLDQ9etICIPCmqskhD5a5s/QAf8tvQCvhPqGJ5Lex/P/M+Ks+wnhS48Qr4m1gwaXpbyGztN6vqUigDfcYIIgOSfmyMDGByc8btydTe4uDdaN4dMrqrTLJrkvQFcEg2/TIWqmgQeIdL17UrqfwlqjJcWttGqpcWZIKNMSTmcDHzjH0P46dydQlknkk8K+I1Wd4yyJdWagMCuMYuMg/KOa+mwdKcKEIyjZ2MpQlzbFmK78UGJDFouh+XtGzZq8uMdsf6N0rltBh8Sy2V1JDpuklW1G9J36lIpDfapdw4gPAOQD3GDgZwOui1HVYYljj8Ga0qKMAefZf/ACRWXoUmu2FhNDJ4R1Zme9u5gUns8YkuJJAOZxyAwB989etYZnUxtGipYON5X9dLP/gG+FglJ86sUGm11JhC1v4eEpbYEOsPu3emPI60t9J4g0vT7nUL7TdMFpaxNPOYNRkeTYoLNtUwKC2AcAkAnuOtX1TUkv45j4V19nVnkjQz2OF3E7uk/q3c9h71W8X3+rP4J15ZPCurQRtp1wGlkmtCqDy2yx2zk4HXgE+gNeRHGZ77SKdPTS+iOxxpdy7RXI/8J/b/APQE1X/yB/8AHaP+E/t/+gJqv/kD/wCO1939SxP/AD7l9zOP21P+ZfeddSVjeHvES+JNXOmWum3sNwIGuAZzEFKqyqeVc85da6htGv0Rna3wqjJO9f8AGsJwlCXLNWfmWmpK6KFZFt/yOWp/9g+0/wDRlzXT/wBiaj/z7/8Aj6/41jWuj358bapH5HzLp1mxG9ehkucd/Y1IywZYw4QuoYnABPJOM4/KhJY5GZUdWKHDAHO0+hp0vhK680z7JEYvnPmIcklcdc91X8vSrMHhq/t5JXWJiZDuILoADknoPr168CgCtTS6qcFgOnU+vSucn8Yxw3dzbro2pym3nkt2dDBtLRuUbGZQcZU9qpv4mt5JmlbQNWLsVPLW5xtORj97x/8AXNAHY0Vyc/juG2t5bibQ9VWKJC7t/o5wAMk8S1J/wmi/9AHVfzt//jtAHSLPE7BUlRic4AYHocH8jUlcXB4jihuPO/sfWnPJ2sbXGcYzxIOccfn6mtbS/E66prFnpiaTqEE127JE0xh25VGcg7ZCeiN2oA3SQASSABySaAwJIBBx1welXLjw7fXMDwyW52OMHEij+tJb+H7xFZ4rb5ZSHPzKM8AZ6+1AFWo5ZooQDLKkYPQuwHvWl/Y1+XKeR8wAJG9e/wCPtVXUPDF9eRIsnmwqrqQYnTJO4Y5Oe4xx6/QgAjoq8mg38caotsAqgAAOo4/OuKufF8S3F3aDR9Uk8iaW2eSNoQCyOUbGZQeqnnAoA6Np4kQu0qBQNxYsMAetSAggEHIPQiuKPiG28ry00LVkUqitgWpyF6DmSrS+Nba2gU3GlapDBEv7yeUwsEUDlm2yFjgcnAJ9AaAOrpqyxuxVXVmABIBycHoa0H0LUHRkMBAYYJEig/nmqlp4WuraZmihc7Rs2l0wvC9PwVaAGUhIUZJAHvV86NfqVBg5Y4Hzr6Z9fao7jw5e3KKslu2FYOMSL1HTvQBUBB6EHnHFLVm08PXkNuqwwEoxLgtIuTnn1rn9e106Bq/9mT6Xe3Fx5CXBMBi2hWZ1HLOvOUagDVeRIxl3VRjOWOOKdXF3fiK2vJPMk0PWVfZsDI9uCBkHj97wcgVaTxkiIqLoOrYUYHNv/wDHaSvfU0kociaevUZ4YuNfHhPRhDpmmPELGAIz6hIrFdgwSBCcH2yfqa1ftPiT/oE6V/4M5P8A4xUHhVdc/wCEP0TyvC+pzR/YINkqT2oVx5a4YBpgcHryAfatfbr/AP0KOq/+BFn/APH6ZmZ/2nxJ/wBAnSv/AAZyf/GKPtPiT/oE6V/4M5P/AIxWht1//oUdV/8AAiz/APj9G3X/APoUdV/8CLP/AOP0AZ/2nxJ/0CdK/wDBnJ/8Yrt/An/JPPDP/YKtf/RS1zG3X/8AoUdV/wDAiz/+P10/gT/knnhn/sFWv/opaAOgooooAKKKKACsHxN4cbxBDCqXgtniWTaxi8wZZcAkbhwD2zz6it6uM13wxrmo6tdXlnrE9ujriCNb6aNUIQYyq/L98ZPXI47kEAbpfw/Gn6nHqUl9DPdr5gdzabQ6uJMofnPy7nBxn+EfUQRfD/UY57O5HiCOG6gWVZZbW0eITB9uMp5xX+EAggrgAKEwDSaB4T8SWniO91DWNXlubR1laC1TVLgosjkAfLgALtzgHdtJ49azbbwBrsE2mXUH9mWcto8khghnZ4kZv4kzCGGfukAr6sZCSCLdP+uoWSukXLf4Yy2dvZxWuuvAbOVPs7xQuhWFFZQp2yDc+HOWPynoUI4qd/h7ds0zjVbEOXEkDnTTlHPLlsSgPuJZjwDnbkkKBWHa/DDV7LT7O0gk0zbbXkcpV8Ok+1WXz5FeJgZDu5UegxIDzVm5+HuqXD6g8ljo8r3DrI2+7l23RzuYSgxHgMcrywAVQFGSaJavv/SCOi7f0zlNOvrPRkvNNKX8n2XULyIOljPICBcSYO5UIP51VuprCeaWWIalC0hbcU0m4yQyhTn5OehP41Z03VdL0iO70+/1qyW6t9QvI5POuEVyRcSckE556/jVa61fTmmle18TadGHLcNfggAqAMDJAwcnj2r4bEwf1yq0n8Utej19DCOnkao8QWQGPJ1L/wAFlz/8brzjTdK1WXSLNo9F1eSN4EKvHp07KwKjBBC4I9xXo48TaDj/AJDmm/8AgXH/AI1veGvFnh6L4faPaHxLpFveJpUMW2S+jVo5BEBgjOQQa9TIJSo+0ag1e2/z8kduBzGrgG5Uop301v8ApY8dXw/rSlP+JLrPynp/ZM/6fLxVy1s9QsNV0u7u9H1eGCHUbV3d9NnAAE6f7HJPQAck4A5Nev23ibQUu4JZvGWiiKOPBjTUw+5stnJZ+mCvUE8cYqLxV4v8M3GjwpB4i0iVxqNi5VL2NiFW6iZjw3QAEk9gCa93EYmcqM423TOz/WHEzi6XJFKWnXrp3LGo6/p99CiLDqqlH34k0G8dTwRyPLHrn8KLHW9JsXndLbWGeZlLP/Yd2GOFA5PlckkE/iaNR8XeHZ4UW28UaKGV9zA6oke4YPG5ST1wfwosfFPhq2ed5vFukytIykE6khA+UZwC2F+bccD1r8qVF+zt7OXp/USG9dy74X1W3v8Axprk0Md4qjTrFMT2c0LZEl0fuuoOOeuMdfQ11086GMcSffTrG394e1cj4X1nS9R8aa5PY6lZ3UI06xQyQTq6hhJdEjIOM4I49xXXT3MBjAE0Z+dDww/vCv0vJ1y4CkrW06/0jjqfEyX7Qn92X/v03+FRQToIzxJ99+kbf3j7VL9qt/8AnvF/32KiguYBGQZox87nlh/eNekQDTp9qjOJOEb/AJZt6r7Vl+LY5NR8Ga7Y2sUj3Fzp9xDEhQrudo2AGTgDk9TxWo1zB9qjPnR4CMCdw9VoubmBrWYCaMkoQAGHpQB5PLdvJE6DTNeUspAYaNd5Hv8A6uqVtaTWN2Lr7FqpSVDiKHRLkbeQOcISpypODj72cYIJ9q+1W/8Az3i/77FRRXMAkmJmjGXyPmHPyis/Zo6njJvojz3QfEdnpF89xqFnrNvC0ZQO+jXeC2Qcf6r0Brof+FjeG/8Anpqf/gnu/wD41R441XTrPRYZLq/tYENwqhpZlUE7W4yT7V5xd+I9EliVYte0wfNlh9uRMj03A5HOD+FK/LojRQVdc8nZnocHxD8OpbxI0mphlQAj+x7v0/65VqaP4k0vW57h7CWdzEqB0ktZYnXJbBKOobB5wcYOCAeDjyay1qw0/wA621PXdNFxHJtZGvF3IQAGB3EEHIPH8q634e31pdeINcvLe6gmtWtbSJZ45AyF1e4LKGHGQHQkdtw9RVRk27GdWhGEOZM72edDGOJPvp1jb+8PapftCf3Zf+/Tf4VFPcwGMATRn50PDD+8Kl+1W/8Az3i/77FWcpFBOgjPEn336Rt/ePtQ06faoziThG/5Zt6r7UQXMAjIM0Y+dzyw/vGhrmD7VGfOjwEYE7h6rQAXM6G1mAEnKHrGw7fSpftCf3Zf+/Tf4VFc3MDWswE0ZJQgAMPSpftVv/z3i/77FAEUU6CSbiTl/wDnm390e1Es6GSHiTh/+ebf3T7URXMAkmJmjGXyPmHPyiiW5gMkJE0Zw+T8w4+U0AS/aE/uy/8Afpv8Kitp0FrCCJOEHSNj2+lS/arf/nvF/wB9iora5gW1hBmjBCAEFh6UACzp9qkOJOUX/lm3q3tRPOhjHEn306xt/eHtQtzB9qkPnR4KKAdw9WonuYDGAJoz86Hhh/eFAEv2hP7sv/fpv8KignQRniT779I2/vH2qX7Vb/8APeL/AL7FYY8aeFbV5YLjxLo0M0csivHJfxKykMcggtkGgDXadPtUZxJwjf8ALNvVfasTx1Oh+H3iUASc6VddY2H/ACyb2obx14Q+1Rn/AISrQ8BGBP8AaEXqv+1WR4z8aeFbrwL4ht7fxLo008umXKRxx38TM7GJgAAGyST2oA8Um1CCWJowL1N3BIs5c47/AMNQw3UMdwZWN4+V2kfYZQTwOc7fb9amm1bT2iZY9Us1Y8BjMvH61DDqdotwXl1WxKFcEC4HXA7Zx6/nX3sqi5k+Zf1f+9/VzxFHTZ/18jufhXexTfEElUuBt0q4zvt5F6yweo56V7VczobWYAScoesbDt9K8V+FeoWU/wAQSYru3kC6VcBikgOMywY7+xr2q5uYGtZgJoyShAAYelfJ5q74ubvfbb0R6mGVqSJftCf3Zf8Av03+Fc/aTp/wsHWDiTnSrD/lm3/PW79q6D7Vb/8APeL/AL7FclJ4h0TSfiDqh1LWNPshLpViIzc3KR78S3ecbiM4yM/UV5xudRPOhjHEn306xt/eHtUv2hP7sv8A36b/AArn5/HXhAxgDxVoZ+dDxqEX94f7VS/8J34P/wChr0P/AMGMP/xVAHid1qlvDrGsRvHdlhqt7ylnK45uJD1CkVQe6s5C/mRXbBnD5Omzk8HOCdvPp9KuSa9o51HVGGq2O19TvHQ/aEwytcSFSOeQQQQe4NU31XTXL7tZshlwQVvQOM9MA8cce9ADda1a2k0LUI1ivAWtpFG6ymUfdPUlcAe5q1PqttLCyBL5SccnT5yPxG3pVXWta0qXQtQjj1Ozd3tpFVVnUkkqcADPWrU+uaW0LLHq9gGOOtyo+oznj60AV0urZZYZG+3M0QAGNNmAPX/Y469vStbRfEenWHi/Qby6+2RwQ3MhdjYT97eZRgbMnlhwM+vQGslNWsfNhd9a0/CABlF0Oevqfp1z0qHVdX02abThDqlnlbklmW5UbR5UgySDwMkD8aAPcf8AhZ/hT/n7vv8AwVXf/wAarT0jxPpuoaZDPai+kj27d39n3A5HB6pXgMOsWSzI0usaaVC4bF2PTsM469zzzXrXgrxl4WtfDUUVx4k0eGQSOSkl9Ep6+hagDrLXWrK61W6tYjcefDDE8iPbSIQrGQKfmUddjflVuedDGOJPvp1jb+8PauZ0PW9K1Tx5rlxp+p2V3ANOsUMtvcLIu4SXRIyCRnBHHuK6ae5gMYAmjPzoeGH94UAS/aE/uy/9+m/wrwu9stRtdY1RH0jVn36hdTK8GnTyoyPM7qQyIQflYcZyDwcEEV7p9qt/+e8X/fYqKC5gEZBmjHzueWH940AfPX9lXn2vzH0rWz8zOFGi3AJ5B6+Xnj+tTajYanf6Xd2cGiaz51xC8UfmaZPGu5lIGWZAqjJ6kgDua9/a5g+1Rnzo8BGBO4eq0XNzA1rMBNGSUIADD0oAl+0J/dl/79N/hUUU6CSbiTl/+ebf3R7VL9qt/wDnvF/32KiiuYBJMTNGMvkfMOflFABLOhkh4k4f/nm390+1S/aE/uy/9+m/wqhqmt6TpiW8+oapZWkJl2iS4uEjXO1uMk4zwap/8J34P/6GvQ//AAYw/wDxVAGtbToLWEEScIOkbHt9K8g+JGoQ2/xBculyd2lW2PLtpH6S3HXapx1716JbeOvCC2sIPirQwQgBB1CL0/3q8x8c+JdBu/HUlxba3ps0B0y3QSR3SMu4SzkjIOMgMvHuPWgDmbq9tLllJS+GMZB0+cg4IIyNvPf86mh1W2ihVCl8xA6/2fOP/ZOlQ3Wr6bKymLWrJV43L9rVc4I7g5HGf0qaHXNKWFRJq9gXA5xcof1zzQB6v4M8WadbeBfD0D22sl49MtkYx6LeOpIiUcMsRDD3BIPatz/hMtL/AOfXXP8AwQ3v/wAZrD8GeNPCtr4F8PW9x4l0aGeLTLZJI5L+JWRhEoIILZBB7Vuf8J34P/6GvQ//AAYw/wDxVAB/wmWl/wDPrrn/AIIb3/4zR/wmWl/8+uuf+CG9/wDjNH/Cd+D/APoa9D/8GMP/AMVR/wAJ34P/AOhr0P8A8GMP/wAVQAf8Jlpf/Prrn/ghvf8A4zR4E/5J54Z/7BVr/wCilo/4Tvwf/wBDXof/AIMYf/iqPAn/ACTzwz/2CrX/ANFLQB0FFFFABRRRQAVxmuweM31a6l0m7ljtFX9xEq2+1iEB5LqW5cFeo4J6cEdnXJeOde1LRodOTRfKm1GeaTbaupYyosMhJ2qC5VW2E7eTwB1wTbULX0M/w/bePm1+8k17UJP7MUTNBFBDbKWbICrn5iUAJKklTkfN6VHpmi660NhcTRa3BPbmedornVi2WAHlxHbKyyKxJO5h/CRhVIWrWk+JfE1xdWNrqekfZ3lgEs8sVnO0afu3OQTjB3KnyH5huwecGse31/xYs+lSj+2Lq2Z5Wnjl0lopGXjCuPKABHJ4KDnAaUggiVny/wBdQTv739bFa10Lx3a6fZws2oXLxXkbXHnaixM5CsGkDLMrLCSVO3ORjPlnpVm50nxbK+oOYdf/AHjq7JHqkaiUE7isREo8vaSF4C5VWyzZCita6z48i0+zF2mqTzfbI1u2SyWNwdrb44/3DKY923EhGDyPMHWrNzrXixn1BkudYiQOrbU0UloUY5Hlfu2EhAKq2SxyWO1QuSPf+vII7f15nn0KXEc18l24e6XULsTMOjP58m4/nmopftYLFSSofgKFyRgnv74H4VD/AGdb3l3qFxqWm2jX0moXRnLQqx3+e+Rkjt0qtLpdihbGkWO0PjItA2RgnOAPoPrms5/Ez52Sj7SXr2/4Jsru2jdjdjnHTNbfhsE+EtIAYqTYw8jqP3YrlV0XSioJ0qyBI5HkJx+lZGm6Zpx0SzlfTraRzbIzHyVLMdo9uTUPIZZwuSNTk5ddr/qbYWpGmm99v1PQrX+1luIlnO6Hgu525+4cjj/ax+VWdQ/5h/8A2FLH/wBKoq82Sws2miR9GtVDD5v9GU4PPfp2H51et9G0ttU0tDptmVfUbRHUwLhlM6Ag8cggkEe9H+o06P8AtPtl7mtuW17a9zs+sxckrbnv+p/bfJi+xBixkG/YyghcHoWBHXHaksV1Dzrh7xl8suREgIJChjg8AYyMcZP4dKw9T8JeHLaGJrbwnozs0gVsaXHJtGCc4AHcAde9JY+ENAnmuPtPhDRIoVcrETp0QLAMRnvkEAHoPx61irA7WNjSP+R91r/sF2H/AKNu66O4/wBUv/XRP/QhXH+G9G0vTfG2t29hptnawnTrFzHBAqKWMl0CcAYzgDn2FdXPbQCMEQxj50HCD+8K6ofCjtp/Ai1UVv8A6pv+uj/+hGj7Lb/88Iv++BUUFtAYyTDGfnccoP7xqyyVv+PuP/rm/wDNaLr/AI9Jv+ubfyqJraD7VGPJjwUYkbB6rRc20C2sxEMYIQkEIPSgC1UUP+tuP+ug/wDQVo+y2/8Azwi/74FRRW0BkmBhjOHwPkHHyigC1RUX2W3/AOeEX/fAo+y2/wDzwi/74FABa/8AHpD/ANc1/lQv/H3J/wBc0/m1RW1tA1rCTDGSUBJKD0rwv4w2VrJ8QYw9tCwGlQEBowcfvZ/8K0o03VmoLqVCPNKx7zcf6pf+uif+hCpa+Qn0+z80KtjbAEdTAD/+qli06zaJS9jahiMkCECu3+z5fzG/1d9z63t/9U3/AF0f/wBCNDf8fcf/AFzf+a1xnwqjSf4caY0yLIyyXEalxkhVnkVV57BQAB2AArrmtoPtUY8mPBRiRsHqtee1Z2OdqzJbr/j0m/65t/Kpaq3NtAtrMRDGCEJBCD0qX7Lb/wDPCL/vgUhBD/rbj/roP/QVom/1tv8A9dD/AOgtUUVtAZJgYYzh8D5Bx8ooltoBJCBDGMvg/IOflNAFqorX/j0h/wCua/yo+y2//PCL/vgVFbW0DWsJMMZJQEkoPSgCVf8Aj7k/65p/NqLj/VL/ANdE/wDQhUS20H2qQeTHgIpA2D1aie2gEYIhjHzoOEH94UAWq4nwz/yDrz/sK6j/AOlk1dj9lt/+eEX/AHwK850Twv4ev7e+ubzQtMuJ31XUA0s1nG7HF3KBkkZ4AA/Cvl+LFB4KPO7e8tlfpLzRvQ+I1gurvqSZeWO2ErF/9VgpztA4J7DOeeePaPxp/wAiJ4h/7Blz/wCimrHHhjR31JIU8J6IsHmssjNpC/KozjDcA5x1HTI9sp4u8I+GrbwXrs8Hh7SYpotOuHjkjso1ZGEbEEELkEHvXxUI0fb09eq2iu/X3jpd9T1Koof9bcf9dB/6CtH2W3/54Rf98CooraAyTAwxnD4HyDj5RX66eeSt/wAfcf8A1zf+a0XX/HpN/wBc2/lUTW0H2qMeTHgoxI2D1Wi5toFtZiIYwQhIIQelAFqvIPiD/wAlDl/7BVr/AOjbivWvstv/AM8Iv++BXjfxI02wufiC4nsraUJpVsVEkStjMtxnGR7D8qAMC4NzvPkhsBDtxtwW565/DpT7UzGAfaARJk9SDxnjpx0rMuNI02NyI9GsSAhYf6IDuPPGQOO3Xrmn2ujaXNAHl0ayR8kEG1Veh64xQDPZfhh/yIVr/wBfd7/6VS11JEx3YLL8wxjGMZ/wrkPhdaWy+ALNVt4gq3N4qgIMAC6lAFdY1tB9qjHkx4KMSNg9VoAyfHf/ACTzxL/2Crr/ANFNXjk5kELeUMvxjGM++M8ZxXr3jq2gX4feJSIYwRpV0QQg/wCeTV4jPoukxwsyaRYswxwLZT+OAOfpQBYQ3plhLLtQAbwWUnPPtz26YqPUf+P7Sf8Ar7b/ANEy1TTStPeWEf2HZiNgN5Nmowefy6D1602/0XSkvNMVdMs1D3LKwECjcPJkODxzyAfwoA17gzhojCCRuG8DA4/H+lJam4O/z0K8jBJHPrjHb681QuNH0yJotmjWTBmAbFopIH5cfWktdI0ubf5mi2aEEYzaKPw5HOPWgD0j4Wf8jD4h/wCvSy/9Dua9KuP9Uv8A10T/ANCFfM8Wi6Uddu4zplmUW2gYL5C4BLS5OMd8D8hT7zR7GFgYNG0+RduSv2RSScgdfxPbtQB9NVFb/wCqb/ro/wD6Ea+cLbRtLlh3yaNYoxY/KbZRxk47elevfC60tl8AWarbxBVubxVAQYAF1KAKAOxb/j7j/wCub/zWi6/49Jv+ubfyqJraD7VGPJjwUYkbB6rRc20C2sxEMYIQkEIPSgC1UUP+tuP+ug/9BWj7Lb/88Iv++BUUVtAZJgYYzh8D5Bx8ooA4n4sf8gzQf+wr/wC21xXnVybgRf6MqtIT/EcAD/PH417pqGladfwx2t5YWtxbyPh4ZoVdGwCRkEYPIB+oFUP+EE8H/wDQqaH/AOC6H/4mgDxaxa6aJvtSFXzxkg8YHp75ruvhZ/yMPiH/AK9LL/0O5rrl8GeFbpFuLjwzo008o3ySSWETM7HkkkrkknvV3T9E0nS3lt9P0uytICFcx29ukaljkE4AAzgDn2FAF+4/1S/9dE/9CFS1VntoBGCIYx86DhB/eFS/Zbf/AJ4Rf98CgDE8Cf8AJPPDP/YKtf8A0UtdBXB+DPBnhW68C+Hri48M6NNPLpls8kklhEzOxiUkklckk963P+EE8H/9Cpof/guh/wDiaAOgorn/APhBPB//AEKmh/8Aguh/+Jo/4QTwf/0Kmh/+C6H/AOJoA6Cuf8Cf8k88M/8AYKtf/RS0f8IJ4P8A+hU0P/wXQ/8AxNHgT/knnhn/ALBVr/6KWgA/4QTwf/0Kmh/+C6H/AOJo/wCEE8H/APQqaH/4Lof/AImuQ/shP+glrn/g6u//AI7R/ZCf9BLXP/B1d/8Ax2gDr/8AhBPB/wD0Kmh/+C6H/wCJo/4QTwf/ANCpof8A4Lof/ia5D+yE/wCglrn/AIOrv/47R/ZCf9BLXP8AwdXf/wAdoA6//hBPB/8A0Kmh/wDguh/+JrkPFUfhTw1dSWqfDzR7ybyDcRbbWCNWjUHezMUwoVtgJ/2wegNH9kJ/0Etc/wDB1d//AB2uavtf0zT9SlspLjxQ8kUyxM0es3B6gEsB5+7auRk44zSs3og21ZvaO3hjVLqyil+Hnh+0juYN5eSKFvLk8tpAOI8FCEPzg9MHHNY9re+H2n0xm8L+D760uWlLy2OmwnciEZIBfK7QckYdsYJEeaSz1eyvblYVl8UR7g22SXWpwpwpb/nvkZCtjI7c44zTh1xXkgEr61GpYi5b/hIrs+VlsKQN/wA2evO3AORkUX94WvLZj7XUdKOn2cl74Q8JpNLeRwzmHR4mFuSrFoCrSKWmBA6HPzcITxVm5u9AV9Q8rQfAaRwuuGk09CbVGOVaUZBbK7egUBnUZY5Ay7fxN51pbTSjWoGuHQgN4hvmVImVjvYrkqRt5GMDIywFWZdXuA0/lR6y6iTZC58S3YV+TguQ52ZUFgOTjGQMjLe/9eQ47FbSPD+mX9pPcyWk9oz3t1/o8N1LEkIE8gCBEYKoAAGAO1Rz6Zo8UskSw3jupICjUbnPGc5AY46cdevauUi1/Vo5LoWWqXUNsbu4aNJFSRgDKx+ZnUsx55JJOae3iTxAqlv7ZuOBniCD/wCIr56vl2YSrzmqnutuy5pKyv6HqUsRglSipU7uyu+VandJ4V0l0Vgt7yM/8hGc/wDs9cZpWk2z6HYyZui7W0bYW8lUE7R0AbAqqvijxCzKP7YlwQTkRwnp/wBs6qQXF/bW8cEWpTrHGoRF2RHAAwP4K7csw+Nw3P7ape9rat9+55uaqniIwWFjy2vfS1/uNhLOzaWNcXYEgBXN/Nkg5xxu9s1FrOnxWWnfabea8jmjmhZHF5KSp81eR83Udj261lLqeqG6ki/tObaqKw/dxZ5Lf7HtRcy3t3AYZ9RneMkMRsjHIII6J6gV6vtKr0cn97PKhhKympOWi82Wpdf1qKPedf1rA/6ic/8A8XSJ4g1l5GQa/rWR/wBROfP/AKFWNmYPta5nBJwMbD3x/dqx9nl/5/Z/++U/+JqbI9LlR7F8E5ri/wBU8RyXt5eXUiw2ah57mSRgN0/GWJOPb3PrXrc8CCMcyffTrI394e9eD/CG6utPv9eEVy5LxWuSyqTwZvavUW1m/cYafIyD9xexz6UxnWfZ0/vS/wDf1v8AGooIEMZ5k++/SRv7x965r+29R/5+P/HF/wAKaus36DCz4GSfuL3OfSgDp2gT7VGMyco3/LRvVfei5gQWsxBk4Q9ZGPb61zH9s35cP5/zAEA7F7/h7UNrN+6MjT5VhgjYv+FAHWfZ0/vS/wDf1v8AGoooEMk3MnD/APPRv7o965r+29R/5+P/ABxf8KaNZv1LET8scn5F9MentQB1ggQA8yc/9NG/xo+zp/el/wC/rf41xOpazqz2ZSDUpbaRiAJYooyy9+Nyke3IrnrvV/EdrErf8JZqJLNtG+GzVR9T5HHT88VLmk7M2hh5zjzI9StoENrCSZOUHSRh2+teF/GG0jk+IMYLTDGlQfdncf8ALWf0NbWla74gv7XdH4q1JFQhQBDaNxtBHPke9ZV1oE3ifxZeNq2u6lNLb2NsElCW6HaZJ+CBEBgYz0zyeTxjbD1oQqpy2LVKVP35bHnb2kKyhA0+SM83cg/LmlisopIlctcAsM4F1If616T/AMK2sP8AoMar+cH/AMao/wCFbWH/AEGNV/OD/wCNV6X12h/L+CK9vT7HcfCW3T/hWumjdLxNdD/Wt/z8y+9di0CfaoxmTlG/5aN6r714z4YfWdN0ZrKx8Sajb2tveXcccaw2zYAuJBnLQk5PU89TxgcU7/hKfEDTrt8T6izDg4htfkUkdf8AR8A+vYY618tUzjDKrKGt030LWX1pRU1azPZLmBBazEGThD1kY9vrUv2dP70v/f1v8a8e1rWfE9loOo3SeKtQZ4LWSRVe2tMEqpODiHOOK5GT4j+NkjZv+EluDgf8+tqP/aVdWCxdPGxcqOyNoZPiptpJaef9dj6KigQyTcycP/z0b+6PeuQ+IqyRWmhxwXd7bibU9kht7uWJmX7PO2NysDjKg9e1ePRfEvxk0mF8S3AMnzH/AEW25OP+uXTj9KsW/iHxH4o1/RtO1TxBdSQ/aXkUpb26sjCCXkYi9CRzkc+uCN8RQqSozjB2bTs/MVXKMTTpSqu1l5nSX/2izjR01DWpASc51y7XGFLf3znoaTTyb2FmTUddjVCFAOs3X90H/np2zj8K0f8AhGrj/oY9V/74tv8A4zR/wjVx/wBDHqv/AHxbf/Ga+a/szMuW3tdf8Uv8jyOWRJ4a0wX/AIi1W3udT1x4obS1eMf2zdjDM84bkSZP3F6+nua07uw0+C4uofO1qQ25QY/t6/LMWK44Dnj5h0yeOlZXh3QrweKtXii8SarEVsrRjIsdqWbL3GAcwkYGDjAB+Y5zxjTuk1K2uLqEeKNYcwbBgJa7mLFQOBanj5+2Tx0r1qEKtOmoVJXklrqzCbkpWuasHhqzlt45HuddjZlBKHXb3g/9/apeEfB+lXeiTSzS6tv/ALRv1ymsXaAhbuVRwJQM4AyepOSckk1ag0TVZbeOR/FWtxsyglDFZ8H/AMB6yvC+nar/AGTOIvFWrQquo3y7UhtCCRdSgt80BOSck9sk4AGAMsbjcPhafPitY3ttfXU1wqnOTSZ0p8E6OLhE87WdpRiR/bd72I/6a+9JceB9EFtKW/tOZQhzHPq13LG4x0ZGkKsp7qQQRwRXOefrcmqx20fijVHJkeIt/oeUAJySv2XjOw4HfFTeI49d0zwvq1/F4u1Z5LWymmRZILPaSqEgHEAOOOxFcCzrK1OMeXV7e6js9nM9A+zp/el/7+t/jUUUCGSbmTh/+ejf3R714PN438XwxM58T3px0AtbXJPYf6moIPHviyS5eNPE14Nw35+zWuTwvbyeOo/Kvunk2JTs7feef9bp2ue/tAn2qMZk5Rv+Wjeq+9FzAgtZiDJwh6yMe31rwQeNfGDatBAfE93taCV8/ZbXIw0Y/wCeX+1+lWbnxd4tSE58S3zq3ykC2tB14/54+uK87EUpYeq6VTdCeNpJ2Pd/s6f3pf8Av63+NeN/EjT4bj4guHe5G3SrbHl3MidZbjrtYZ6d6yrTxr4tuY93/CT3gIAztt7UgZGcf6nrTbC11DxV4k1CbVNe1B5oLS2RZEjt1JUvMcECLHBz2zyc54xkpJl08VTqS5I7mPcWVpbuV33pwhc51GYE9enzc9Kfa6daXUAlEl8Mkji/nPQ4/vV13/CFr/0HtV/K3/8AjVH/AAha/wDQe1X8rf8A+NUzoOx+F1tGvgCzUNLhbm8AzM5PF1L3zz9a6xoE+1RjMnKN/wAtG9V964jQftHh7R4tMtLuWSGN5HDTKhYl3Z2JwoHVj2rQ/tm/Lh/P+YAgHYvf8PagDpL+yt59OuYZkMsUkTK8cjlldSCCCCcEH0Nc5/wrDwp/z6X3/g1u/wD47SNrN+6MjT5VhgjYv+FO/tvUf+fj/wAcX/CgBo+G/heYlHs7vbCdibdSuVOPvckSZY5Y8nJxgdAAGv8ADTwojRr9hum3tty+o3LFeCcqTJlTxjK4OCR0JBcNZv1LET8scn5F9MentQdZv2Kkz8qcj5F9MenvQAv/AArDwp/z6X3/AINbv/47SD4b+F7pRcS2d35ko3ts1K5Rcnk4VZAAPYAAU7+29R/5+P8Axxf8Kaus36IqLPhVGANi/wCFADR8NPChmaP7DdDaobeNRuQ5zngt5m4gY4BOBlsY3HLj8N/C9sN8dnd7idh36lcuMN8p4MhGcE4PUHBGCAaP7Zvw5fz/AJiACdi9vw96G1m/cYafIyD9xexz6UAL/wAKw8Kf8+l9/wCDW7/+O1u6TpNlpumx2dnE0NvEzqiLK3945JOckk5JJ5JJJyTWH/beo/8APx/44v8AhTV1m/QYWfAyT9xe5z6UAdO0CfaoxmTlG/5aN6r70XMCC1mIMnCHrIx7fWuY/tm/Lh/P+YAgHYvf8PahtZv3RkafKsMEbF/woA6mSKOOJ3zKdqk481v8ahiCPKAqthslmE7HkYH49vyrnv7b1H/n4/8AHF/wo/tvUf8An4/8cX/CgDO+KLTWulaMLW8vbYy6mEdre7kjYr9nmbG5WBxlQfwrzq5vby1i3trGvtk4Crq10SfX/lp6ZP4V6B4ghk8SWMVte3MqeTKJoZYQoaN9rLkZUg/KzDkHr64I53/hC1/6D2q/lb//ABqgDnbDULq8gLR6xraqpAAXWLojGAR/H713Xwxe4n1rXYbm/wBQuY47e0dBc3ssu0s04OCzEjO0flWP/wAIWv8A0HtV/K3/APjVbfh3Tz4aa6ktby4mnuQiyzThCxVN21cKoAALuemfm5JwMAHoU8CCMcyffTrI394e9S/Z0/vS/wDf1v8AGuTbWb9xhp8jIP3F7HPpTv7b1H/n4/8AHF/woApeDPCenXPgXw9O9zrIeTTLZ2EetXiKCYlPCrKAo9gAB2rc/wCEN0v/AJ+tc/8AB9e//Hq4Hwqdc/4Q/RPK8UanDH9gg2RJBalUHlrhQWhJwOnJJ96192v/APQ3ar/4D2f/AMYoA6f/AIQ3S/8An61z/wAH17/8eo/4Q3S/+frXP/B9e/8Ax6uY3a//ANDdqv8A4D2f/wAYo3a//wBDdqv/AID2f/xigDp/+EN0v/n61z/wfXv/AMeo8Cf8k88M/wDYKtf/AEUtcxu1/wD6G7Vf/Aez/wDjFdP4E/5J54Z/7BVr/wCiloA4j+xr/wD6GbVf+/dr/wDGaP7Gv/8AoZtV/wC/dr/8Zrn/AO3vEn/P1pX/AIAyf/HqP7e8Sf8AP1pX/gDJ/wDHqAOg/sa//wChm1X/AL92v/xmj+xr/wD6GbVf+/dr/wDGa5/+3vEn/P1pX/gDJ/8AHqP7e8Sf8/Wlf+AMn/x6gDoP7Gv/APoZtV/792v/AMZrmdZsdJttV/03UtQub7gtL/Z9m5XCkjLtBjOBwM59sVN/b3iT/n60r/wBk/8Aj1Y+oz3c18tzfT6V50gwCbadVOARkgT7c4OMnmgOhsWS6XcXaRWfiHU/OGdmNNgXopzgm2A+7uxg88471XsrDTJo9PEd3qUKvJNHCrafZAQEBi/IhwMhTkAknv3rNhv5IZ1Ed3oXmxqWC+RKSFCspOPP6AMwqCz1NmtLe1gudMMbO5jWS0ud5YoVYktPu+5kDPbGO1CAtQXOjXNtby/a9TT7VdpJEk1rpqF3YErN80YGTtPOd3tUk9tpSS3iEatI7kRnGm2H+lBWwMZiGQCuQWwDt4ziseLUbea2Bin00wtOGGLO7AyRjH+v/wBXg9PuUSahEou0N3ZYLBZFS3vMblwvyAT9RjBK8468Gjrp/WwLzMJoJp7q8lt71Hhe7nKPJBlmHmtydpUZPXgAe1I1pdqpY3cGAMn/AEc//F1LC15Ibh4obR0a5mIZZGQH943RdrYHoMnilea8UHdDa8HBHnse2f7npXtQwtFwUnHdeYRxeCS5ZSV1vuVhBeF1UzRgsCeYOmP+B1J9ivP+fqD/AL8H/wCLqdY75cbbS0GOmJ2/+IqCK9u5reOdbWAI6Bxm4PAIz/cpTw+Gp/GrfedeDjRxjaw/vW3tcu6F4autY1G9X+0YYWhihJP2UsG3GT/bGMY/Wt3/AIV/ef8AQag/8Aj/APHKxdC8Q3ekXVzOLGCb7SkaBftLLt2Fzn/Vnrv9ulb6eOb55oYho1vullSJf9ObALsFGf3XTJr4zNI5pHEzlhf4S2+HtrvrvcdXLcWm5Rg+VGUPC8vm+U+qrHIW2hWsc5+fZ2lPetD/AIV/ef8AQag/8Aj/APHK35n1WLEkmj6Tu3fKReOzE5J4Agznqfzp0WoazM7JHp+mkr1/0+QD8D5HP4V4ks0x7V4zX/khi8Fir/AxngfR5dE1zWLaW6S4Zra1k3rEYwMtOMY3H09a7iuF0/Vryw8Taib2ygWR7O2wsNwXGA8/OSi88njHbrW1/wAJP/05/wDkX/61fVYGpOph4TqO7a/rbQylCUHyy3Ogorn/APhJ/wDpz/8AIv8A9aj/AISf/pz/APIv/wBausR0FFc//wAJP/05/wDkX/61V7/xh9i065u/sG/yImk2+djdtBOM7fagDqKK55tX15FLNpOlhQMknU5MAf8AfioIfEesXEpij0rTt4HKtfyrjp62/uPzFTzI19hU7G1qq3DWJW1liimLDa8sZkUeuVDKTx7iudnGvwKp/tHTnZjtVV058k9e8+OgNWL3WNajti02lWA5GwJqDtk+h/cjAxnnnt65GTJrWqTJsl0bTnXrhr5iP/RNZyTk7o66U4U4cs3Z/MtWU2tX8TSRanpwCnBDac+egPaf0NXPDyXieJ9WF7PBNJ9jtMNDCYgBvuOMFm5685/CsiHV9St12waHpsSnsl6yj9Iaz18X6hpniO8kfSLV3mtIFKrfNhQrzYOfK5zuPGOMd88XSpzlOyRNWpCcOWLu/men0V523xLvVbadCt84zgX7H/2jQnxKvZEDroVvtPTN+w/9pV1fVqv8py+yn2LOmw6u0d41rfWMUJ1C82pLZu7D/SJM5YSqDz7CmG/1YOi/2lp+XIC/6A3IOMHH2jvkcdfas/RNe1R7CSSLS7MpJd3MnzXrAgtM5I/1R6E4z3xnjpVtdSv1LFdC0wFs7iLxuc/9sa+JxGW42WIqS9mmm3b4e57lLF4eNKMXOzSV/iHeIYNbHhnVTLqGnvGLObeqWLqSNhyAfOOD74P0rz5heopbz4DjsLdv/i67vU9Q1jUdJvLH+zrGP7TA8O/7c527lIzjyuetc0dC1dhgxWBB7G4f/wCN17eRUK2GpzWIXK21bb9Dtw+YYKEpOU2rpfzeZjJJduwAuLfkf88D/wDF1u+EVuR420XzpYnXzZcBIipz5Ev+0ahHh/VAQRBp4IGARO3H/kOrWl2mr6Z4k0i5+zWUjid1RPtTgEmGTqfL44z2Pb6j2qtWnGDk3ohYzMcHUw04RqNya0+L9T2SiuWufEes2gUzaTp4DZwRfyt0Ge1vxxTofEGs3AYw6XpbhSASNSk7gEf8sPQivL/tLCWvzqx8lzI1dPi1aXxlqv8AZd7ZW2NPs/M+1Wbz7v3lzjG2RMd/XOR0xzdub/xHayXCyaxo+Lfbvb+ymAy23A5uwf4hyePesbw5feIZfFOrvBpOltJ9itA6vqUigDfcYIIgOSctkYGMDk5425tR1uO4maTQNDMqFfMcX8zc/LtGRa8n7uB16U/aRqe/B3TOSprNluCLxVcW8cy6zo4V1DANo8uR/wCTNYvhq28SnS7gw6tpKL/aN8CH0uRju+1S7jkXA4JyQOwIGTjJ3ItQ8UTxLLHo2isjjIP9rSj/ANtqw/DVz4lGl3Ah0nSXX+0b4kvqkind9ql3DAtzwDkA9wAcDOB4HEnP9Ujy2+Jb27PudOB+N37ExvvEwvIrYajprNLI0asNJbb8uQx/4+s4GD2qDxdbeJV8F66Z9W0l4Rp1wZEj0yRGZfLbIDG4IBx3wfoalGqarFfhF0HRBcySFQy3s+WYZz8wte2W5z3NReLrnxK3gvXRPpOkpCdOuBI8epyOyr5bZIU24BOO2R9RXydNVVWp6RWq/k7npO2v/BPKpf7RhiaR72zCqMn/AEVv/jlRxy38sxjS8tCdu4H7K2COD/z09xV82urkc2lgec83b/8AxumrY6orblsdODYxkXLZ/wDRVf0U8ywV9Kjt/wBvHzX1etb4fyKSx6l/bduPtdpv+zTYP2ZsY3R548z6d/8A61+X+1IU3NeWhGcfLZOf/alVHXVIdbtS1rZlzbTYAumxjdFnny/p29fxty3OoxpmWzsQue92+Mjn/nl7V8tmdWnVxUp0neLt+S76nPVjOMlFpfgNgbVLhNy3dovAOGs2zg9OktdL4EW4XW9YFzLFI/2a1wY4ygxun7Fj/OuZtp75kJt7CwVTyQLl1/HHlVreGNVuLDW9TNzaRb5La3wI5ywwGm7lR6+lcUdzbB39t0/A9DubpLVVZ1dgxI+QZPTPT/D+WafBMLiFZVBUN/C2Mg9wcd65+TX4ZiDLp0chUEAswOAev8PenJ4jSNAiWKqo6BZMAfpWh7B0LMqIzuwVVGSSeAKqR6hHLvKxS7ViEu4gcg5xxnOeDwR2rL/4SbIwbP8A8if/AFqjOvwsu06chXpjfx0x6ehNAHQQTC4hWVQVDfwtjIPcHHepK51PEaRoESxVVHQLJgD9Kd/wk/8A05/+Rf8A61AGrDqNvPMscZZt2cNjjvj89rYPTj3Gbdc2NfhEgkGnRhx0YMMj8dtSf8JP/wBOf/kX/wCtQBsT3kVu5Rss4QyFRjgD1J4H4+h9KBdobiOHZIDIm8MVwPpzzng8e1YcviCGYYl05JB6O4PfP931pF16BHDrpyBx0beMj8ce5/OgDpapRarbTvsiLOxVmUAfe2kjjP0Pt+YrM/4Sf/pz/wDIv/1qhbXLdjk6bGT67h659PWplzdDWm6aT50zdt71Llgqo6koHG4AZB9OfcfnVgnCk4JwOgrnV8QxJI0i6eiuwwzBwCfxxTm8SK6lWsgysMEGTII/Kmr21JqODl7isjUXVIHikdEkdo1BZFXLAk42+mato6yRq6kFWAIIOeK5s63bMgQ6XEVByBuGP/QalXxKFUKtkAoGABJ0/SmQdAx2qTgnAzgVVtdRgvJGjj3BlGTux7EjrzjI56cjBNZD+JFkRkexDIwwytJkEenSmx69BE26PTY0YjBKsAcf980AdJUVxOttF5rhioIztHQetYn/AAk//Tn/AORf/rUyTxDHMoWXT0cA5AZwcH8qAN+GZZ496hgNxX5hg8HHSpK54eJQowLIDnPEn/1qX/hJ/wDpz/8AIv8A9agDXivoZiBHvbIYgheCFOOD/Kktr+O6kKIki/LuBcAA+uOecZHI45HNYj69BIu19NjZeeC4xz17d6WPXoImLR6bGjEYJVgDj/vmgCt4Yt9fPhPRjDqemJEbGAor6dIzBdgwCRMMn3wPoK1fs3iT/oLaV/4LJP8A4/XL6D4m1K28N6TBb6VaSxR2UCq8l6yM2I1/hERx+ZrQ/wCEt1j/AKAtj/4MX/8AjNAGx9m8Sf8AQW0r/wAFkn/x+j7N4k/6C2lf+CyT/wCP1j/8JbrH/QFsf/Bi/wD8Zo/4S3WP+gLY/wDgxf8A+M0AbH2bxJ/0FtK/8Fkn/wAfrt/An/JPPDP/AGCrX/0UteYf8JbrH/QFsf8AwYv/APGa9P8AAn/JPPDP/YKtf/RS0AcB/wAK+8Yf88dD/wDBhN/8Yo/4V94w/wCeOh/+DCb/AOMV3/8AwkOqf9CZrn/f6y/+SKP+Eh1T/oTNc/7/AFl/8kUAcB/wr7xh/wA8dD/8GE3/AMYo/wCFfeMP+eOh/wDgwm/+MV3/APwkOqf9CZrn/f6y/wDkij/hIdU/6EzXP+/1l/8AJFAHAf8ACvvGH/PHQ/8AwYTf/GKwtZ8HagbhbPUNV8L2lyo4ifWmRxuwAdrQepGOO4r1z/hIdU/6EzXP+/1l/wDJFc9qenvqt3dXM/hLxKslyCr+XcWAABj8vjM57frQB5tB4HmS5MA1rwvNcK0oaI64S5Kq3mAgQZyAxJHaorPwxdzW9jHHe6azXEz+W8lxco+4rs+fNoNgwwClgueMZr0PStATR9Q1G/Xwr4omkv4ZIbjzrjTgCrnJOVmBJ4xuJJx1JqjZva3EOnraJ4knWV5miMd9pD/a32hWIxLgsijaCmCoz6nKXmD02/rQ87tvCSXtjDcQXulyQCdY4XM9yNo/h25tMiP/AKadBz81TT+GriJ71X1awLQP5bbJ53KurbCIyLM7yCTkLuxuJOOtdfFaeGbi0g8vTNWmhhu0gt5BqGlP5LD7tuh87gjPH/LTnhqtXE+nRHUPP/4SGJoPL80vqOkbrIglQctLlcksMNkZdiBnmh/1+ALbX+tzyeEy2JuLRbN5RDdTx77eRGjOJWHylipI9yB9KjkdCG8zTJxuPP7yMZPP+37mrdzdWtlqF/AILiBVvrkLCYzIYx5z4UlNy5HTgkehNUnnsn35a8G85JEEnuP7voa+mhUp+ziudbLdo+eng8U6kpexlZvdKWpb+1z/APQOuv8AvqL/AOLrLsJZv7NtgLKdh5KgMGTB4HP3q0v7VtfS4/8AAaT/AOJp+ladqj6RZPHo2ryI0CFXj06dlYbRgghMEe4rLEujNx5qnfqvI9zh2riMBKpKUeS9t01ffuZauvmBVsZt4OQPNjzn/vurMVxOt9Yt/Z9wdt5bkDdHkkSrwPn6np6fStJNF1VCpGia4dowM6ZP0/749qSe3vbBrW7vNK1W3tobu3eSWbT5kVQJU6kp/wDrPArz8TTo+wnyyu7PS610Ppf7WqSi4cys9Oh213qMskBFz4f1ERA5JM1uuO3XzvfH41HaX3kSOtr4evw4ADhZrYn1Gf33161FceLNBuUCm7vIypyGSymBHGP7noTUVr4m8PWjEpd3rEjB32k575/ucde1fmSweK5Lewl6cs/8zsdSnzX9ovvRpaNomo+KfE2pvFb/AGFreztQyXjrlgXnwR5ZcY4PUg10D/DvV0XJuLHkgcO/c4/u0vwz1iy1LxH4gntGmeMWlkhJt5FOQ9yehUHuK9GnnQxjiT76dY2/vD2r7HL4ShhYRlHldtu33nzmMadeTTvqedf8K41j/n5sf++3/wDiaanw71d1yLix4JHLv2OP7temfaE/uy/9+m/wqKCdBGeJPvv0jb+8fauw5jzg/DvVxIqfaLHJBI+d+2P9n3qrq3wy1q40a+gS6sA0lvIgJkfGSpH9yvUWnT7VGcScI3/LNvVfai5nQ2swAk5Q9Y2Hb6UAeZPp3iKRGRvCOpFWGCDcWnI/7/1DH4f1e3nW5h8K6lJOykOftduxjPTad0+M4CnjIwRznIHrH2hP7sv/AH6b/Coop0Ek3EnL/wDPNv7o9qj2aOl4qozyXWLPXEsC8/hy/gCsCu+e2O89No2ynnGTzgYB5zgHnJH1KJC8mh3iIOrNNbgD/wAi16941vooNCWV0uCqTrkJbyO3QjhVUk9ewrzmfWrGdVBj1VCjblZdLuMg4I7xkdCaltxdkbRpxrLnm9THjk1GZd0WiXjqDglZ7cjP/f2s7/hHvEWu+ILv7BoF1I8NrB5iNPbqVBeXaeZMHOG6HtzjjPR2Gpadp8TRxpq7gkHMmmXBxgAdox6V1fw71GC68T6/LGlyq/Y7JcS2skZzvuezKDjnr0/KtKNacJqSJnShSjzxep54vw68XtLuk8PTw4U4ZruDBODhflkPJPA4xk8kDJCL8PfGaqFXwxcgAYH+l23/AMdr6EnnQxjiT76dY2/vD2qX7Qn92X/v03+Fdv16t5GHt5nkPh74Z67DokKzyWcMrPI7RNKSULSM20kKRkZwcEjPQnrWkfh3q4kVPtFjkgkfO/bH+z710i/EHw5byT27z3zSQ3EsT+Xpd06hldgw3LGQcEEcHtTT8RPDhuEfzNS2hGBP9kXfcj/pl7V58q9O7vJX9SPZzetmc7J8O9XjjZzcWOFBJw7/APxNO/4VxrH/AD82P/fb/wDxNbt58SfDCWNw73GoIixsWZ9JuwFGOpJiwBXW/aE/uy/9+m/wqozjP4XcUoyjujzNfh3q7M4FxY/IcH539Af7vvWH4k8Mal4an0S+mSO7BvzGsNq/zkm3mP8AHtXoD3r2OKdBJNxJy/8Azzb+6PauU+ISTXNlo81va3U62moedMsNu7uEMEyZCgFm+Z14AJwSegJGOMTeHqJK7s9O+hD2PPbzVztVLvQr5QxO0PPbLngg4/fehNLa30lujJbeHdRClssBNbnnA/6bemKuXLG6jCPpevADP3dGuu6lf+eXoTRbw/2WZrePTNbfD8sulXMinAC/Kyx4YYAwQSD618R9Wr8lvYv7pf5mVn2LXhHU9RHibWXi8NapOxs7QMiS2oKAPcYJ3TAYOTjBJ+U5xxnqHWa5nmkuvBmqr5wBdpZ7Uq5XBVcCc8kqoHGM4zgZNVvASTrres30tnewQTW1rDGbi0kiZmRpy3ysobGJF5xg5IBODjt550MY4k++nWNv7w9q+vwFG2GhzKztt/w4/ZRerObXU9WRQq+DNZVVGABNZAAf+BFZmkHW9Ms5YG8LanOXu7m43wz2mAJZnkCndMDuXftPGMg4JGCe8+0J/dl/79N/hUUE6CM8SfffpG394+1GNyyhjKap1r2vff1/zNKSVJ3icci3aSm5/wCEQ1gXCybkja5tiTnduZf9I2gZPIyCdwwDjiDXf7b1fw9qWmJ4W1O2a8tZbcTzz2nlxl0K7m2zM20ZycAnHQHpXcNOn2qM4k4Rv+Wbeq+1QarqdrY6Pe3dy0kdvBbySyuYXO1VUkngegrz48NYFSU9brzNvbSOB/4VxrH/AD82P/fb/wDxNNX4d6uzOBcWPyHB+d/QH+771vf8LV8H/wDP/ef+Cu6/+N1HH8UvCKvMTf3mGfI/4ll1/dA/55+1fS+wq/yv7jDnj3OM1r4eeIrW/s7q1totQKxSxtDbTKrjcUO795sXHy4655HHXFMeEPFErok/hu6hiLAtK9zbFUAOdx2yk4HXgE8dDXp+keOfD/iDWFtNNuriW4S3eUo9lPH8oZAT86DPLD863bmdDazACTlD1jYdvpWUoNO0lqYVMLSqy52eHxeDfFUAIj8K3wBx1u7U9PrNU2g+C9dvvEmqQ3FounzRWlq5jupUYsrPOAQYy46qepB4r2/7Qn92X/v03+Fc/aTp/wALB1g4k50qw/5Zt/z1u/akopBTwtOnLmjucm/w71dFybix5IHDv3OP7tO/4VxrH/PzY/8Afb//ABNeizzoYxxJ99Osbf3h7VL9oT+7L/36b/CmdJ5mnw71d1yLix4JHLv2OP7tB+HeriRU+0WOSCR879sf7PvXo8E6CM8SfffpG394+1DTp9qjOJOEb/lm3qvtQB5xJ8O9XjjZzcWOFBJw7/8AxNO/4VxrH/PzY/8Afb//ABNei3M6G1mAEnKHrGw7fSpftCf3Zf8Av03+FAHma/DvV2ZwLix+Q4Pzv6A/3fesXxRoF94Vsra5uVS6+03At447Vstu2O+Tv2jGEbv6V7DFOgkm4k5f/nm390e1cb8ToLi+0fS3tLS6uPs2oCaVIbd3cIYZUyFAy3zOvABOMnoCQAeVNqk6FQ2kXqljgZkg5P8A38oXVJ33bdIvW2nBxJAcH0/1lXJrO8nKE6Pr6lDkFdIuQevT/V9OKcmnXtjLJF/ZWuSbTsyumXEiccfKyx4I9wSD1zQBoeF9LvfFVxe28EP2OWzSJ3W7YfMJC4UjYW/55t1x2ron+HerouTcWPJA4d+5x/drJ8E+JtO8M+IdZGsx6lZNcWlp5SSaZc7mCvcZO0R5A5HJ4POOhx2c3xN8KugC3d8TvU/8gq67MD/zzoAxP+Fcax/z82P/AH2//wATXB3F7PBe3VsmmXc32a4lt2kjaIKzRuUYjc4OMqeoFet/8LP8Kf8AP3ff+Cq7/wDjVeVQTy38+oXlnpur3FtPqN5LFLFpdwysrXEhHIT35HUHIOCKAKH9svv2f2Zdb842+bBnPp/rKWfWJra3luJtIvliiQu7boTgAZJ4kq4ukXRLXJ0nXWCvjy2064HLZPCbMkfLycEDIz1Ga+ux3g8PamW0jWY1+yS5eTS7hFUbDyWKAAe54FAAdSuQCTo18AOpLwf/AByoxrLsyqul3RZxlQJYMke37ynSataSxPG0V+A6lTiwn7/8AqOPULONw+zUWb5uTYTc5x6J7CgDS0hrnV9bstKFhPay3jskck7R7MqjOQdjMeiHtXaf8K41j/n5sf8Avt//AImuT8J6lBceP/DipHdArczE+ZaSoP8Aj1n7soz16V7t9oT+7L/36b/CgDzOP4d6vJGri4scMARl3/8Aia5XxFbXfhzWRpctrJeT/Z0uC1qybVVmdQDvKnOY26D0r3G2nQWsIIk4QdI2Pb6V5B8SNQht/iC5dLk7tKtseXbSP0luOu1Tjr3oA5Z9WmjBMmk3iAdS0kA/9qU4alcsARo18QeQQ8H/AMcqGe/sZ3V2ivwyfdIsJuOQf7nt+pqSLVbSKJUEd+cdzYTZP/jlAGronhrxI3h3SXtdBubuCSwt5Enint1Vg0St0eRW4zg5HUHGRzV7/hGvFf8A0Kt9/wCBNp/8ert/CXiWw0/wR4dtZrfVXkTSrTJg0m6mQ5hQ8OkZU9ex46da2P8AhMtL/wCfXXP/AAQ3v/xmgDzD/hGvFf8A0Kt9/wCBNp/8eo/4RrxX/wBCrff+BNp/8er0/wD4TLS/+fXXP/BDe/8Axmj/AITLS/8An11z/wAEN7/8ZoA8w/4RrxX/ANCrff8AgTaf/Hq9P8Cf8k88M/8AYKtf/RS0f8Jlpf8Az665/wCCG9/+M0eBP+SeeGf+wVa/+iloAP8AhMtL/wCfXXP/AAQ3v/xmj/hMtL/59dc/8EN7/wDGaP8AhO/B/wD0Neh/+DGH/wCKo/4Tvwf/ANDXof8A4MYf/iqAD/hMtL/59dc/8EN7/wDGaP8AhMtL/wCfXXP/AAQ3v/xmj/hO/B//AENeh/8Agxh/+Ko/4Tvwf/0Neh/+DGH/AOKoAP8AhMtL/wCfXXP/AAQ3v/xmuN12w0HXNWutRkTV1nmXCs3hi8do8IFXB8vswDduQPTNdl/wnfg//oa9D/8ABjD/APFVyfjnxJo2tw6daaR4s0i3lSaSVr1NWgjEI8mRAN24sGYyABlVscnsATzC19GZejeG/Del6vqGoS/25cyXcc6Av4dvi0bS4zICyNiQjIYgANkcDGDMljbp9kcahqqzRSPJJJH4SvRlioVdgKnaAByDuBySNpwQljqcUBtra4+I+iTWq2pSWZ9cV5d5ikQccBgCyHcSCSucA1n20dhappMlr448H2a2FxJOlgl8rwoWQplXDJknOeU4LMR6FJWdl0/zYXurv+tCaPw7pcVnb20d/ryLbMiQ7PDeoKBCvRWAADvyfmPynuhqy+n2zNM4u74OXEkDnwffZRzy5bAAfcSzHgHO3JIUCsK20jR7PTre0g8aeFI1t7lHwupxYmK/8vD5QkSnuFweBiQdatXMGh3D6g8mu+C5XuHWRt+uDbdHO5hKCh4DHK8sAFUBRkmh6v8Ary/r5BHRf15nml3Lb2epX8EYumjW9uAhe2kD7RM4G4Fcq3qDgjuKpNLGzOR54Ddvssh/PjmrdzeWUOo6hGdTtrjbe3GJxMpEo81sODnkEc596qNeQFnK39ttPQGcf5H4V2t+Z91hai+qUlzL4Vp209Sdb2IKAVuCQMZ+zSc/+O17f4a8RWB+H2j2TRausn9lQwl49Hu5FB8oDIZY8MPcHB7GvEF1Cz2jde227HOJR/jXt/hrxZ4ei+H2j2h8S6Rb3iaVDFtkvo1aOQRAYIzkEGuTG6pdTwuJpcyo+8nvt0282WbbUtKgu4Lh01ljDHsRI/D91GucsSeIcjO7oMZxzmsr4j+JLG88DXsEUGqq7TWxBm0q6iXieM8s0YA6evJ4HJrVtvE2gpdwSzeMtFEUceDGmph9zZbOSz9MFeoJ44xWV8R/Ffhy+8DXtvaa/pVxO01sVjhvI3YgTxk4AOeACfoK5qf8SPr+p8rTX7xadjx+W8hkUDbccHODayEH9KI7q3jZ2Edxljk4tZPT/dol1CyZQFvrbrz+/Az+NEd/Yozk39udx4zODjj619Tza7r+vme9fXc9V+B91G+peJGCzY8mzHMLg9Z+xFevTzoYxxJ99Osbf3h7V5D8D7y1fUvEjpcwsvk2YyHBGcz/AONevT3MBjAE0Z+dDww/vCvFxLvVkcNT42S/aE/uy/8Afpv8KignQRniT779I2/vH2qX7Vb/APPeL/vsVFBcwCMgzRj53PLD+8awIBp0+1RnEnCN/wAs29V9qLmdDazACTlD1jYdvpQ1zB9qjPnR4CMCdw9VoubmBrWYCaMkoQAGHpQBL9oT+7L/AN+m/wAKiinQSTcScv8A882/uj2qX7Vb/wDPeL/vsVFFcwCSYmaMZfI+Yc/KKAMTxhMToqvHb3c2yZWZYLWSRsYI4VVJPJHQV57dyvcxKn9ma0AGyQ+iXbK3sR5Yz6/UCvYvtVv/AM94v++xR9qt/wDnvF/32KhwTdzop4mVOPKkeLaX5ljbFDY63MGIYEaHdKOgH/PM5zjOfeur8BPJ/wAJHrdzJZahBE9pZxo1zYzQ7mV7gnAdQTjcv513NtcwLawgzRghACCw9Kzr3xP4f0rUWi1HXdMs5GiRlS4u44yRlhkBiOKagk7iniJTjytGjPOhjHEn306xt/eHtUv2hP7sv/fpv8Kw28aeFbkbIPEujSuCHKpfxMQqncx4boFBJPYAml/4Tvwf/wBDXof/AIMYf/iqowPLI9Ztba81SKSK+LLqt9kx2E7rzcyn7yoQfzrP+0WpkDO+okKdygaPcdcjknZyTjk8H0Iq7a+JNCWXUC2tacN+p3rrm6TlWuZGUjnoQQQe4NUv7asTIC3iTSQqndxfjLHIz3wM4PHIGehr4TEU39ZqtRfxP83/AHT6ilNexgrrZfl6j/EOuWk3hnVYlh1AM9nMoL6dcKMlD1JTAHueK97+0J/dl/79N/hXg+t63pN/oGpWdnqllc3VxayxQwQ3CO8jspCqqg5JJIAA617x9qt/+e8X/fYr2+H4ctKfuta9f+GR5mayvOOqenQiinQSTcScv/zzb+6PaiWdDJDxJw//ADzb+6faiK5gEkxM0Yy+R8w5+UUS3MBkhImjOHyfmHHymvoDyiX7Qn92X/v03+FRW06C1hBEnCDpGx7fSpftVv8A894v++xUVtcwLawgzRghACCw9KABZ0+1SHEnKL/yzb1b2onnQxjiT76dY2/vD2oW5g+1SHzo8FFAO4erUT3MBjAE0Z+dDww/vCgCX7Qn92X/AL9N/hUUE6CM8SfffpG394+1S/arf/nvF/32KiguYBGQZox87nlh/eNAA06faoziThG/5Zt6r7VkeMy114F8Q28EM8s0umXKRxpC5LMYmAAGOpNa7XMH2qM+dHgIwJ3D1Wi5uYGtZgJoyShAAYelAHzpNpuqyxNGNE11N3BI0m4zjv8AwVDDpGrJctKdI1xzt2sP7HuM5wOp2e3619Lfarf/AJ7xf99ioormASTEzRjL5HzDn5RXtPPcQ3dxj+P+Zx/UqdrXf4f5HkXw1tb638dfaLnS9TtoRpk6eZcWE0QLGWAgAsoycKfyr125nQ2swAk5Q9Y2Hb6UNcwfaoz50eAjAncPVaLm5ga1mAmjJKEABh6V5mJxEsRVdWe77fcdNOmqcVFEv2hP7sv/AH6b/CuKvvFekeH/AIg6kdSluYvP0qy8vy7OaXO2W6znYhx94dev4Gu1+1W//PeL/vsV438SNSsLb4guZ722iD6VbBTJKq5xLcZxk+4/OsCzuD8SPC9yNkd5d7gd536bcoML8x5MYGcA4HUnAGSQKX/hZ/hT/n7vv/BVd/8AxqvF7jWNOkcmPWLADYQv+lqu1uecDr2+mKfa61pkcAWbV7BnBPIulPGeOSc9KAPoLSdWstS02O8s5Wmt5WdkdYm/vHIIxkEHIIPIIIOCKstOn2qM4k4Rv+Wbeq+1cn8Lru2bwBZstxEVa5vGUhxgg3UpBrrGuYPtUZ86PARgTuHqtABczobWYAScoesbDt9Kl+0J/dl/79N/hVe/v7ODTrmWW7gjjSJmd3kACgAkknsKzP8AhO/B/wD0Neh/+DGH/wCKoA1op0Ek3EnL/wDPNv7o9qJZ0MkPEnD/APPNv7p9qyB408Kwlnl8S6MiTHfEzX8QDrjblfm5G5WGR3BHaprXxP4f1W7ih07XdMvJUJdkt7uORlXBGSFJ4yQM+4oA1vtCf3Zf+/Tf4VFbToLWEEScIOkbHt9Kl+1W/wDz3i/77FRW1zAtrCDNGCEAILD0oA8g+JGoQ2/xBculyd2lW2PLtpH6S3HXapx171x15dWV2wby71HC4DDTpsjkHrs9j+ddj8SNSsLb4guZ722iD6VbBTJKq5xLcZxk+4/OuOvNV02Zg0Gt2UbBcf8AH2AM5HbODxmgCa21O2gh2Mt+53Fi32CfnJJ/u+9evfC65jbwBZsFlw1zeEZhcHm6l7Y4+leQ22t6YkOJtYsGk3Eki5TuSQOtew/DSWOLwHZiSRU3z3Uq7jjcj3EjKw9QVIIPcEGgDqWnT7VGcScI3/LNvVfasTx1Oh+H3iUASc6VddY2H/LJvattrmD7VGfOjwEYE7h6rWJ46uYG+H3iUCaMk6VdAAMP+eTUAeJS6taywvGI75dylc/YJ+M/8AqvDd2ccqSmK7LIGAxpswwDjp8vHT9TViXXNKaF1TV7EOVIU/aU4P51Xh1XTFlR5NZssKGG0XoI7Y6nnv19aANXRfEenWHi/Qby6+2RwQ3MhdjYT97eZRgbMnlhwM+vQGvVf+Fn+FP+fu+/8FV3/wDGq8Sv9a0p7zTGXU7NglyzMROp2jyZBk88ckD8asXOtadJFtt9Z0+N8/eM6nH6/SgD2QfEjwvaqLeW8u/MiGxtmm3LrkcHDLGQR7gkGvN/GHirStW8bS3di15LCNOt4ifsE4IYSTk8FAejDnGDz6GufsdZsIomFzrGnsxORtulbsM9T65qOLWtKGu3ch1OzCNbQKG89cEhpcjOe2R+YoAkur20uWUlL4YxkHT5yDggjI289/zqaHVbaKFUKXzEDr/Z84/9k6VDdavpsrKYtaslXjcv2tVzgjuDkcZ/Spodc0pYVEmr2BcDnFyh/XPNAHrfhLxLYaf4I8O2s1vqryJpVpkwaTdTIcwoeHSMqevY8dOtbH/CZaX/AM+uuf8Aghvf/jNYfgzxp4VtfAvh63uPEujQzxaZbJJHJfxKyMIlBBBbIIPatz/hO/B//Q16H/4MYf8A4qgA/wCEy0v/AJ9dc/8ABDe//GaP+Ey0v/n11z/wQ3v/AMZo/wCE78H/APQ16H/4MYf/AIqj/hO/B/8A0Neh/wDgxh/+KoAP+Ey0v/n11z/wQ3v/AMZo8Cf8k88M/wDYKtf/AEUtH/Cd+D/+hr0P/wAGMP8A8VR4E/5J54Z/7BVr/wCiloA6CivKP+ET8N/9C/pX/gFH/hR/wifhv/oX9K/8Ao/8KAPV6K8o/wCET8N/9C/pX/gFH/hR/wAIn4b/AOhf0r/wCj/woA9XrkPFSeNGupI/Ds0aW7wGTzWSNmjdQRsVWIBLblYE8DYQSAa5f/hE/Df/AEL+lf8AgFH/AIVxmq2htNcmtLTwVpUsCzJ5b/2KXUx4Bb94vG4knHGBjk8ii13YL2Vz0+wt/H2bf7be7ibUxyfu4EXzDE5EhC5IYOEBAJXk4BHNZdrpnjW2n0qVLe/lt4TMTb3WolnUnbgyuJ8PyGKgiQDdgheo4u10h5JcTeEdECuj7Quk7Cp2My5YnH3lAPA+8OnfPg0l45bFm8NW9xbbn3s+kRpJKMchkEI24OccpnA+90oT96/9dQtaNjurbQPH1tp1vCLi/eSK5QzNNfb2mcfekU+aNsR4+U5xg/uznFWrnSfFsr6g5h1/946uyR6pGolBO4rERKPL2kheAuVVss2Qo80g0a9jsofN8OWkswnQTs2kRKQ38SKBCdyejcDr84qebRkZrwroyRqGB2r4fQmJScjy/wB0Q5AKqcljyThQMlPf+vIFt/XmdPoiXEdncpduHul1C8EzDoz/AGmTcfzzTLoask0ptW8xGLbQ+zC/KMY6HhievpWX4c8P6VPpBkvNE077R9quVcG1Q7SJ3G0cdBjA9hWnJ4b0JInZdB012CkhfssfJ9OlfAYyVOOMqt/zS6K2/qejRyec6cZqW6TNYdOa8Z0/P9l2uOvkJj/vkV38OjaZJcIp8N6eIs4Z205VznPODyO3Y9ecVp/8IzoH/QD03/wEj/wrsyzMqeWud05c1uyta/r3PWynDzwUpSXvX+X+Z5epuMpuU4zzyP1/+tWnpH/IxaL/ANhS0/8AR6Voa1oulReJpoo9MskjFnCwRbdQAS8oJxjrwPyFVv7H0z/oG2n/AH4X/Cv0zLcHPMcFHExdlNPR9Ohx5hxKqXtMJKm3o1fm7r0PoLU/tvkxfYgxYyDfsZQQuD0LAjrjtSWK6h51w94y+WXIiQEEhQxweAMZGOMn8OlfOMVjZvcqjaLbIh7m2XpyRz+A496u/wBj6Z/0DrP/AL8L/hRDhqpJXVRfcz411orQ980j/kfda/7Bdh/6Nu66O4/1S/8AXRP/AEIV4P8AD62gtdY1lLeCOFDb2pKxoFGd03PFd9XmVqDw9R0m72PTou9NM7+orf8A1Tf9dH/9CNcLRWRod03/AB9x/wDXN/5rRdf8ek3/AFzb+VeO+IbCz1DxPpMN7aQXMYs7tgk0YcA77cZwe/J/Omf8Ix4f/wCgFpn/AICR/wCFRKdnY6aWGdSPMme1VFD/AK24/wCug/8AQVrwa60bTIVlaLw3pzlXICDTgTgZ5zjBzgdOme9aY8M6AQD/AGFpgyOn2SP/AApe0Rf1OV7XPa6K8l0fR9L0+7eay02ztpDGVLwwKhIyDjIHTgflW3Vxd1c56tN05crO6tf+PSH/AK5r/KvDfi9/yUNP+wVb/wDo2eu4ryr4g20Fx4y/fwRy7dPhxvQNj95N611YO/t42/rQdH40YD+YZQAWCY6jHX3zSxBxEvmEl8c5x/Sqj6fZ+aFWxtgCOpgB/wD1UsWnWbRKXsbUMRkgQgV7acr7fj/wDt1ufQ3wl/5Jtp3/AF3u/wD0plrsW/4+4/8Arm/81rx74eqqeCrREUKqzXAAAwAPPkrp88Yr52fxM86W53V1/wAek3/XNv5VLXlHiz/kTdc/7B9x/wCi2rxWSws1jYrZW5IHH7of4U4Q5j0cvy2WNUnGVuW343/yPryH/W3H/XQf+grRN/rbf/rof/QWr5B8qKfyI5rNCkabIw0QIQZLYHoNxY49ST3rQ0XS9Pl8S6XFJYWrxvK4dGhUhh5Mh5GOeQD+FTiF7GlKq9eVN/cdNfJJ0aEq3Omon1nUVr/x6Q/9c1/lXhV/4e0qKNGtdB0pjk7lNirdFJHTGORj8akt9H0zUXnub7QbETvJuZpLVSzkgFmJI5O4tzXzv+sNPl5uR/ejwec9xX/j7k/65p/NqLj/AFS/9dE/9CFeQ+FPC3h648TaxFPoOlyxx2doyI9nGwUs9xkgEcE7Vz9B6Vuy+HtJtLu7Fl4S0oFFEcZTS4/nDhVf5sgEYdgRwMA5PWvVoYuNamqiW5DrJOx6NUVv/qm/66P/AOhGuNg8FeGWt4zP4W0NZSo3hbCLAP8A3z/n3rF8NeEfDU+l3DzeHtJkYajfIC9lGSFW6lVRyvQAAAdgAK5cyzaGApKrKLd3bT0b/Q0oS9tKyPTG/wCPuP8A65v/ADWi6/49Jv8Arm38q82Xw9pjXYso/DGjpZvcEzK2lDbhd4Rs8KxxuwccbvflPFHhjw/p3hLWb6x0LTLW8trGeaC4gtI0kikWNirKwGVYEAgjkEV5S4roucYezevmjp9g+56fUUP+tuP+ug/9BWuFoz+lfVmB3Tf8fcf/AFzf+a0XX/HpN/1zb+VeH+Oo0utU0m0uEWW2aG4kaGQbkLq0QVsHjIDMAe24+tc1/ZtlaPHcWenWiTxurI6whWVs8MCBkEHBz7VLlZ2OOtjI0p8jR9NV5B8Qf+Shy/8AYKtf/RtxXn1ppOnSx5l0myVgB/y6qvOOmCO3rW34T8P6Lc63qkc+j6fKiW1syK9sjBSWmyQCOM4H5ChSuwo4yNWfIkMuDc7z5IbAQ7cbcFueufw6U+1MxgH2gESZPUg8Z46cdK67/hE/Df8A0L+lf+AUf+FH/CJ+G/8AoX9K/wDAKP8AwqjsOn+GH/IhWv8A193v/pVLXVt/x9x/9c3/AJrXn9raW1jbJbWlvFbwJnbFCgRVycnAHA5JNTZ4xQBv+O/+SeeJv+wVdf8Aopq8cnMghbyhl+MYxn3xnjOK9BlijuIZIZo0kikUo6OoKsp4IIPUGsr/AIRPw3/0L+lf+AUf+FAHFob0ywll2oAN4LKTnn257dMVueGv+R98N/8AX3N/6Sz1sf8ACJ+G/wDoX9K/8Ao/8KmtfD2iWNylzaaPp9vOmdssNsiMuRg4IGRwSKAPUaitf+PSH/rmv8q4WigDul/4+5P+uafzai4/1S/9dE/9CFcLRQB39RW/+qb/AK6P/wChGuFooA7pv+PuP/rm/wDNaxPHf/JPPE3/AGCrr/0U1YFMlijuIZIZo0kikUo6OoKsp4IIPUGgDz+Xf5L+X/rNp2/XtVeFboyo0juIwGBU7eemM4/Hp7V2f/CJ+G/+hf0r/wAAo/8ACj/hE/Df/Qv6V/4BR/4UAcPqP/H9pP8A19t/6Jlq1cm4EX+jKrSE/wARwAP88fjXXf8ACJ+G/wDoX9K/8Ao/8KP+ET8N/wDQv6V/4BR/4UAcbYtdNE32pCr54yQeMD0981DD/wAjDe/9elv/AOhzV3H/AAifhv8A6F/Sv/AKP/Cj/hE/Df8A0L+lf+AUf+FAHG3Quty+QxC8bsAZ6jpn2J/KpoTIYVMow+OR/wDq711n/CJ+G/8AoX9K/wDAKP8Awo/4RPw3/wBC/pX/AIBR/wCFAHb+BP8Aknnhn/sFWv8A6KWugrxPwx4Y0C48J6NNNoemSSyWMDu72kZZmKAkkkck1q/8In4b/wChf0r/AMAo/wDCgD1eivKP+ET8N/8AQv6V/wCAUf8AhR/wifhv/oX9K/8AAKP/AAoA9Xrn/An/ACTzwz/2CrX/ANFLXEf8In4b/wChf0r/AMAo/wDCu38Cf8k88M/9gq1/9FLQBxH/AAjNh/z8ar/4Nrr/AOOUf8IzYf8APxqv/g2uv/jldP8A8IG//Q1a5/3xaf8Axij/AIQN/wDoatc/74tP/jFAHMf8IzYf8/Gq/wDg2uv/AI5R/wAIzYf8/Gq/+Da6/wDjldP/AMIG/wD0NWuf98Wn/wAYo/4QN/8Aoatc/wC+LT/4xQBzH/CM2H/Pxqv/AINrr/45XKa7LBp2r/YLdrzKgFjLrV2XbKFshBIPl4xuz1yMd69S/wCEDf8A6GrXP++LT/4xWPruiLoL2vn+I9fkjm37mRbPK7RngGDnP1FAHCWt1Fcy7DZakoZHMezX7t2JCM6jbkddhHXjjrniGwD3cdpN/aEkkRMrztFf3pV4owCzI32g4wWCcg85PtXWxvYS3UkKa94q2okzecYrDYWjDkrxFnJEbEcY46jpVCC5n+1WMF3qmswea7LdOs9q6W/AKnd9kAOdwHzFOQQNxGKS3sHS5yEGqXH2KGSf7UZWnRJfL1O7CxE9YWzcZ8we2Tzwhqea/UNeeXqKokbDBfV7wmBSflMg88E5XHTaAWAyTkDcttYmlsLS4nvteie5KSLGsttJsgYZ3sRZ4Vh3Bwo4y4zV+Y6irXPkXusSIJfLtpGu7MK/JwXItT5eUUuANxxjIXIJHo/68gjqjE8OaRbXmkG4lbUYpHurklBqNwu39+/Bw/X1PUnk5JrTk0KyjieQy6oQqk4XU7nJx/20q54T8MDVtCN8mv6xCs15dkIFtun2iQZOYTycZPbJOABxVy58PJatOG1/X38kHJRLP5iF3EDMQ52888fjX55jcT/tlWCqWtKWmumvoe/h8XQVGCcb6Lou3qctDbWE9wkSvqDAnDOmrXRUE5xg7sdvb2zWn/wj9l/z31L/AMGdz/8AHK6SPwUzxq58R62hYZ2stpke3EOK8ftPEGv3FlBM+tXAaSNXIEMGMkZ/55115Zg8RmspLCVPhte7l1v5eRpHF0OsfwX+Zf1rSbaPxNNEst6VFnC2WvZmOS8vctnHHTp19TVb+y7f/npef+Bkv/xVZst3f3l99ol1G8aZ4wnmGOEAopJHAX1c9u9PUXjXFrGdTucS3MMTfJF0eRVOPk64NfrOVTp5flsKeJjzSgndqz7vrZ7HzOPwlWtXnVpu0X/kOiS0luVhBvRu6E3kwPcg43dMCrv9l2//AD0vP/AyX/4qugufC6W0Qf8AtTVpMsFwgt88nA6xjvUVnoFrfZ8nWdV+VQx3LAMZJGP9X1+U/pXnw40yhR5nCT/7dX+Z5zw9TdP8WXPh9bpb6xrKI0hBt7U/vJWc/em7sSa76sP4d+HII/EWuwSXl1PttLNw8hQHl7gY+VQMfL6d69Al8P2iICJJuWUcsO5A9K4qmKpYubxFFWjLVdD0KUXGCTOborp/+Ecs/wDnpP8A99D/AApkXh+0dCTJNwzDhh2JHpUGh5n4hs4r7xPpMUzTqos7tgYZ3iOd9v3Qg456dKZ/wj1l/wA99T/8Glz/APHK7vVfAtnqOpWc6anqNnLDDKge3MRyrGMkHfGw/hHSqs3w8WOCRx4n1zKqSMraen/XCs5Rbeh2Ua9OELSR51dW9harKxfUCEcrj+2LndxnORv46ceuR0rTHh+xIBE+p4Iz/wAhS5/+OV23/CuU/wCho1z/AL5tP/jFRp8PFZ5QfE+ufI2B8tp6A/8APD3qeSRp9apX2/BHPaPpVvY3bywyXjMYypE15NKMZHZ2Izx161t1X1rwfLo9mlxbeJtZLtIEO9LUjGCf+eHtXOzw6lAqn/hItVdmO1VWK1yT17xY6A1Sly6MznTdZ88FodVXlXxBt0n8ZfO0g26fDjZKyf8ALSb0IzXTWRvr+JpIvEmqgKcENFa56A9ovQ0/SfAkPizxRqa6prmqs9rZWpSSP7OpIZ5+D+6xgbeOM8nOeMb4etCNRSlsQqUqXvy2PLXtIVlCBp8kZ5u5B+XNLFZRSRK5a4BYZwLqQ/1r22X4LaMiAjXNc5ZRy9v3IH/PGn/8KT0X/oOa5/33b/8AxmvT+u0P5fwRXt6fYxfh6oTwVaKM4E1wBkkn/XydzXT1w+kaVd2Ftc2Vpr+oxW9tf3kMaiO3PC3Ei5JMROTjJ9zxgcUG8uw6L/wkeq5cgL+7tOQcYOPK75HHX2r5WrnOFVWUNbptbGiy+tKKmrWZ0Hiz/kTdc/7B9x/6LavFZLOFI2bdcHA/5+ZB/wCzV6P4jttRXwvqxfxBqEqCymLRvFbgMNh4OIgcH2INdb/wpDQ/+g3rn/fdv/8AGa7cBmFDExlKn08j0MFUp5c5LExvzWtaz2v3PBo4reR1UNcfMM/8fMn+PStPRdOgk8S6XGz3QV5XBK3Uqn/UyHghsjp2+lexJ8E9EZ5Qdb1z5GwPnt/QH/nj71JH8GdHs721uINd1xZkkOxt1uduUYHjycdCRz610Yp+1oTpw0bTS+aNcVmuEq4edOMHzNaOyX6nJX+lW1nGjodQkBJznVrlcYUt/eOehpbHTLG+jd1fVECsF+bVLjP3QT/y07E4/CvQ/wDhW8f/AEM+uflaf/GKjh+HSSQRufE+uZZQThbX0/64V8l/YuN5bc6v/il/kfL8rOW8KeHLGfxNrETz6oFSztGBTVblCSXuM5KyAkcDAPA5x1Odq603TLa4uoQ+sOYNgwNdvtzFioHAc8fP2yeOladl4ANhqVzPbeKNcjlmhiSR9todyqXKjmDHG5unr9Kuy+GL9EBHi/XOWUcxWXcgf8+9e7hsNVp0owm7tIzlSm3e5Rg8K6fLbxyPLrcbMoJQ63ecH/v7WL4a8MWE2l3DNcasCNRvk+TV7pRhbqUDgSDnA5PUnJOSSa6z/hFb7/ocNc/79WX/AMj1T0/wTNa2zxweK9cjRp5pCAlocs8jMx5g7sxP48cVxZvl2JxdBU6ElF3vu1pZ9l5m2GTpybnqc+NOsX1JLSI6o26Vo2b/AISG8ygXPJG/jO04GecUni7wxYW/gvXZkuNWLR6dcOok1e6dSRGx5VpCCPYgg1058KXonRP+Eu1zBVif3Vn2I/6d/esjxl4Xu7fwP4gmbxTrMyx6bcOYpI7Ta4EbHadsAOD04IPoRXhQ4ezFVIy9okla/vSd9fQ63Wh2H0V5bLrmuwxNI/iG7CqMn9xb/wDxqo4/EWtyzGNPEN4Tt3A+RbYI4P8Azz9xX6e8lxSdnb7zzPrdM3PHdul1rejpI0qgW10f3crRn70HdSDXNz6bbwx7g18/IGBfTDrwP4/XFbvhrSLnxj4xhstV1zUCsOn3EsbxJArA+ZACP9VjBz6Z4GCOc91N8JtPjgkceINcyqkjJtvT/rjXmYnDVKFV057o56tGpXl7Sm9PmeS2llbXMe7feAgDO2/mIGRnH3utdP4Et0tdb1hI2lYG2tT+8laQ/en7sSfwrt/+FR6d/wBDDrn523/xmmeHfBdnpHjHWbJb6+uV/s+ylDzmPcC0lyMfKijHyjtnk81iotMvD4arTqc0np6sqDV4t+GCou1mJdwpUAkAkHoDjvz7cHDrLUheTGPy1XCBgQ+7PTPGOByOuDz0612c3h60VAd8xyyjkjuQPSn/APCOWf8Az0n/AO+h/hVnectI4iieRiAqKWJJwBj3rNg1qObzQUCmOPeAX+9gA8ZHTBGCffgYNdxF4ftHQkyTcMw4YdiR6UN4etPPRN82CrN1HUY9vegDlbWf7TbJLgAt1AOQCDg89/rSXVyLWNGMbvvkVAFHTJxk+wrq5vD9pHBI4kmyqkjLD0+lP/4Ryz/56T/99D/Ch+RUGk05K6OGXWIns1uAoG59hVmxjrz6noeg6j8a0q6SPw9ZtJLl5vlYLkEcjAPp7muS+IltNoum6W2m31xbSXN+IJHCxsdnkyvgblI6ovakk1uy6kqcvgjb53GyXuyd4lhdthQFug+Y47+nH5/Wof7TYXSxNFH5bSbFkEucjA5Axz94Dj354ri5tS1iEoG8Q6h87bQfJtsD6/uqSDUtXmB8vxDfALjjybboeh/1XH40zI9GrKTW4WmZGEahQSXMo29CQc+mByexI69aT4epd6vqusWupalc3SW0FtJEWSJSpdpg33UGf9WvWu6m8PWioDvmOWUckdyB6UAcZZakLyYx+Wq4QMCH3Z6Z4xwOR1weenWr9dP/AMI5Z/8APSf/AL6H+FeN3F9rLalqSprt5FHDf3UEaJDAQqJM6KOYyeijqaAOrn1ZYdWisCiEyDO7zBleQPu9erL+pOO+lXmZ1zVROIv+Eg1DcWKj91a84ODx5ef0p2panr1npV5dR+IbwvDA8ihoLfBIUkZ/de1HQD0iRxHGzkgBQScnA/OqdlqS3srIqqCq5ba+cHOMf4e3XHGe1/4Ryz/56T/99D/CmJ4ftGeUGSb5GwPmHoD6e9AHN1nXerxWk7xyRuFQoC54HzZ6fTH6/XHav4ftFeICSb52wfmHoT6e1PPhuyIIMk5B6gkf4Umm9jSlKEZXqRuvWxxP9qJ9qEACk+aYyd47Y7dScn8PXqKv10kPh+0kgjcyTZZQThh3H0rzjxs1/p3jBtPsNWurW2Swhn2pHCxLvJMpJLIeyLSimt2FSUHbljb5mrfakllIFfy+VJ+aTGD24weDz+PABq5G2+NXwV3AHBxx+VedT6rrFuyq2v6kzNjaFgtuecf88vp+dSx32syIHXxFf4PrDbf/ABqqMzV8MeHrKbwno0rz6mGexgYhNTuUUEoOiiQAD2AxWr/wjNh/z8ar/wCDa6/+OVe8H+CnuvBOg3A8S6zD5unW7+XGtrtTManA3Qk4HuSfc1s/8IG//Q1a5/3xaf8AxigDmP8AhGbD/n41X/wbXX/xyj/hGbD/AJ+NV/8ABtdf/HK6f/hA3/6GrXP++LT/AOMUf8IG/wD0NWuf98Wn/wAYoA5j/hGbD/n41X/wbXX/AMcrt/An/JPPDP8A2CrX/wBFLWf/AMIG/wD0NWuf98Wn/wAYrQ8Cf8k88M/9gq1/9FLQAfY/GH/Qd0P/AME03/yVR9j8Yf8AQd0P/wAE03/yVR9s8Yf9ALQ//BzN/wDItH2zxh/0AtD/APBzN/8AItAB9j8Yf9B3Q/8AwTTf/JVH2Pxh/wBB3Q//AATTf/JVH2zxh/0AtD/8HM3/AMi0fbPGH/QC0P8A8HM3/wAi0AH2Pxh/0HdD/wDBNN/8lVzWuarPFdyabrOt6DNJGhEiSeF7mZFVgMgkTlcFTzz0zngGul+2eMP+gFof/g5m/wDkWuY1ecNqM8Wraf4TjvZh+8jm8TyxuQyiMfL9nGMggfiO5o62DoVLDWbcahPYadrHhxbqxMvmxweFLlfI8tTvJImwowxAOQDuwM5rOttUhM+lWUkHhuykd5I7eKfw4ifZy2MgAXh5YMCQm7hstitPTBaafqtwtjp/hI306y2ssTeKppWKj5pI9jQHG3qQBwPQVUt5LJn063i0TR5DP5yQFtevnD/MVbzGNsR95cKXPUfJQm7pv+nr/X3g9LpFC38TwT2NvO8egQJe3kc8Uc/hxFaV3+7cAfbOTwf9vj7tT3N1sn1CNtI0SZ5CImx4VX/TQr7RjddjKgpkF8AhPlzim2moaTd6eJbbQ9INtJcgAjWNQXr0Aza5EGO3+qonvdMi/tKJ9J0/CuI50i1/UiC6EJ+6C23LLgKTHyBnPBNLrp/Wi/r7gW2v9bmh4SXxBeaG9zY6vpC20t9eum7S5DnNzLkjFwMAnJA7AgZOMm1cpq0M9xJPquh+aqESv/YUzEqQCRkT88YJHoPSuN0v4jXWiQ3WnQ6DZyxxX92VaPUWC/NcSNhf3PIGcA8ZAzgZwCb4nFppZJvDdtukU7wdXcDBG0nHlYBwMZ618PiuH82qYurVhR9yUm0/cu03db+Xc7afwRv5HoUdv4pkjV11nRwrDIzo8wP5G4yK8d0fwheT+H9Puhq9tFHJaxyYazJ2gqDyfMGceuBXWL8XL4qNvhy2IxxjU2/+M0/w3o3iO48IaQYrHSXt5LCHYZNQkVmUxjGQICAcdsn6mpw8c2ySEpVbUudq3wa2vf7ro6sP7Hm/e/r+hyqeEZfNVF1i3V26f8Sxx+f7zjOO/Wi/8KX+nx290NVtpCl5bbV+xMOTMgBP7zoCc479MjrXW2+hakLpVhtvDzXJYlf+JzKz5Gc4/c59c/rUfibTfElto6zXFlpQjW8tP9XfyMSftEeBgwjjOMnPAycHpXT/AG/j6k1Sda6lo0+TW+htUWFdOSjvZ2+LciuV1mGINNqOnFNwAxpcrc544Ex71FZpqMhP2TUtIyVDHZprjjJAz++9j+VTTz615RM+naWsakMS2pSAAggjnyfXFQ2f9pW7yLa6ZpIYYDqupyEjrjP7njvXmLn5Htf/ALcseP8AUMT/ACM634cx6gvibXxc3NtJJ9jsvmit2QY33OBgueevOfwr0KdZ/LGZIz86dIz/AHh71578OZNQbxNr5uba2jk+x2XyxXDOMb7nByUHPXjH416FO0/ljMcY+dOkh/vD2r7fLb/VKd+39bGbhKD5ZKzRLtuP+esX/fs//FVFAs/lnEkY+d+sZ/vH3qXdcf8APKL/AL+H/wCJqKBp/LOI4z879ZD/AHj7V3CBln+1R/vI87GwfLPqvvRcrP8AZZsyRkbDkCM+n1oZp/tUf7uPOxsfvD6r7UXLT/ZZsxxgbDnEh9PpQBLtuP8AnrF/37P/AMVUUSz+ZNiSP7/P7s/3R71LuuP+eUX/AH8P/wATUUTT+ZNiOP7/AD+8P90e1AHPeOI9RbRYRa3VrE/2hcmW2Zxja3YOv8685uodYEP+kajpboTwp0yRsn2Hnc16l4msdX1HTY4dOt7F5lmDEXF08a7cEdVjbnJHGPxrkJfCPiydQHsdE4OQV1WZSD9Rb1lOLb0O7D1acYWk9fmczYw6o0JNlqGkrHkZCaXIo6DHHnDtiuq+HceoL4n18XV1bSyfY7L5ordkGN9zgYLtz15z+FVbHwb4ntbcfZdO0REkwxB1WcnoPW3Pauj8JaDq2k6pqV5qCWSz3MMEQit53kVVjaUhtxRTkmQjG3jaOTnAIxaeoq1WnKnaL1+Z086z+WMyRn506Rn+8Pepdtx/z1i/79n/AOKqKdp/LGY4x86dJD/eHtUu64/55Rf9/D/8TWpxHAL4B1jz7yS28QWMcU95cThJNMd2XzJXcjInGcFj2FQj4dask+xda0cF1YsRoz88j/p4969AgafyziOM/O/WQ/3j7UM0/wBqj/dx52Nj94fVfauKWXYWUnJwV3udKxdeKUVLRHA3vw71a6sLi3vPEFk9rLEyTLDpjo5QghgrGdgpxnBIOPQ9K9D23H/PWL/v2f8A4qorlp/ss2Y4wNhziQ+n0qXdcf8APKL/AL+H/wCJrahhqVBNUo2uZ1a1Sq7zdyKJZ/MmxJH9/n92f7o96JVn8yHMkf3+P3Z/un3oiafzJsRx/f5/eH+6PasPxZ4hvfD8Gmywadb3UtzeeQqPdGJR+6kfJIjbsh7d61nOMIuUtEjI6Hbcf89Yv+/Z/wDiqitln+yw4kjA2DAMZ9PrXBy/EbWLfb52haTHu+7v1lxn6Zt6IPH2uLCsa+H9LfYoUkau/p/171xf2ng7X9ohcyO8VZ/tUn7yPOxcnyz6t70TrP5YzJGfnTpGf7w9657wx4nu9dv7+3uNOhtbq2ihdljujKhRzIFIYopzlHyMcccnJA6Gdp/LGY4x86dJD/eHtXZTqRqRU4O6YyXbcf8APWL/AL9n/wCKqKBZ/LOJIx879Yz/AHj71LuuP+eUX/fw/wDxNRQNP5ZxHGfnfrIf7x9qsAZZ/tUf7yPOxsHyz6r71ieOln/4V94lzJGR/ZV1kCM/88m9622af7VH+7jzsbH7w+q+1Z3ieyvNV8J6zp0SwJJd2M8CM8hwC0bKCfl6c0AfOjx6iELPeWW1eTm0bjH/AG0qOOO884iO6sRIByRZt047+Z9P0rvX+Fni2VNjpoTKeoN9N/8AGKhh+FPihJnaOLQ1dPkJ+3zdMD/pj6Yr7F5lgubSf/pZ5Kw9a235CfCtL0fEE+bcW7n+yrjaUgK4/ewZ/jPtXtVys/2WbMkZGw5AjPp9a878E+CfEHh7xZ/aOojTDGbGaBVt7mRyS0kTZO6JcD5P1r0S5af7LNmOMDYc4kPp9K+bzGrTq4mU6bunbv2XfU9ChGUaaUtyXbcf89Yv+/Z/+Krn7RZ/+Fg6x+8jz/ZVhk+Wf+et3710G64/55Rf9/D/APE1514h8VX/AIa+IN75GlW14bjSrTd5l40WzbLc4xiNs53H0xjvnjiNj0CdZ/LGZIz86dIz/eHvUu24/wCesX/fs/8AxVeXzfFTVCFR/D2noSQwzqzc7SCf+WFSJ8VdWkUMnhzT2U9CNWcg/wDkCgClL4/8VR3+oQ276MsMF9cwIJLKVmwkzoCSJgCTtz0FVZPiT4pSTe0+i5T5Pl0ycjkj0m9Riq2h+GfE/iOyuNYtLbSI4by/vJQkt/IGUm4kyOISODkA9xg4HQW/+Fc+KhLs8jRcv8+P7SmxkEHp5HHJoAZqXxI8X22lXlwX0NxFA7lRYSjOFJxnz+K9k23H/PWL/v2f/iq8b1L4b+L7nSryApoaCWB0LC/lOMqRnHkc17JuuP8AnlF/38P/AMTQBFEs/mTYkj+/z+7P90e9cF8W0uzo+hiOeBZDqo2s0JIH+jz9RuGeM9672Jp/MmxHH9/n94f7o9q4L4tvdjR9DMcEDSDVRtVpiAf9Hn6naccZ7UAeYzRajvjWW909mJ+QGwc8+v8AreO3NEEOo4YwXmnqCeStg4z7/wCt5+tE7ajJ5YmsbDhgUBv3GW6j/lnzSW/9oRGTyLGw5OGxfucEdv8AV8UAd98J0vRrviETXFu7/ZrPlIGUY3XHYuffvXp06z+WMyRn506Rn+8PevMfhO96dd8Qma3t0f7NZ8JOzDG647lB79q9OnafyxmOMfOnSQ/3h7UAS7bj/nrF/wB+z/8AFV88XUWpnWNYMN3aJH/at7hXtWY/8fEmeRIO/tX0PuuP+eUX/fw//E188XUupjWNYENpaPH/AGre4Z7plP8Ax8SZ4EZ7+9AFIG9SY4vLBXJILDTpOeeefM9etR61Fqo0LUDJe2bILaTcFtGBI2nOD5hx+RpwNwt1u+w6X5+49b9iQxPp5fWm61Lqp0LUBJZWaobaTcVu2JA2nOB5Yz+YoA+mNtx/z1i/79n/AOKqKJZ/MmxJH9/n92f7o96l3XH/ADyi/wC/h/8AiaiiafzJsRx/f5/eH+6PagAlWfzIcyR/f4/dn+6fepdtx/z1i/79n/4qua8ZeJrvwzZ6fcx6dBdyXF55Co10YwP3Uj5J2N2Q9u9cyfipq4GT4asB/wBxZ/8A4xQB6NbLP9lhxJGBsGAYz6fWvIPiRHft8QX8i5tkI0q23GS3Z8/vbjGMOMd/WtW3+Keq+Qip4d09wgC7l1Zu3/bCuO17xFqviDxdPeDSrOB0sLeIx/bmYYEkxBz5Q/vHjHGByc8AGbcC/QhZ77TyTgAGwdicnsPM9RUsUWqeUvlX2nhAMACycAf+RajuJNQI3T2enrt7m/dcZIP/ADz9QPyqSJ9VSJVjsbHYBx/pznP4+VzQB6t4MtfFTeBfDzW+s6NHAdMtjGkmkyuyr5S4BYXIBOO+Bn0Fbn2Pxh/0HdD/APBNN/8AJVYfgy68VL4F8PLb6No0kA0y2EbyatKjMvlLglRbEA47ZOPU1ufbPGH/AEAtD/8ABzN/8i0AH2Pxh/0HdD/8E03/AMlUfY/GH/Qd0P8A8E03/wAlUfbPGH/QC0P/AMHM3/yLR9s8Yf8AQC0P/wAHM3/yLQAfY/GH/Qd0P/wTTf8AyVR4E/5J54Z/7BVr/wCilo+2eMP+gFof/g5m/wDkWjwJ/wAk88M/9gq1/wDRS0AdBRRRQAUUUUAFc1q/hXSL++lmu7qaKa+JiCiRF3nyiuFyMk7QTjnoT0rpa5bxr4YufFltZ6eksUFokkkk8rO2/mJ4woVcblO87vnU4GB1yEw06jvD3gPRvDOsXOqaeJRcXCsj5CAbSwbHyqCcEcE5Jyck1Wl8LaDePatHrEyiSWZUWK4jxO/mPIR90nMblyApBG35s4qLRfh//Y19p7pqKy2VpCENs9uSXIjdPvFzhMPwpBwBjJq6vg2KK2s0t7iOGa0nuZY5ltxkLKJcIOeAplB9Dt6DPDslt02BXe/U56Lwl4FuLSDy/EEM0MN2kFvILq3fyWH3bdDt4Izx/wAtOeGq1caL4aiOoef4zkiaDy/NL3drusiCVByyZXJLDDZGXYgZ5qCP4ViKzt7aPWWRbZkSHZCygQr0VgJAHfk/MflPdDVp/h7ds0zjVbEOXEkDnTTlHPLlsSgPuJZjwDnbkkKBSf8AX4Atux5OfB2uz3upPpGiTXGnrqN2kEqXEADKs8i8BpAeMY6dqY3gLxaxf/inbrDjBH2q29Mf89K9K8K6xp+haNNpTxarKbXUL6LfFpdzMrAXUuDvSMqeOuD196JL3S5mlEg1nZJcGZtvh263EfN8pJiOcbup6Y4xWrzGvF8q2XkZrF1Yrltsec/8IP4v/wChbuf/AAKtv/jteg+Edav4vBehRp4Y1aZU063VZY5bUK4Ea8jdMDg9eQD7Ct8eLdMVQBba3wMc6Len/wBpVx/hb4jeF7HwhotpcX86zwWEEUiixnYBljUEZCYPI6jivleKp4rG0qaVLns3sn28jrwlWrXbutuxtWc95ZzpMvhjX5HSPyl3zWXC8YHEw9P1PtWf4z1m/m8OFH8M6rAv2yzO+SS1IyLmIgfLMTkkYHGMkZwMmqlh4x8HWd7HdPqjySRxmNSuk3Cnt82dh+brk98/m3xT4+8Oatoq2Vjd3M1zJe2hSMWFwC224jYgZTk4BwOp6DmvlqeDxSxEJPDuya15Zq2vqdqpzWrTRRuL68uUCnQtWjKnIZJbYEcY/wCevoTUdrPcWjEpoOrsSMHfNbHvn/nrx17VavLr7VB5a2WsLzn5tFumB+o8vn1+oFRWT/ZJHka11qRnHzE6LcjJyTniP3759sV0q/Jbk+Vpf5nsOrT5vj/GJf8AC3it9J8Tau8/h/VXaaztAEja2JUK9xyczAYO7jBJ4OccZ6uX4hq6ADwxrnDKeWtOxB/57157FrEEHii+eW11NN9lbAK2mXG7h5+duzIHPXGDzjoalu9Ts7mQsE1FcxlBu0m5JXOeVOwY68+uBX2eXTksLBWtoeRWo0qlSUua+vdHoP8AwsZP+hX1z/vq0/8Aj9bfh3XE1zRkv4LK6iR5pk2TeWGVkldGBwxHVT0Jryax1iztLUQsmpSYYkEaTcKOSTjGyvQvhvdRv4KhcLNhry9YZhcHBupTyCMg+x5FehGTb1OOvShCKcWdO0r/AGqM+RJ9xuMr6r70XMrm1mBgkGUPJK8cfWhp0+1RnEnCN/yzb1X2ouZ0NrMAJOUPWNh2+lWcxL5z/wDPtL+a/wCNRRSv5k37iQ5f1Xj5R71L9oT+7L/36b/Coop0Ek3EnL/882/uj2oAl85/+faX81/xo85/+faX81/xo+0J/dl/79N/hR9oT+7L/wB+m/woAitpXFrCBBIcIOQV54+tCyv9qkPkSfcXjK+re9FtOgtYQRJwg6Rse30oWdPtUhxJyi/8s29W9qACeVzGP3Eg+dOpX+8PepfOf/n2l/Nf8ainnQxjiT76dY2/vD2qX7Qn92X/AL9N/hQBFBK4jP7iQ/O/Qr/ePvQ0r/aoz5En3G4yvqvvXOL8QfDlvJPbvPfNJDcSxP5el3TqGV2DDcsZBwQRwe1NPxE8OG4R/M1LaEYE/wBkXfcj/pl7Vk61JOzkvvLVOb1SZ0tzK5tZgYJBlDySvHH1qXzn/wCfaX81/wAa5ab4ieGpIJENzex7lI3zaZcxovHVnaMKo9SSAOpNdT9oT+7L/wB+m/wq4zjP4XcUoyjuiKKV/Mm/cSHL+q8fKPeuK+J1zLHZ+H3SxuJWXVeI0aMM3+jXHTLAe/JHSu1inQSTcScv/wA82/uj2rividexQWfh+V0uCqaryEt5Hb/j2uBwoBJ69hWGN/3appf3X+RD2OJuby6uowj+H9UAGfuyW3dSv/PX0JptlcXFjGyReH9VIZsndLbHsAP+WvoBTL/UdPvo0V4NQBQkhjpNwcZUj+57g/hVjSZ9tmJobXW7uG4CyxzLo90yuhUBSCIyCCADkdc18PGjVnC0abflaX+ZlY6b4c3c03ibX3k065t2+x2Q2StGTjfc8/K5GPxzxXoU8rmMfuJB86dSv94e9cR4CSddb1m+ls72CCa2tYYzcWkkTMyNOW+VlDYxIvOMHJAJwcdvPOhjHEn306xt/eHtX2mXRlHCwUlZ22/4c1jsS+c//PtL+a/41FBK4jP7iQ/O/Qr/AHj71L9oT+7L/wB+m/wqKCdBGeJPvv0jb+8fau0YNK/2qM+RJ9xuMr6r70XMrm1mBgkGUPJK8cfWhp0+1RnEnCN/yzb1X2ouZ0NrMAJOUPWNh2+lAEvnP/z7S/mv+NRRSv5k37iQ5f1Xj5R71L9oT+7L/wB+m/wqKKdBJNxJy/8Azzb+6PagAaV/tUZ8iT7jcZX1X3qDVdQjsNHvby6jkit7e3kllkIB2oqkk4BJOAOwzWfrvi7RfD15ZjU554WuI5TEEs5pC20pnhEOMbh19a5fxZ8RPDWp+DdcsLO5vZLq60+eGFP7MuRudo2CjJjwMkjrQS5xW7J/+Fuad/0L2uflbf8Ax6uR1LUL/wAceMbu90Tw9qUiwafbRSpJJbIynzJyDzLgg5PQ54OQOM8VJcWrT+aBeA5OM2E52g46fLweDz716T8Ib2KbW/ETqk4H2azHz27qfvXHYjPeoUm2cWHxNSpPlktPRmO/g/xNcO/m+Hr6BWjKktcWpDcHaOJCcknA7ZIyQMkEHhPxVbxeWvhjUWGScvdWhPJz/wA9q9qnnQxjiT76dY2/vD2qX7Qn92X/AL9N/hVnec54FsL3RfCNrZXlqy3AluJXVXU7PMmdwpOcZAYA4yMg4JHNb5eQzo/2eTAVgeV7ke/tSQToIzxJ99+kbf3j7U0+U27crnLA8wNnr9PwoAdcyubWYGCQZQ8krxx9al85/wDn2l/Nf8aiuZ0NrMAsnKEcxsO30qX7Qn92X/v03+FAEUUr+ZN+4kOX9V4+Ue9cF8W7iVNH0N1s55GGqjCKUy3+jz9MsB78ntXexToJJuJOX/55t/dHtXG/E6C4vtH0t7S0urj7NqAmlSG3d3CGGVMhQMt8zrwATjJ6AkAHk01zcTlCdI1FShyCrwA9en+s6cUW9xc24IXSdSYEAANJB8oHQD95V64s7+domXSNcUxsGydGuT/7J+tOi07UbGWaJ9L1iUhsbotJuGUkcEhlQhs/3gSD2oA634T3Msmu+IWexuIj9msxsdo8/euOeGI/XtXp08rmMfuJB86dSv8AeHvXnvwytrq21TW7y5sb22hmhtYo/tFrJEzMjTFvlYBsYdecYOTg8HHba3rdho+lPf38ksVtFJEGcW8jHLSKoGFUk5JA4HegDR85/wDn2l/Nf8a8avPCviaPVdSNvoNxdwzX1zOk0NxbhSskruBh5FbI3YPHUHGRgnuv+Fn+FP8An7vv/BVd/wDxqtrRNbsNY0pL+wklltpZJQrm3kU5WRlIwygjBBHI7UAeNf8ACG+JRchm8M6mzHcwQ3drt5IJ4871xUl/4P8AFd9p11aHw5dW/nxNF50tzbbI9wI3NtlLYGcnAJ9Aa9tadPtUZxJwjf8ALNvVfai5nQ2swAk5Q9Y2Hb6UAS+c/wDz7S/mv+NRRSv5k37iQ5f1Xj5R71L9oT+7L/36b/Coop0Ek3EnL/8APNv7o9qAOC+LdxKmj6G62c8jDVRhFKZb/R5+mWA9+T2rzG5uJ7qLy5NH1HbnJCywjP8A5E/H8K9R+LEM+oaJpCWltfTFNSDSC2tJJXVPImUnCqT1YDOOM15xBp2oxXXnNpmuv8m0g6Lc5PA5J2e360AbvhzwXqt/o8d5bQsscxOFuZU3jb8v8OR/D61havaX+geLru1nsJZ5DZ27HyHjwBulx95h7/lXqXhXxHaab4dtrW7sdcjmQvuX+w7w4yxI5EWOhrh/GJl1nxzNqFppWuSWv2O3jDDR7pdxVpSQQYwcfMp6YP50Ac1NNNcz26nRr8SvLHDFh4OXd1VRzJ3YgZ6cmuki8K+KoolQeFr847m5tMn/AMjVQ0fSNSOq6ZEul6qNuoWkrNLpk8CKscyOzFnUDOFJ65PAGTjPvn2hP7sv/fpv8KAOI8Ga7qMPgXw9EnhPWZ0TTLZVljlswrgRL8w3Tg4PXkA+oFbn/CQ6p/0Jmuf9/rL/AOSKw/BnizTrbwL4ege21kvHplsjGPRbx1JESjhliIYe4JB7Vuf8Jlpf/Prrn/ghvf8A4zQAf8JDqn/Qma5/3+sv/kij/hIdU/6EzXP+/wBZf/JFH/CZaX/z665/4Ib3/wCM0f8ACZaX/wA+uuf+CG9/+M0AH/CQ6p/0Jmuf9/rL/wCSKPAn/JPPDP8A2CrX/wBFLR/wmWl/8+uuf+CG9/8AjNHgT/knnhn/ALBVr/6KWgDY+32f/P3B/wB/BR9vs/8An7g/7+CvMP8AhLPDf/QwaV/4Gx/40f8ACWeG/wDoYNK/8DY/8aAPT/t9n/z9wf8AfwUfb7P/AJ+4P+/grzD/AISzw3/0MGlf+Bsf+NH/AAlnhv8A6GDSv/A2P/GgD0/7fZ/8/cH/AH8Fch4q0zVdWupP7J8TrY2skB3ol2Y380AhQrAHapDHJHIKKcHmuf8A+Es8N/8AQwaV/wCBsf8AjXGar4t1Aa5Mun+INONiZkeN1vbMoEAGU2sQ/Jzls8cYB5otd2C9lc9O0TRdTsL6wmvvE5uo4YRDOr6i7b12MDxwCwbZ8+AxAJ4ziq0vhyeI6Wtq2jy/Yp7mZJ5r91eIvIzpt+Rs8EbuQWxjdjOeG03xM4v4WvvFWntbsT5i/a7TCgo3TbzwwXHXqc57V38Qpbvp5i161uGhluGctq8AVlLtt3jeM5UrjggYxheoHq7iSsrHS23w8u7PTre0g1TSo1t7lHws4xMV/wCXh8xkiU9wuDwMSDrVq58F3Fw+oPImgSvcOsjb799t0c7mEoMZ4DHK8sAFUBRkmvPINVu4LKGIeJrV3jnQytJq8btIw6up84bYz/dOf9w1PNriyNeMdcb52DFU1uACQE5KxkSjZtJA6LkKck5ApPf+vIa2/rzPRPCPiLQNF0J9N1HxJpiXdvf3qSCe8jRyftUvzEE55GD+NOk8SaNK0o/4TPRI1e4L7hqgJ8v5sDG8AHlemBxzmuX8KO0ugiRpknZrq6YyxsCrkzyfMCOoPWtpgSpAYqSOo6ivmMVnip4icPZ3s2r37P0OT2aOoHjXwoFAPijRjgdTfxc/+PV81WV9aLptsjXcCuIVBBkAIOBXrNr/AGstxEs53Q8F3O3P3Dkcf7WPyrVpw4i9g3ane/8Ae/4B6eWY+WXylKCvdHiS3sIKZvrUgHn9/wBv61o6bqdhHrmkyPfWypHqNq7sZVAVRMhJJzwAASTXX6r/AMjXc/8AXjb/APoc1Mr36eM+t4a7VudfmbYni2pFToeyWqtv3Xoei6j4u8Ozwott4o0UMr7mB1RI9wweNyknrg/hRY+KfDVs87zeLdJlaRlIJ1JCB8ozgFsL8244HrXlyfbRcDeSUzjgKBjnJPfOADx61cr5X/VSjy8vtH9yPFlnLT+D8f8AgG/qnifw/J40vJ01zTGhbTrVBIt3GVLCS4JGc4yAy8e49aqXfiDSJZCYfEGmAeWQv+nqu1uecA89uvTHFP8ABn/If1f/AK9bX/0Keu0r6XB4OOHoRop3SVj06GPlKmny7nF2PiPRobUJc6/pbSBjyt6p4ycck56V6B8ONQsm8Fwut3blXvL1lIlGCDdSkEc9COap0V1xjZ3CrXdRJNbHZNe2n2qM/aocBGBPmD1Wi5vbRrWYC6hJKEACQelcbRVGB2/2+z/5+4P+/gqKK9tBJMTdQjL5H7wc/KK42igDrr3X9G02FZr/AFewtImbYHnuURS3Jxknrwfyqh/wnfg//oa9D/8ABjD/APFVzF5/qR/vVlXfn+UvkbslvmKbdwHtu46469s1nKdnY6qWG9pHmudvbeOvCC2sIPirQwQgBB1CL0/3qF8deEPtUh/4SrQ8FFAP9oRerf7VcFpjXxgb7ehWTIxkqeMDP3eOua4rxd/yNjf9eMP/AKMmrbDx9tUVPa5Twlle/wCB7lP468IGMAeKtDPzoeNQi/vD/aqX/hO/B/8A0Neh/wDgxh/+Kr5sfzDKACwTHUY6++aWIOIl8wkvjnOP6V6P9nf3vw/4JP1bzO8tfEmhLLqBbWtOG/U711zdJyrXMjKRz0IIIPcGqX9tWJkBbxJpIVTu4vxljkZ74GcHjkDPQ1a8F/8AIrwf9d7j/wBHvVvdqzSD92VUHLEsnPIyAMdOuM8+4r8uxXJHF1lb7T6ru/I+hpRl7GGvRdPL1M3xD4i0SfwzqsUWsafJI9nMqIl0hLEoQABnk17B/wAJ34P/AOhr0P8A8GMP/wAVXmPib/kVNY/68Zv/AEA15rJu8ttn3scV7/DUIzpVOXTVef8AkFXLJY2bvO3Ku3e/n5H0nF468ICSYnxVoYy+R/xMIuflH+1XH/EnxT4c1Ow0aKy8SaVLImoM7GG/QmMfZpwGJVsgbioz7gd68XjM+9d6kLjnkf5zW54W/wCR00X/AK7S/wDoiWvoa+G56Uo33TRyYjIvY0JVvabdOW36nRWmuabDds0viTTXtxv2Kb1SRkjGcnnAHr3NeseBr21X4feG1a5hDDSrUEGQZH7pax6K83A5fHCOTUr3t+F/8z51RsdHeeKfD2mag0V/r2l2kjRIypPeRxkjLcgE9KrT+OvCBjAHirQz86HjUIv7w/2qwvDv/I5a1/2D7L/0ZdVrXX9rm4uhbhtnyCAl0C4yu48qTn7/ACcj2rqlV5XaxnKtyy5bFz/hO/B//Q16H/4MYf8A4qooPHXhARkHxVoY+dzzqEX94/7VXIFlW3jWdw8oUB2A6msDwr/yCbn/ALCmof8ApZNXmZrm/wBQoqryc13be3Rvs+xph5e2k1sabeOvCH2qM/8ACVaHgIwJ/tCL1X/aoufHXhBrWYDxVoZJQgAahF6f71Z4XV31JMvLHbCVi/8AqsFOdoHBPYZzzzx7R+NP+RE8Q/8AYMuf/RTV40eLb1Iw9kte0v8A7U6nQ8zZ/wCE78H/APQ16H/4MYf/AIqoovHXhASTE+KtDGXyP+JhFz8o/wBqvCpvM8pvKAMh4GTwPeoYWujcHzUxGV9RgHA/H1r9VfD9nb2n/kv/AATx/r2nw/j/AMA7f4neKPD9/rehSWeu6ZcpFbXayNDdxuELNBgEg8Z2tj6H0ri59Y0ySPCavZo2RyLhOnfv6VteE/8Akcov+wfcf+jIK9Erw8bhPq9eVK97W/K4PDxxNqrdjx601bT4o9surWTHAx/pSt25OSf0r0P4R6jYy634hkjvbd0+zWa7llUjIa4yM59x+db1Y9t/yOWp/wDYPtP/AEZc1zKNmaUcHGlPnTPSp720MYAuoT86HiQf3hUv2+z/AOfuD/v4K4iiqOw7KC9tBGQbqEfO55kH940hurdt2b2HlgQRPjjP+FcdRQB2Vze2jWswF1CSUIAEg54qX7fZ/wDP3B/38FcRRQB2UV7aCSYm6hGXyP3g5+UUS3toZISLqE4fJ/eDj5TXG0UAdv8Ab7P/AJ+4P+/gqK2vbRbWEG6hBCAEGQelcbRQB2S3tp9qkP2qHBRQD5g9Wrl/iZcW9x4CvUjnjfbPayMEcZVFuI2ZuOgCgknsAT2qrRQB4/BqdnFNGW12xaIYLKbtST8uD1Pqc/hXtXw0uYIfAlmJZ40Lz3UihnAyjXEjKw9ipBB7gg1VooA7Jr20+1Rn7VDgIwJ8weq0XN7aNazAXUJJQgASD0rjaKAO3+32f/P3B/38FRRXtoJJibqEZfI/eDn5RXG0UAdlLe2hkhIuoTh8n94OPlNOlvbdkxHe26tnqZB/jXF0UAdlb3kCIRLeW5OeMSg9vehb20+1SH7VDgooB8werVxtFAHZT3toYwBdQn50PEg/vCpft9n/AM/cH/fwVxFFAD/BnjTwra+BfD1vceJdGhni0y2SSOS/iVkYRKCCC2QQe1bn/Cd+D/8Aoa9D/wDBjD/8VXEeE/8AkTdD/wCwfb/+i1rYoA3/APhO/B//AENeh/8Agxh/+Ko/4Tvwf/0Neh/+DGH/AOKrAooA3/8AhO/B/wD0Neh/+DGH/wCKo8Cf8k88M/8AYKtf/RS1gVv+BP8Aknnhn/sFWv8A6KWgDAorf/4QTwf/ANCpof8A4Lof/iaP+EE8H/8AQqaH/wCC6H/4mgDAorf/AOEE8H/9Cpof/guh/wDiaP8AhBPB/wD0Kmh/+C6H/wCJoAwK5TXdT16LV/s9hFKIFAIMdoz7wUJyX5UfNgbcZ79DXpX/AAgng/8A6FTQ/wDwXQ//ABNc94o0jwn4cFrN/wAIf4ekgYStNvsIlwqLnO7bgD1JB4pMDmtN1PxFcX8Md5awxwSEgkWkilMoxBJLY4K4PAzuHTvWl1PxNbtp3+hXNxEJ5/tUkcKZdQ0gRdpIKjAU5AOeOcnnc0g+E9Z1eG1g8BeHvs05kSO4EMRy6+YV+XyvukRk5zxkcHrWfM/h60vdJivfCHhmKO4e7FwY9KifPlSlAqZZW6AksFfHUqo5D6pAndNmBBqfjGOyh81buWYToJ2a1CkN/EigRncno3A6/OKnm1PxCzXhWfUo1DA7V0skxKTkeX8hDkAqpyWPJOFAyXW2pab/AGdby3Xgrwm073KRz+TpUQWAn71u258+aPbJ5GENWrm70BX1DytB8BpHC64aTT0JtUY5VpRkFsrt6BQGdRljkBPf+vIFt/XmZuhaLp1/p0l1qekWMt7JeXRmaS3Rm3efJkZIzx0/CtFvDOhbTt0TTA2OCbNCAfyrgGeX7XfeQ93YRfbbnbaW9zJFHAPOf5FRWAUDpgCoZLi/DSBNQ1L5Rlc3k5z/AOP/AKV5VfhjG1akqsaqSk27a6X1sVHDTlFST3OytdGsHuIop/DOmBWwWkFiqgAoSRyDyDgfnWp/wjOgf9APTf8AwEj/AMK8/El3tGdS1LPf/Tpv/i69Z8MeEdK1Hwno19dNqUlxc2ME0r/2rdDc7RqScCTA5PavDzzAVsqjCdep8Wnu3e3q0N4Wd9zz/U9D0mPxNcRJpdksYs4GCC3QAEvLk4x1OB+Qpn9iaT/0C7L/AMB0/wAK7qz8EaZe6kj3FhdqjQ/vJHu71XyOQm5peg3HnGOuO9V/G3gzRdI8K3F7Yx3sVwk9uiv/AGjcNgNOitwXI5ViPxrfL89w7lSwfvOUmo30tdu2upwYjLq0m6inp8zgU0yyNwEfRrEKTji1HPUE5xgdM/iKuf2JpP8A0C7L/wAB0/wqjcWSxRgxtfyMT0F7N07/AMdMgtBJLKrtfKqn5SbuYZ5P+3z0H51+hf2Biebl5o/j/keY03rzP+vmdj4Etbe01vWI7aCKFDbWrFY0CgndPzgV3Vc78HbG3GseIldDMBb2ZBncykfNcdCxJHSvVJ7K0EYItYR86DiMf3hXm1qMqFR0pbo9nD/wonG0V2/2Gz/59IP+/YqKCytDGSbWE/O45jH941kbHG0V2TWVp9qjH2WHBRiR5Y9VrI8ZwQ2vgXxDcW8SQzxaZcvHJGoVkYRMQQRyCD3oAxKK5SXRYEidkuNWdlUkL/a1zyfT/WVn2dg0t80Msmr+UFJEv268QH7v96T3P5Vn7RHU8HNdUdbqtrb3tibe6ginhdhujlQMpxyMg8dRXNXfh3RIolMWg6YSWwT9hV9o9cAZPp+NdL4Z8NadeXlzbXMmozRSW5yH1K4JGHQ5U+ZlTx1GDgkdCQei/wCFc+G/+eep/wDg4u//AI7Ss5ao0U1QXJNXZ5npmhaPdwM9z4c06JwRgGwVcjAPQj1JH4VyXinR9Mt/E7QwadZxR/Y4m2JAoGS8oJwB14H5CveR4B8P3Si4li1DzJRvbZqt0i5PJwqyAAewAAqvL8MvCd1OUn0+5kKKCHfULkvyTwX8zcRxwCcDJIA3HO+HapVFOWqJeJg1ax86vp9n5oVbG2AI6mAH/wDVSxadZtEpextQxGSBCBX0KfhZ4Othvj0ubcTsO+/uHGG+U8GQjOCcHqDgjBANL/wqXwX/ANAy5/8ABldf/HK9H67S/lJ9vHseWeEdA0a58OQyz6RYSyGacF5LZGJAmcDkjsAB+FTf2RpzSBV8M2GM5YnT1wBkcZ7455HpwDXqdv8ADnwx5IVLS8iVSVCQ6lcxrgEjOFkAycZJ6kkk5JJqT/hAPDysLcRah5cg3tnVLotleBhvMyB8xyAcHjOcDHxdfKMRUrTqKppJtpa6XZ3RzCioKPJt6HlfiHw9okHhnVZYtH0+ORLOZkdLVAVIQkEHHBrz6Sws1jYrZW5IHH7of4V9JzfDvw1HBI5tr2TapOybU7mRG46MjSFWHqCCD0Iqt/wqPwT/ANAq4/8ABlc//HK9LKsLUwcJRqy5r/11Omjm+Hg5N097dvM+cI7S1Z1DafCARz+4H+R9K3/CNrbweNtFaG3ijYyyglEAOPIl9K9wHwq8GzEo+lS7YTsTbfXCnH3uSJMscseTk4wOgAHM+Mfh/wCHNBbQrjS7W6tppdRMTSJqFxu2/Zp2wCZOOVHIwe3QmvRr4iFOlKbWiTf3CxOb4epQlTVPV9dDeoriL/SmijRrW51Njk7lOo3TdFJHSUY5GPxosdN+0xu08mrQkMAFOqXX90Z/5aeua8H/AFgw3Lzcsvw/zPnOdHS6fomk6x4y1X+1NLsr7ytPs/L+1W6S7MyXOcbgcZwPyFWLrwxokdxdJB4O0dxHsEWNJjO/JXJ3cA4yeOOnWs/wZ4asL7xPrUc8+qkR2dmyldWukbl7jOSsgJHyjAPA5xjJz2U3gvSUQFZ9aB3qP+Q5e92A/wCetejSmsRBVoaJmcqcpPmTM+DwV4Za3jM/hbQ1lKjeFsIsA/8AfP8An3rF8NeEfDU+l3DzeHtJkYajfIC9lGSFW6lVRyvQAAAdgAK67/hCNH/5761/4PL3/wCO1Xs/AWhRQssZ1aNTLIxCa1eKCS7EniXqSSSe5JNcOa5bWxlFU6U+V3vfXs/8zXDp0pNy1OZHhjR31JIU8J6IsHmssjNpC/KozjDcA5x1HTI9sp4u8I+GrbwXrs8Hh7SYpotOuHjkjso1ZGEbEEELkEHvXVnwTo4uETztZ2lGJH9t3vYj/pr71HfeAtCm0+5ilOrSRvEyukmtXjKwIOQQZcEH0NeNHhzGKpGXttFbudTrR7Hgc2lackTMml2jv/CogXk/lUMOn2MlwUbSLZU25BNsvBwOM/ifyr3r/hVXg/8A58Lz/wAGl1/8cqOP4WeEWeYGwvMK+B/xM7r+6D/z096/VXnOHbv7P8jx/qlS3xHlvguztbTxkn2a2hh3afPu8tAucSQ9cV6VXH+PfCek+G9d0UaOL60NxbXXmsmo3BZtrQYGS5IHzHgdeM9BXNTpcpHmK/1RmyBg6lcd+P79eJjcTCtXlUirJ20+Q/rMcPalO7Z6rWPbf8jlqf8A2D7T/wBGXNef2n2qWPMt9qysAP8AmIXK846YL9vWu++FFtHJrviATmW5ItrPDXUrTMPmuOAXJIHtXKpJmtLFwqT5EnclXUrkSsJLdxEoPz+S/PUggYzxgDHU5zx0qayurqaYrPDsXYCD5bLzx1zx36DOMHmvQZ7K0EYItYR86DiMf3hUv2Gz/wCfSD/v2Ko6jhnYqjMFLEDIUdT7Vnx390S4ltihEeVGxiC20HGccg5I9fl969EgsrQxkm1hPzuOYx/eNDWVp9qjH2WHBRiR5Y9VoA4e1kkltkeVdsh4YbSvIPYHnH1pt5NJBEpiQu7OFA2Fvzx0Hv29+h6PxnBDa+BfENxbxJDPFply8ckahWRhExBBHIIPevGJ4JI4WZL7VmYY4GpXJ/HAfn6UAdwuoXbWayfZmWbeN0Zib7uM8D17Z4Ga1K8rQXTywj7Vq4jYDeTqFyMHn/ppx0Hr1ovEmiutORNS1ULNcFHH9pXHI8qRsff9VH5UdAPSZJ7kTukdvlFKYZs85PzYx6D+tQC/uXulVISYDJt3GFwSOB34xznJ9DgdzwVxFNE0Wy91ZgzANjUbkkD/AL74+tJaxzTb/MvNXQgjGdQuR+HMnOPWgD1Cs+S9uUuQPs5EIkIJ2MxK8c8cDkk/QevFR/C6ESazr1vPLPdRR29o6LdzvPsLNOGI3k4ztXp6CvRp7K0EYItYR86DiMf3hQBwdjPNcW++dNj7v7hUEdRjPPfH1Bq1Xb/YbP8A59IP+/YrwS6jln1fVne/1Jdup3iKsd/MiqqzyKoCq4AAAAwB2oA7Sa8uk1JIEtWMBAzJtJycgEZHTg55/ukdwa0K8oAvmuvLW51bZuIJOoXIAAPr5vce34Gn6sk1to19cQ6lqqyxW8jo39pXBwQpIPL0dA6nqTsVRmCliBkKOp9qq2tzcSzBJYdg8sMfkYBW4yMnr1/T8vQ/sNn/AM+kH/fsVFFZWhkmBtYTh8D92OPlFAHG1m3t/c207LHbtJGBksInOMDOOOueBx09+leiS2VoJIQLWEZfB/djn5TUv2Gz/wCfSD/v2KAPN/tt0bwIsJMPmbS3lPkjgcdsc5z7HA7nRrsraytGtYSbWEkoCSYx6ULZWn2qQfZYcBFIHlj1agDzr+0LkTKJLdkjYNwImYgjcRkjjovbPJGKksrq6mmKzw7F2Ag+Wy88dc8d+gzjB5r0GeytBGCLWEfOg4jH94VL9hs/+fSD/v2KAZ434Y8MaBceE9Gmm0PTJJZLGB3d7SMszFASSSOSa1f+ET8N/wDQv6V/4BR/4VqeDfA+h3fgfw/cy/2n5k2m28j7NWukXJjUnCrIAB7AACtv/hX+gemq/wDg5vP/AI7QByH/AAifhv8A6F/Sv/AKP/Cj/hE/Df8A0L+lf+AUf+Fdf/wr/QPTVf8Awc3n/wAdo/4V/oHpqv8A4Obz/wCO0Ach/wAIn4b/AOhf0r/wCj/wrt/An/JPPDP/AGCrX/0UtV/+Ff6B6ar/AODm8/8AjtWPAn/JPPDP/YKtf/RS0AH/AAhul/8AP1rn/g+vf/j1H/CG6X/z9a5/4Pr3/wCPUf8ACPap/wBDnrn/AH5sv/kej/hHtU/6HPXP+/Nl/wDI9AB/whul/wDP1rn/AIPr3/49R/whul/8/Wuf+D69/wDj1H/CPap/0Oeuf9+bL/5Ho/4R7VP+hz1z/vzZf/I9AB/whul/8/Wuf+D69/8Aj1cvq83h/R9TnspYPFk3kAGSaHXLnYPlDH71yCcKcnjsepwD1H/CPap/0Oeuf9+bL/5Hrl9Xi0ez1Oe11PxdrDXQAMxOk2sowVA+ZhaEfdIzk8KDngGjqD2ItJvfD+ta/Po9laeMGmgEjPK+t3CxlFwA6k3PzKxIAIB98Dmqx1HSY7rT4bi21+EXEkqzsfEV+RbhJXjBLB9mSU6Fl64BY0/QW8MT67c2nh/xhqR1JWlW4NlpFoGG05cs62eME9CThj0yac1nbXj6W5u/EE0c89xHFM9hpf8Ao7BnEpZWh3qDtYkhT155OKXSLG92ZNt4i0+WwtLifTNeie5KSLGviXUJNkDDO9iDhWHcHCjjLjNX5ruFWufI0zWJEEvl20jeLLwK/JwXIc+XlFLgDccYyFyCc231Hw5PY2876lrUCXt5HPFHPp+lK0rv924A8nk8H/b4+7U9zZ6Gk+oRsNemeQiJsaRpf+mhX2jG6AZUFMgvgEJ8ucUPf+vIS2/rzPLLiP7TqOoT293eRQyX1w0aSMHYKZXxuZwWY+pJJJqtIk6tIBfTkoM4Plgnv/crtLzwo13r2qnTtYzai4WRJLm1DySmWKOdmOxkUZMxwAoAAFZc+gXFtLJHNqiJs3YP2DIbChuMTehHWul55l9J+xlNqUd1aR0U69PkSb1MQWs5UE39wD9I/wD4ivaPCOi38vgvQpE8T6tCr6dbssUcVqVQGNeBuhJwOnJJ9zXBf8ITf4/5DFt/4At/8dpmhfETxLZeHtNtIBpPkwWsUcfmWshbaqADJEoBOB6Cvn88Tz+nCGVtScHeXN57fEvLoaQqRqP3T0GwTVb+9jgTxLqnltGZGdTaMV6fLj7N97kZGeM1R8f6PfQeDrmSTxJqlwouLYeXLHahTm4jAPywg8devUc5HFcsvxV8VO6qItJwwyGNnJgj/v8AVDqXjDxF4mht9Fun0uKG8vbWIyRWkm5T56YPMpzg447jjI6142F4dzPD4mnialOMYQalK3Leyd29r7dhzi3BpdjEuIZreMO2p3rZOMKkRP8A6L9M0yCOeeWVBqd2PLPZYjnkj/nn7V3118O9StVQnXreQu21VTTDknBPecDoDTLP4f6jetKI9dgVYyAHfTDh8gMCMT56EdQOtfon+u+RfF7aVvSZ4X1DEWtyr8DR+DdvKmseIla8nkP2ezO5gmfvXHHCgf8A669WnicRj9/IfnTqF/vD2rgPh7oN34f8Ua9aSX8Fy72VlL5i2xjABe5GMb29Dznv0rv51n8sZkjPzp0jP94e9cFXF0cZN4ig7wlqnr+up204ShFRluiXyX/5+ZfyX/CooInMZ/fyD536Bf7x9ql23H/PWL/v2f8A4qooFn8s4kjHzv1jP94+9Zlg0T/aox58n3G5wvqvtWJ46icfD7xKTPIcaVdcELz+6b2rbZZ/tUf7yPOxsHyz6r71V1vT21TQNR0+4mAgurWWCQxphgrKVOCSQDg+hoA8ml0y8iieQ+INUIRSxAjtsnH/AGyqhZ/a7q+a1/t+/wByqTujNs4ONp/54D+9Xef8IJ4g/wChj0z/AMFEn/yRSnwRrbgLHr+nq0fyyFtLdg7dcgeeNowQMc8gnPOBjySPSeIpdGyLwNYXMGtTtJq97cg2zALKkIAO5eRtjBz29Oa7/wAl/wDn5l/Jf8K4N9K8ReFYnvY9Y0u4kkHkoG0yRQpJDZP7854UjHHXOeMGjP4u8XQKp+16K7MdqqumS5J697nHQGqi1FWZhVpyqy54LQ9FtonNrCRPIMoOAF44+lCxP9qkHnyfcXnC+re1eaad4y8U3VsPIvdF2x4XDaZLnoCOlz6Gug8I67req61qtpqU2nsba3tpUe2tXjzvaYEENI3Tyx371SknoYyoziuZrQ6ueJxGP38h+dOoX+8PapfJf/n5l/Jf8KinWfyxmSM/OnSM/wB4e9S7bj/nrF/37P8A8VVGRFBE5jP7+QfO/QL/AHj7UNE/2qMefJ9xucL6r7UQLP5ZxJGPnfrGf7x96GWf7VH+8jzsbB8s+q+9ABcxOLWYmeQ4Q8ELzx9Kl8l/+fmX8l/wqK5Wf7LNmSMjYcgRn0+tS7bj/nrF/wB+z/8AFUARRRP5k37+QYf0Xn5R7VmeIfD0Ou29rb3F5dRNHcebDNDsDxvscZGVKnKsy8gjDHvgjTiWfzJsSR/f5/dn+6PeiVZ/MhzJH9/j92f7p96UoqScZK6YHJ/8K3j/AOhn1z8rT/4xR/wr6K5/fjxDrMIl+cRRi22pnnA3Qk4HTkk+5rsdtx/z1i/79n/4qorZZ/ssOJIwNgwDGfT61zfUcL/z6j9y/wAhWRjaB4Wg0C7vHiv725nnjiEk9x5e4qpfauFRVwCzHpn5jknAxszxOIx+/kPzp1C/3h7UKs/2qT95HnYuT5Z9W96J1n8sZkjPzp0jP94e9dEIRhHlirJDJfJf/n5l/Jf8Kigicxn9/IPnfoF/vH2qXbcf89Yv+/Z/+KqKBZ/LOJIx879Yz/ePvVADRP8Aaox58n3G5wvqvtRcxOLWYmeQ4Q8ELzx9KGWf7VH+8jzsbB8s+q+9Z3ie9vNK8J6zqMTQPJaWM86K8ZwSsbMAfm6cUAa3kv8A8/Mv5L/hUUUT+ZN+/kGH9F5+Ue1eNy/FTxbDE0jtoQVRk/6DL/8AH6hh+K3iprh0RtEJb58/YZcHhen7/wBMV6LynGJ2cPxX+Zz/AFql3/M2Pi9byya34dVb2eI/Zrw7kVM/et+OVI//AFV59Pa3UMe4apfPyBgLCOvA/wCWfriuohm8QfEnxbZWd5f6ZZvaWNzLHJDYSMCDJACCDN/u4OeMHg5435fhVq0cLyf8JLZHapOP7KfnH/beuDEUKlGo6dRWaOOtRnWn7SnZo81tIbm5j3f2teAgDO0QkDIzj/V9a9E+ENvLHrfiJWvZ5T9mszudUz96444UD/8AXVj/AIVNq3/QzWX/AIKn/wDj9aXgjw7eeG/Fuu2c2owXbvY2UvmJamIAGS5GMeY3908579OOcoppl4bD1YVOaSVjuJ4nEY/fyH506hf7w9ql8l/+fmX8l/wqKdZ/LGZIz86dIz/eHvUu24/56xf9+z/8VVnokUETmM/v5B879Av94+1DRP8Aaox58n3G5wvqvtRAs/lnEkY+d+sZ/vH3oZZ/tUf7yPOxsHyz6r70AYnjqJx8PvEpM8hxpV1wQvP7pvavEZ7O5hhaQ6zfYGOqwAfj+76V7d46Wf8A4V94lzJGR/ZV1kCM/wDPJvevE5F1eJC7X1iegwLJ+SeB/wAtaAKqC5klhVdWvisgBLBYcDr/ANMvbvim39hcreaYDq14xa5YAlIfl/cyHI/d+2Oc9alW41NpYoxfWRaQZGLM+/8A0256Hpmor+LVftmmbr2zJNy20i0YYPkydf3nPGfT+hAJ7iC5t2iDaxe4dguSsHHb/nnz1pLWG4ut+3Wb0FSOAsJxn1/ddfanzHVYSga+svnbaD9ibA+v72iBtVnDFL6x4x1s25B6H/W/zoAn0e81nR9d1BdP168hMltbmR/Jt2LYabA+aIjjnoB1Oc8Y0b7xf4tt9oPiO9kTG44gtQchh28j3Hek8KeFNV8R67qoGsWds9vbW2T/AGezhgzTY484YxtPc5yOmOeuHwx1OI7pvEVpIp+UBNMZSGPCnJmPAJBI7gEZGcgA5m28W+KrmHzV8UX4BYgf6Nac4JGf9TXN2Fve3kdxcyaxeCSS8uWcqkPzN5z5P+r7nJ9OeMDivSv+FWax/wBDLY/+Cl//AI/UNv8ACjUIomW28R2yRmR2Il01nO8sS5yJhwWLEDHAIBJxkgHmw+1tdeSuqXzHcV4WHIwcE/6nH60utWFymhagzateOFtpCUZIcN8p4OIwfyNejn4baqJNn/CSWWc4/wCQU3/yRS3Xwo1Ca0miu/Eds9s8bLKsWmsjshHzBWMzBTjOCQceh6UAeoeS/wDz8y/kv+FRRRP5k37+QYf0Xn5R7VLtuP8AnrF/37P/AMVUUSz+ZNiSP7/P7s/3R70AEsT+ZD+/kOX9F4+U+1S+S/8Az8y/kv8AhUUqz+ZDmSP7/H7s/wB0+9S7bj/nrF/37P8A8VQBFbRObWEieQZQcALxx9KFif7VIPPk+4vOF9W9qLZZ/ssOJIwNgwDGfT61wPi7xd4g0XxY2nac+mCMWMM7NcWsjklpJlwNsq4HyfrQB308TiMfv5D86dQv94e1S+S//PzL+S/4V43dfEjxZHtR30diWUqE06Xnkf8ATxjrj86nj+Ini6RA6y6Hg+uny/8Ax+gDpvBmhajN4F8PSp4s1mBH0y2ZYo4rMqgMS/KN0BOB05JPqTW5/wAI9qn/AEOeuf8Afmy/+R6x/CVt4kk8EeHWsNV0qC1OlWmyOfTJJXX9ymcsJ1B5z/CPTnrWx9j8Yf8AQd0P/wAE03/yVQAf8I9qn/Q565/35sv/AJHo/wCEe1T/AKHPXP8AvzZf/I9H2Pxh/wBB3Q//AATTf/JVH2Pxh/0HdD/8E03/AMlUAH/CPap/0Oeuf9+bL/5Ho8Cf8k88M/8AYKtf/RS0fY/GH/Qd0P8A8E03/wAlUeBP+SeeGf8AsFWv/opaAD7H4w/6Duh/+Cab/wCSqPsfjD/oO6H/AOCab/5Ko+2eMP8AoBaH/wCDmb/5Fo+2eMP+gFof/g5m/wDkWgA+x+MP+g7of/gmm/8Akqj7H4w/6Duh/wDgmm/+SqPtnjD/AKAWh/8Ag5m/+RaPtnjD/oBaH/4OZv8A5FoAPsfjD/oO6H/4Jpv/AJKrlPFdlPpSf2hr2raIsV27Ryzf2TcYXELEkgXecbIyPlBOSOO9dX9s8Yf9ALQ//BzN/wDItc74kGp6k0La1beH4baxYu8LeIXiTeyMAzN9lDKQpcqQy9z2GExq3UoeHkiW8j1DQ/EGhvPeRny3XRrxyyMDJtAa6O0YjJCjG3BAAJway39ybnTLU3enodQN7DHv0eVdgMh87cpvd3zMuflBKjrtGa0NPCRavaXNjp3hdr6K2EkATxTO+YtpHmbPIIbhzlyCTnk1Tee31KeyX+w9GkMzTeVs1u9EbEytu3kW23Hmbtu/jP3afVJbf8P/AF94ls29znLa/sJdOt5DLZW0d5coYYptOlRnR/ulR/aH+qOD+6HXB+SrVzE8T6hbgO+91RUj0+6UTlD5YaIHUBs4Q/Mdm5QwBbkVatNQ0m708S22h6QbaS5ABGsagvXoBm1yIMdv9VRPe6ZF/aUT6Tp+FcRzpFr+pEF0IT90FtuWXAUmPkDOeCaT3/ry/r7gW39eZnibVxresG2i0y8jaaBlmV5LVSptICoWPEuAF29XPOelVZtSvPNkS40vSQybi3mXcnYAnkwc8AdPalPiZf7T1O5XSJ2E90V2WcsbxR+Uq2+Fd2QsD5O4HaOGA7VVudfsJmLXGh35JJ5MsA5OB/z1/wBkD8K+RxuEqzxlSapNpvfW/wCZyqrT2bX3mz9o17H/ACDNN/8ABhJ/8ZryzT3vRptqEt7cr5KYJnYEjA7bK9H/AOEq/wCoJqX5wf8Ax2uL0rSNZk0exki0e4kja3jZHEsIDAqMHlwfzr2OGpRwLqvFWpJ2td2vv3bO7AfvG+TX01M9J7jzNqWlsGOSCJWGfx8urunyagNa0opa2pcajalAblgC3nJgE7OATjJwceh6VNHpOpb0EelSlmBCAXUBz64/ee1TNb6no9xZale6RdJbWt7bSyESQscCZDgASdT0H15xX0eKzDCVMPOlCtFykmkk1q2rJfN6HoOnU5W2n93/AAD2O/u9f8hVvdB0OWNmwEbUpZMnB7fZj2z+tFrqniC4kmW20XRsow3kalMoJwMYJtcNxjkZ4xXO3fxT0O5iAuNF1oKpyCGhQg4I6iYHoTS2/wAV9CiMgg0TVxkjcFEHGAAP+W3HAFfk/wDYeYctvqkr/wDb1v8A0oz6nWeF5dUfxprhvrOzgm/s6xASC6aVdvmXWDuManOc8Y7Dnnjrp2n8sZjjHzp0kP8AeHtXB+AvEsPiTxVr17a2N5EiWVlEUn8sNkPcnPyuRj5vXsa7yeVzGP3Eg+dOpX+8PevvcrpVKODp06keWSWq7HFU+Jku64/55Rf9/D/8TUUDT+WcRxn536yH+8fapfOf/n2l/Nf8aiglcRn9xIfnfoV/vH3rvIBmn+1R/u487Gx+8PqvtRctP9lmzHGBsOcSH0+lDSv9qjPkSfcbjK+q+9FzK5tZgYJBlDySvHH1oAl3XH/PKL/v4f8A4moomn8ybEcf3+f3h/uj2qXzn/59pfzX/GoopX8yb9xIcv6rx8o96AMDxq96uhKYLe3eUTrtV52VTwepCHHGex/rXm91c6wIf9I0rS3QnhTfSNk+w8jmvUvFEN7d6ORZ6fPcTRyK4hR41ZxyOCzBeM55I4B74B4WXS/EE6gP4S1Tg5BW6tFIP1E9YzTb2PQw9SMadnKxiWNzqjQk2Wk6SseRkJeyKOgxx5A7Yrqvh3JqDeJ9fN1a20Un2Oy+WK4Zxjfc4OSi89eMfjXGabrlvFZLNZaHfrBMqSgtcW+SGUbSd02RkY612fw7u55/E+vvJp1zbt9jshslaMnG+55+VyMfjniiHxDxD/dbnoE7T+WMxxj506SH+8Papd1x/wA8ov8Av4f/AImop5XMY/cSD506lf7w96l85/8An2l/Nf8AGtjziKBp/LOI4z879ZD/AHj7UM0/2qP93HnY2P3h9V9qIJXEZ/cSH536Ff7x96Glf7VGfIk+43GV9V96AC5af7LNmOMDYc4kPp9Kl3XH/PKL/v4f/iaoa3qi6ZoGo6hPbTmG1tZZ5Amwnaqljj5uuBXCn44aEASdF1wAdSUt/wD49TSb2NaVCrVv7OLduyuQeJPi3ceG/FWpaMugw3Jt5EzK1+Y87okfp5Rx97HXtS+G/izc+JfE+maS3h+G2FzJIBKL9n2lYnf7piX+7615N4t1yHxD4x1PV7fT7sQ3bxyRJK0YYBYY0OQHI6qe54xWl8NHZfiVoCiznQedOfmZDk/Zpf8AaNa8i5bs9uWXUo4N1ZRakl57/dY+lt1x/wA8ov8Av4f/AImorZp/ssOI4yNgxmQ+n0qXzn/59pfzX/GoraVxawgQSHCDkFeePrWJ8+CtP9qk/dx52Ln94fVvaidp/LGY4x86dJD/AHh7ULK/2qQ+RJ9xeMr6t70TyuYx+4kHzp1K/wB4e9AEu64/55Rf9/D/APE1FA0/lnEcZ+d+sh/vH2qXzn/59pfzX/GuXt/GUsn2gW3hnWbmOK6ng82N7UKzJKyNgNODjcp6gVlWr0qEearJRXm0vzGk3sdGzT/ao/3cedjY/eH1X2rE8dNP/wAK+8S5jjA/sq6ziQ/88m9qov4723qK3hzVFkGY9hubHcWJHGPtHXiqHjLxRd3HgfxBC3hbWYVk024QyySWm1AY2G47ZycDrwCfQGsP7Rwd0vax1/vL/MfJLseNvNqIQs9nZbV5ObpuMf8AbOo45bzziI7GxEgHJFw3Tjv5f0/SnS3zOPLl0y5O4/dLw8nr/wA9K09D0DV9aSe60jw7dzLBJ9nkb7RAu1tqNtw0o/hZOn+Nfo9WvGnaU52Xmv8A7U8OMHLRL+vvOh+Fb3p+IJ823t0P9lXG3ZOWz+9gz/APavarlp/ss2Y4wNhziQ+n0rzL4feGde0rxY2o6npUtnEtjLAqvNE7OzyRNkbHYYGw5yR94Yzzj025lc2swMEgyh5JXjj618lmVSNTFSlCV1pr8keph4uNNJqxLuuP+eUX/fw//E1z9o0//CwdY/dx5/sqwz+8P/PW79q6Dzn/AOfaX81/xrgdb8Y2/hbx/qD3em306z6VZ48gw/Jtluvvb5F67uMZ6HpxnhNjuZ2n8sZjjHzp0kP94e1S7rj/AJ5Rf9/D/wDE1wUXxV02+ntbdNF1dPtF1DAsjfZyqs8iqM7ZiepHau985/8An2l/Nf8AGgCKBp/LOI4z879ZD/ePtQzT/ao/3cedjY/eH1X2oglcRn9xIfnfoV/vH3oaV/tUZ8iT7jcZX1X3oAxPHTT/APCvvEuY4wP7Kus4kP8Azyb2rxKWbVPKbzbCwKdwbxzn8PK5r3fxPa3Gq+E9Z06GEpLd2M8CNIwCqzxsoJwScc9ga8pk8LeKZUKP4Vvyp9Lq1H/tagDmVub5XjRdO09WIBUfaXGOuP8Aljx3/Wq+pXOpx3OmvLaWa7bk7cXbnJ8qTg/u/TPrzgd66oeDPEEXktF4XundV5C3NvmI5PykmXrg54yMMOc5Aju/Bvim8ktWbw5dRiCUybGurfMuUZNq7ZTz827kgYU85wCAYf2jUZ3VTp+nuw+YZunOO/XyuD04610+jeC/EuqaNZapZ2eiRQX1vHcorX0ittdQw3YgIzg+pqtH4N8SROjp4SvwUGF/0u14GMf89vSvXPDFrcaV4T0bTpoS8tpYwQO0bAqzJGqkjJBxx3AoAwfA3hjVvD99qlzqH2Iz3UUEYit5ndVVDIQdxRTkmQjGONo5OcDr52n8sZjjHzp0kP8AeHtXMa949tPD2vtp82k6nczG1jnJtxDhVZpFGd0i85Q9Kybj4uaZ8sTaFrCOWVgrNagkBh/03oA9C3XH/PKL/v4f/iaigafyziOM/O/WQ/3j7VxA+LNgwyPD2uHnHH2X/wCP103hvXo9f0OPUrayuo4pZZlCTbAylZWQg4Yjqp6GgDQ85lfiGIMSRncfx520ty0/2WbMcYGw5xIfT6U0PEJc/Z28zPd1zk/8Cp1zK5tZgYJBlDySvHH1oAl3XH/PKL/v4f8A4moomn8ybEcf3+f3h/uj2qXzn/59pfzX/GoopX8yb9xIcv6rx8o96ACVp/MhzHH9/j94f7p9ql3XH/PKL/v4f/iaillfzIf3Egw/qvPyn3qXzn/59pfzX/GgCK2af7LDiOMjYMZkPp9K8g+JEl+vxBfyLa2cnSrbd5lwyY/e3GMYQ57+ldBafF/S2063lXQtaMRhRw5+zAFSODzNx+Ncxqd/qHjfxjdX2ieHtRkSHT7aKRJJbZGX95OQeZcEHJxg54OccZAOYuLu/QhZ7DTyTgAG6dicnsPK9RUsU2qeUvlWGnhAMAC8cAf+Qq6E+EvEk7fv/DV5EApw7XVv16hfllJySAB2yRkgZNEfhbxTEgRPCt+FHT/SrU/+1qAO58JXPiSPwR4dWw0rSp7UaVabJJ9Tkidv3KZyogYDnP8AEfXjpWx9s8Yf9ALQ/wDwczf/ACLWP4S1m/tPBHh2CHwzqt7GulWmJ4JLUI+YUPAeZW46cgdPTmtj/hIdU/6EzXP+/wBZf/JFAB9s8Yf9ALQ//BzN/wDItH2zxh/0AtD/APBzN/8AItH/AAkOqf8AQma5/wB/rL/5Io/4SHVP+hM1z/v9Zf8AyRQAfbPGH/QC0P8A8HM3/wAi0eBP+SeeGf8AsFWv/opaP+Eh1T/oTNc/7/WX/wAkUeBP+SeeGf8AsFWv/opaAM//AITx/wDoVdc/77tP/j9H/CeP/wBCrrn/AH3af/H65j/hJrD/AJ99V/8ABTdf/G6P+EmsP+ffVf8AwU3X/wAboA6f/hPH/wChV1z/AL7tP/j9H/CeP/0Kuuf992n/AMfrmP8AhJrD/n31X/wU3X/xuj/hJrD/AJ99V/8ABTdf/G6AOn/4Tx/+hV1z/vu0/wDj9c54gl0vxLeC6v8Awp4iLiBodqvYlec7XKtMQWXLAZyMOwIINR/8JNYf8++q/wDgpuv/AI3XGaro9jqWuTagLjUY0lmScxt4eumcOoAB8wKDxjgdOTkGi13ZhfQ7bSptM0a4s5rTwt4jU2mPLXfYhfuMh4EwxneTgYGcYwOKzJtV8MapdadJ/ZWtSSpJcm12XWnMXd3LuUPnE5Rj/CR6NkVj6fY6Rp15HdRJfmRN24nQLn58oynPycgkqSP9kfhDHZwgxO93fCYf62SLw7doXIOVI4O0g9exAAAUCjd3YJWVkaKT+D57WEJp2tyxQXKRW7/a9NbycfdgQ+bxjPB/1gzw1WZ9Z0RDfea3iWNovL3lrvS91oR8oIJkyMktw2Rl2IGea59NFsI7aGBLvV1WBlWPbol4o8pegYAfM3uflPdTUzWcJaVhcXW7cHiY+G7vKsfvlsABtxJJ4BzjkhQKT/r8AWxix3q2z3Udrpl2YPtlyUQNFmMefJhT8+MgY6ZHoTUT3LMWYaXfozNu3K0GemO7+5/OoLS8tbRbi3Vb1ljurgKTZy5I818Z+Xg46g8g8Hmpn1OBkYKt4rEYB+xS8f8AjtfS0snwVSmqkpu7V911+R4c4NTfu9fMsLqcqqFGk3uAMD5of/jlaGl+IRaeH7PTrjR9RZobVIJCjQ4JCBTj950rnbaeG3nMha9dSCADYy5xxjJ284x+tW/7Ut/+ed5/4By//E1hiOGctxcUq03o/wCZf5HXgsZWwUm6K37pmkPFNhb3p8yx1p7hQsh3tCRj5gOA+Ox47dsVB4h8WQ6to0lnBpl+sjSRODJ5QGFkVj0kPZTXN3l/C2sSuEuMG3jHNtID95+23PemG9hII2XHP/TvJ/hXzlTh/A0MTzU23yvTXtsff5bGni8FGpWnaUk7rRdWuquPe6kcD/QboEHIIMf/AMVQt06liLC5+Y5PzR+mP71VVljUpzP8p6fZJP044qx9uh/uXH/gPJ/8TXtfWZ9zWOWYR/FNr5x/yO++Ffij+xdS1xn0bUrkzQ2o2wGDKbTN13SL13cYz0OccZ9M/wCE/juPkPh3WYsfPuc22Dt+bHExOTjA7ZIyQMkeL+CdWtrbUdUaSO8IeKADy7KaQ8GXqFU469+vPoa7P/hIbL/nhqf/AIK7n/43XlV6knUbPDxGEoqrJKXXujtf+FjJ/wBCvrn/AH1af/H6P+E/jt/kHh3WZc/PuQ22Bu+bHMwORnB7ZBwSME+atdWpaEg6gpjfeSNGucvyDk/L97jr71q/8JDZf88NT/8ABXc//G6y55GCwtLv+KO603x5ZahrkdlPpmo6e5tpZUa6ERVgrRggeXI5z846gVuzaxp8kEiC4GWUgZRvT6V5Lp2owX/jKz8lLldmn3OfPtZIeslv03qM9O1ddWsW2rs46sVCbjHY6/8AtvTv+fj/AMcb/CmJrGnq8pNwPnbI+RvQD09q5OimZnX/ANt6d/z8f+ON/hR/benf8/H/AI43+FchRQB57p2l6lb6BZadPoWrhoIERjFPaYDBcNtJkzg5PWtXSPHUPhLxPqR1TRNWVrmytQkcZt2YBHn5P73GDu45zwenGetryr4g3CQeMvnWQ7tPhxsiZ/8AlpN6A4rTD0oTqKMtjoVR1GoS2PSP+FzaHcfIdJ1mLHz7nSHB2/NjiUnJxgdskZIGSD/hdmi/9APXP++Lf/49Xhz3UDyhyk5AGMG0kP5cUsV5BFEqBLjCjHFrIP8A2WvS+pUP5vxX+RfsIdz3vTfilaXtkLi28Oa5JE0kgDD7KOQ7A9ZweCCKt/8ACwYm/f8A/CPayCnyCIm23Nu5yP32MDbg5IPzDAPOPLPCOtWtv4chjeK/LCac5j0+dxzM56qhHf8ADpU32i1MgZ31EhTuUDR7jrkck7OSccng+hFfCYjNsXTr1KcYq0W0tJO6T8mehDL8O4RlzO7Xdf5HaeLvHyXngvXrUeHdZi87TriPzJDbbUzGwycTE4GewJ9q8rfwp4kdSp0K45/6b2//AMcro/EOuWk3hnVYlh1AM9nMoL6dcKMlD1JTAHueK9Br08px+IxEJOrG1vJr8xSrvLpcuGldS3vZ7f8ADni6eDvEiMGGiXZx2Nzb8/X95Wr4et9W8L+MtD1TUdDvPJS4kUJFLAzOxt5RgfvMep5I4B74B9Trm/Ftwlq+hzSLKyLqByIomkbm3mHCqCT+Ar0MTiKkKM5R1aTf4GFXN8TUpSpO1n5HW/8ACyI/+hY1z87T/wCP0f8ACwYrb9wPD2szCL5BLGbba+OMjdMDg9eQD7CvO7/UdPvo0V4NQBQkhjpNwcZUj+57g/hS2OqWlnG6t/akpZgdzaXc54UKP4PQV8r/AG1jeW/Ir/4Zf5nkczPQ7Lx+b/UrmC28L65JLDDE8ibrQbVYuFPM+OdrdPT6Vo/8JJe3HyHwrrMWPn3PJaYO35scTk5OMDtkjJAyRwPhTxHYweJtYleDVCr2dooCaVcuch7jOQsZIHIwTwecdDjautS026uLqQjWFFxs6eHrosoUrkZMRyDt6HjnpXu4bE1alKM5qza8zOVWadrHSf8ACVX3/Qn65/39sv8A5IrlfDut366fdbPC+rSq2pXzbkltQATdSkrzOOQTg9sg4JGCdiDxPpVtbxwpba3tjUKM6JedB/2yrF8NeJ7CHS7hWt9WJOo3z/JpF0ww11KRyIzzg8jqDkHBBFeJxM5zwkUoc3vLv2fZnRhKkpTfNoWEnvFvEuT4Y19mR2dFM1lhS2S3/LbPO7uew981vF2tX8vgvXY38MatCr6dcK0sktqVQGNuTtmJwOvAJ9jSi+0o6kl3LDqj+XK0qj/hH7vJJz1Pl84yMHHGPyTxd4nsLjwXrsKW+rBpNOuEUyaRdIoJjYcs0YAHuSAK+Rpwm69P91fVdJaa+p3u2up5wfDGtmfzv7D1ANnJH2m3weQf+ensK9S+GHmaJoupx6tC9nNcagZo43KuSnkxJnKFh1Ru/arFFfsuIx9bEQ5J2te+x5VOhGDujS8QeO9J0K4tMxXd7NMkm2G1Rd20FMsS7KuASo65+YcdcZX/AAtbTbn9wdE1mES/IZZFt9qZ4ydspOB14BPsa4jx3cpba3o7yLKQba6H7uJpD96DsoJrm59RtZo9pS+HIORZTfj/AA9xkfjXnuTTOXEYmrTqcsVp6M9b/wCFuad/0L2uflbf/Hq4XxDrE3jHxhPeaZompgQ2NtGyu9urqQ9wc8yEEEMR1zwenGebtL62to9m28IwANthMBwP93rXT+BLlLnW9YeNZQBbWo/eRNGfvT9mANCk2x4fE1alTlktPRlXStF1a31DTVOj30cMeo2k8ks80BCJHLGzHCyE/dQ8AGvc/wC29O/5+P8Axxv8K5CirO86uHWbBEIafB3sfuN3Yn0oOs2BuEfz/lCMCdjdyPb2rlKKAOrn1mwe3lRZ8syEAbG9PpUn9t6d/wA/H/jjf4VyFFAHVx6zYK8xM/DPkfI390D09qJNZsGeEifhXyfkb+6R6e9cpRQB1/8Abenf8/H/AI43+FRwazYJbxI0+GVACNjen0rlKKAOf8dRX174yN/p2nT31q+nww74njXa6yTEgiR1PR16VzFzpWr3S7ZPD2oYxjie29Qf+evtXo9FAHnUGnazbxCNPD2oEZJy09tkknJ/5a+9en+ALlNJ8G2tnqIa2uhPcyNC3zFQ88jrkrkfdYdCaq0UAdV/aWmb9xunPJOCrY5OfSln1mwe3lRZ8syEAbG9PpXKUUAdf/benf8APx/443+FRx6zYK8xM/DPkfI390D09q5SigDq5NZsGeEifhXyfkb+6R6e9Sf23p3/AD8f+ON/hXIUUAeV2Xh3WoNPtopdC1Hzo4I4maO5t8fKF6Zl6ZGfXmu++GUM+i32rS6naz2UUtvaww+cyOzmMzFv9WzY++vXHWtaigDq5tZsHQBZ8nep+43ZgfSpP7b07/n4/wDHG/wrkKKAIfCvjH7B4M8P2qaBqt2sWl2q+fA1uEY+Smcb5Vbg8cgdO45rV/4Tx/8AoVdc/wC+7T/4/XB+GPENlD4T0aJ4NTLJYwKSmmXLqSEHRhGQR7g4rV/4Saw/599V/wDBTdf/ABugDp/+E8f/AKFXXP8Avu0/+P0f8J4//Qq65/33af8Ax+uY/wCEmsP+ffVf/BTdf/G6P+EmsP8An31X/wAFN1/8boA6f/hPH/6FXXP++7T/AOP1oeBP+SeeGf8AsFWv/opa4j/hJrD/AJ99V/8ABTdf/G67fwJ/yTzwz/2CrX/0UtAHEf8ACWeG/wDoYNK/8DY/8aP+Es8N/wDQwaV/4Gx/416vRQB5R/wlnhv/AKGDSv8AwNj/AMaP+Es8N/8AQwaV/wCBsf8AjXq9FAHlH/CWeG/+hg0r/wADY/8AGuU12607VNX8+PxPov2cAbBJqgGz5CpAjGV6nO7r2r6CrnvFEeukWs2hiRpIhKzokiDcdvyjDkKTnpngH060mB5Bp97ZWl5HPN4x06dRu8xH1kkNlGBABOB82wg44wce8dhNo9raWTLrfh62ureaWQpDqgaIbo2UbQQMckds4BOSSc+n6WPGr6nHPqLTR2beYr2w+zEqpEhQgjncCI16kcnI71mWtl4nii0xvsPiISxyyyuk2pQusfTajnziZFb1O7HzYRcja1vYOl/62PLYNO022sobeHxP4fQQzo+Fv48Slf8Als2VJDnuBg8DDip5odKma8d9W8MO0zB23aqMXBzuYSAqeAxyOSBtAAGSa7q20Dx9badbwi4v3kiuUMzTX29pnH3pFPmjbEePlOcYP7s5xVq50nxbK+oOYdf/AHjq7JHqkaiUE7isREo8vaSF4C5VWyzZChPf+vIFt/XmeRWeo6fbpPFJqtpIy3U/7wzr84818N16Ec/jU76xp2xtmpWW7HGZ1xn867rREuI7O5S7cPdLqF4JmHRn+0ybj+eabOdUMsiwoQuThi6AY5xjgnnjOc/hUPjupQk8MqKfJ7t+a17aX2OmHDsakI1edrm1tbvr3PPbbUraOcmbV7J0wQMXAyemOM4Herf9saZ/0EbP/v8Ar/jXpSZ2Lu+9jmvINN/5BVn/ANcE/wDQRXr5DxVUzJziqajy263ve/p2MsTkMaTXv3v5f8EjvNRsW1iV1vbcobeMBhKuMhnyOvuPzph1CywcXtvn/rqtWoxP5il2YLg5Hy4z7d8U6frb/wDX1B/6NWujE05Tc6zfd7f8E9zB5lUwGEVGMU1FP9WZi3sIKZvrUgHn9/2/rVj+0bH/AJ/Lf/v6v+NdjOJfL/ckBsjqM8f/AFuv4VHB9o81xLnZk4Jx6nGMe3rXjrEvsebDjSpFaUl/4E/8ip4J1rSrTUdUa51OzhV4oAhknVQxBlzjJ5xkfmK7P/hJ/D//AEHdM/8AAuP/ABrW+E3/ACH/ABF/162X/oVxXp9x/ql/66J/6EKxlHnfML+1JYj96425tTwVtcsN0JXxHpQKvukJ1EHdyMnGeOAeOnNav/CT+H/+g7pn/gXH/jXtVRW/+qb/AK6P/wChGl7NCWMkuh4vp2qafqXjKz+w31tdeXp9zv8AImV9uZLfGcHjofyrrq7pv+PuP/rm/wDNaLr/AI9Jv+ubfyq0rKxzVJucnJnC0V39RQ/624/66D/0FaZB55e6jZabCs1/eW9pEzbA88qopbk4yT14P5VQ/wCEs8N/9DBpX/gbH/jXb+L/APkExf8AXcf+gtXB3fn+UvkbslvmKbdwHtu46469s1nKdnY6qWG9pHmuS/8ACWeG/wDoYNK/8DY/8a858Z61pV14sM1vqdnNF9hhTfHOrLuDykjIPXkfmK7vTGvjA329CsmRjJU8YGfu8dc10XgT/kbNe/68bH/0ZdVrQruFRSS2KlR9ivaXPAnv7NpQft1vtxjAnAx/jSxahYpEqtf25YDkmYH+tfW9x/ql/wCuif8AoQqWvQ/tCX8pH1h9j528I6/o1t4chin1ewikE05KSXKKQDM5HBPcEH8am/tqxMgLeJNJCqd3F+MscjPfAzg8cgZ6Gvfrf/VN/wBdH/8AQjQ3/H3H/wBc3/mtfJVcjhUrTq87vJt7d3c645pNQUeXY8E8Q+ItEn8M6rFFrGnySPZzKiJdISxKEAAZ5NdT/wAJZ4b/AOhg0r/wNj/xrt/Hf/JPPE3/AGCrr/0U1fM8m7y22fexxXoZZlkcJGUYyvc66GHlmzlJvl5LdL3vfzXY9h/4Szw3/wBDBpX/AIGx/wCNYniDxLoM1zopi1vTZBHfM7lLtDtX7PMMnngZIH1IrzSMz713qQuOeR/nNdX8O/8Akpfh7/rtN/6TTV24jCqpRlBvdNfeGJyL2VCVX2m3Tlt+psX+u6LcxoIfEOnxupPIv1X+E46HnnFLY+INKhjcXXiLTJXLDBF2nACgevqCfxr3morX/j0h/wCua/yr53/V6ny8vO/uR87yHkPhTxT4et/E2sSz69pcUclnaKjveRqGKvcZAJPJG5c/UetbV14n0Sa4umi8YaGiSbBETqg+QAruG0OBzhuRzz1FeiL/AMfcn/XNP5tRcf6pf+uif+hCvVoYONGmqad7EOim73ONg8ZeFYbeONvFejyMqgF21CLJ/wDHqxfDXi7w1Bpdwk3iHSY2Oo3zgPexglWupWU8t0IIIPcEGvUa4nwz/wAg68/7Cuo/+lk1eBxVCEMHFzu/eXl0l5M6MJS5JuzMQeI9DbUkmk8XaQIUlZyq6uPnBztBXIAx8vHQ8/ini7xd4aufBeuwQeIdJlml064SOOO9jZnYxsAAAckk9q3QurvqSZeWO2ErF/8AVYKc7QOCewznnnj2j8af8iJ4h/7Blz/6KavjYSpe3p6dVtJd/wDCdzvqYP8Awlnhv/oYNK/8DY/8aP8AhLPDf/QwaV/4Gx/4155N5nlN5QBkPAyeB71DC10bg+amIyvqMA4H4+tf0A+H7O3tP/Jf+CfP/XtPh/H/AIBt+LPEGi3Ot6XJBq+nyoltcq7JcowUlocAkHjOD+RrHn1jTJI8Jq9mjZHIuE6d+/pXZfDD/koY/wCwVc/+jbevZrr/AI9Jv+ubfyrw8bhPq9eVK97W/K4PDxxNqrdj5ktNW0+KPbLq1kxwMf6UrduTkn9K6fwJdW93resSW08UyC2tVLRuGAO6fjIr3mufs/8Akoes/wDYKsP/AEbd1zKNmaUcHGlPnTOQkt777SJVmDKJCwTeVGOBjAHPGe/U59qmtYp45Z2lfcrtuQFyxHXj0Axjge/NeiXH+qX/AK6J/wChCpao7DgKo3MF5JJIYplCnbsG4rtxk5OAc8/h/X0i3/1Tf9dH/wDQjQ3/AB9x/wDXN/5rQBwtQTxzSSReXLsRSS+ByeMD/P0r0G6/49Jv+ubfyqWgDyyW0v5FSMSlVSMKXE5DOeM/w8fXr9Oc6MQcQoJCC4UbiM4z3613sP8Arbj/AK6D/wBBWib/AFtv/wBdD/6C1AHm13bXssrNFOAuVKrvK4xnrgc5JHpwPzYLa/a6WZnCL5m7yxMxGOO2OTjPGQBx15J9RqK1/wCPSH/rmv8AKgDza91zSdNmWG/1SytJWXeEnuERivIzgnpwfyrI1PxNo88SCz8RaOrhgSW1JUGMjP3Sc8Z9Pw6ib4g/8lDl/wCwVa/+jbiuUvFu9wa1c8L907cE5Hrz0z+VAHYx+K/DqxqreItKZgACTexcn861LW7tr62S5tLiK4gfO2WFw6tg4OCODyCK4C2MxhzOMSFjx6DJx+mK9U+GH/IhWv8A193v/pVLQBgTW98+pJMlwotgAPLyRjkZPQ543D8R3Ga0K7f/AEky+iZPJI6Z47U+6/49Jv8Arm38qOgHByBjGwX72DjnHP17VSsba8hmZriUOhXAHmM2MdOo+uTyTxXp1RQ/624/66D/ANBWgDhap3tvdTtiGbYmzbtVihzkc5wew/U/h6NN/rbf/rof/QWqWgDzO0hu1uWknZdpQLtEhYZGOQD07+p6VdrurX/j0h/65r/Khf8Aj7k/65p/NqAPMEttTSff5iNGc4Tz24yD328/Nt57Y49Kmsra7hmLTy71KAY8wtg8dARx365J45r0m4/1S/8AXRP/AEIVLQB4n4Y8T6Bb+E9Ghm1zTI5Y7GBHR7uMMrBACCCeCK1f+Es8N/8AQwaV/wCBsf8AjXb+BP8Aknnhn/sFWv8A6KWugoA8o/4Szw3/ANDBpX/gbH/jR/wlnhv/AKGDSv8AwNj/AMa9XooA8o/4Szw3/wBDBpX/AIGx/wCNdv4E/wCSeeGf+wVa/wDopa6Cuf8AAn/JPPDP/YKtf/RS0AH/AAgng/8A6FTQ/wDwXQ//ABNH/CCeD/8AoVND/wDBdD/8TR/whul/8/Wuf+D69/8Aj1H/AAhul/8AP1rn/g+vf/j1AB/wgng//oVND/8ABdD/APE0f8IJ4P8A+hU0P/wXQ/8AxNH/AAhul/8AP1rn/g+vf/j1H/CG6X/z9a5/4Pr3/wCPUAH/AAgng/8A6FTQ/wDwXQ//ABNcbrvh6O01a6TTPAvhyWyhXKbtBEjSEIHOGUgcnKjg8nvjB7L/AIQ3S/8An61z/wAH17/8erjddlttH1a6tI7LV54LZctK3im+Rj8gdsLuPRc9+TgcZyDqgexU0DRv7U8R3ttfeBPDtlpcCyyRzP4cYPIAQqJlsDcOSdu4MBxjrVO00O1RdLmPhSO7jeWYyxS+Fo4nZAOFf90oUg4IxtBGQGkIwbnh/UIdf1+805dL1i0htRM73M/i28I2oQBwrnD5I3KxBUHv0qjb6xbbNJkefUry1ubiVZ76x1bU3hEaoxUDbMwV8jJDEEKMlRkhUtUvT9Qe7/roUbbw7qMWnW/neEbGe4FyguXbQYUKv/HEgEBDRdMPwOT+8HWrVz4ejZ9QZPDscSB1banhSMtCjHI8r9ywkIBVWyWOSx2qFyattrd1/Z1vLdfbWne5SOfydavgsBP3rdt11nzR7ZPIwhq1c6oivqHlauiRwuuGk17UCbVGOVaUfaQWyu3oFAZ1GWOQB7/12QR2/ruzP0Xw9pU1lO17oWmrci9ulkT7KmEIuJBtHHQYwB2AFNn0fTVlkjh8M2DEE4/4l6EADPc4Bzx6Yz3rkTLcG7vit1qVuDe3J8n7fNlP3z8E78k+pPJOSck1DJd3atIBqGokoM4OozAnv/erzKvDWMqVZVlVSUm2lrpfWx7lDE01RguXotfkejJ4a0FkUnQ9NBIz/wAeif4V57pumacdEs5X062kc2yMx8lSzHaPbk04S3ZUE6jqQP8A1/zf/FV02ieGdJk8LabdSxXbO1lFI4S9mGTsBOAHAH0FdOAmuGeaeN/ee00VtbW/xW7nNjcLPMeWNG0eW/z27I5lLCzaaJH0a1UMPm/0ZTg89+nYfnS3+lackERXT7VSbmBSRCo4Mqgjp3BxXTQ6Ros9wkSwXLAnDOmpXBUE5xg7sdvb2zUfiXw1plnojTwLdLItxbgE3szYzMgPBf0P4V6a4vwNd/VVRkpT0Tajo3otmebPI8RCLqc6tFX69PkZ0+jaakeYtJsWbIGDbr349KZBpOnPK6vpNkACcH7Ko7kDqOc9eKguLWC3jDtLftk4wt5MT/6F6ZpkEEE8sqCW9HlntfTHPJH972rv/sDEc3Lzxv6v/I+fs+Xd/wBfM9O+ENhZwa34ijhtII0+zWbbUjAGd1xzj8B+VepT20AjBEMY+dBwg/vCvKvg5aRprHiJQ85H2ezOXndj9647k5r1WeBBGOZPvp1kb+8PevNrUZUKjpS3R7OH/hRJfstv/wA8Iv8AvgV4pDoGjXd1qk1zpNhNK2q3wLyWyMxxdSgckegAr2v7On96X/v63+Ncuvw+8OzyTzvDfq81xLK/l6pdIpZnYsdqyADJJPA71hJNrQ7KNRU5XaueWzaPpkd4sa+GtOaMvtONOB2jcBndjHIJPtjHvU2uaHpFh4f1K8s9Ksba6t7WWWGeG3RHjdUJVlYDIIIBBHSvSj8PPDouETy9T2lGJH9sXfYj/pr71k+MfAWgWfgfX7qGPURLDptxIm/VbpxuEbEZVpCCPYgg1HI+5u8TDX3T0D7Lb/8APCL/AL4FRRW0BkmBhjOHwPkHHyivJ5bVoonkOqa8QiliBrN3k4/7aVnWVx9pvntv7S1gOAWLR67duDgL33jsR+VP2iIeEmt2j2S/0PSNUgWDUdKsbyFW3iO4t0kUNgjOGB5wTz71nf8ACCeD/wDoVND/APBdD/8AE1g+DbPbrExe+1SYfZz8txqVxMo+ZecO5Gfeu5+zp/el/wC/rf41ad1cxqU3Tlys5+28C+EGtYSfCuhklASTp8Xp/u1o6fomk6W8tvp+l2VpAQrmO3t0jUscgnAAGcAc+wq1bQIbWEkycoOkjDt9aFgT7VIMycIv/LRvVvemZhPbQCMEQxj50HCD+8Kl+y2//PCL/vgVFPAgjHMn306yN/eHvUv2dP70v/f1v8aAIoLaAxkmGM/O45Qf3jQ1tB9qjHkx4KMSNg9VoggQxnmT779JG/vH3oaBPtUYzJyjf8tG9V96AMTx1bQL8PvEpEMYI0q6IIQf88mr5jksLNY2K2VuSBx+6H+FfWGq6Za32j3tpcrJJbz28kUqGZxuVlII4Poa5n/hUfgn/oFXH/gyuf8A45WkJKN7nqZbjqWFU/aQ5r27abnzhHaWrOobT4QCOf3A/wAj6V1vw4srWP4meH9ltCuZZgdsYGR9mlr16P4S+C2eYHS7jCvgf8TG5/ug/wDPT3q/pnw98MaBqlvfabpzx3ILKsj3c0pUFTnbvc7TjjI5wSOhNVKomrWOzEZtQq0JU1T1fXQ6f7Lb/wDPCL/vgVFbW0DWsJMMZJQEkoPSpfs6f3pf+/rf41FbQIbWEkycoOkjDt9axPnwW2g+1SDyY8BFIGwerUT20AjBEMY+dBwg/vChYE+1SDMnCL/y0b1b3ongQRjmT76dZG/vD3oAl+y2/wDzwi/74FYY8GeFbp5Z7jwzo000ksjPJJYRMzEsckkrkmtz7On96X/v63+NRQQIYzzJ99+kjf3j70AYjeBfCH2qMf8ACK6HgoxI/s+L1X/ZoufAvhBbWYjwroYIQkEafF6f7tbbQJ9qjGZOUb/lo3qvvRcwILWYgycIesjHt9aAMn/hBPB//QqaH/4Lof8A4moovAvhAyTA+FdDOHwP+JfFx8o/2a6D7On96X/v63+NRRQIZJuZOH/56N/dHvQBnWXhjw/pWorLp2haZZyNE6s9vaRxkjKnBKgcVo3NtAtrMRDGCEJBCD0rzr4pXV5aajolpa397bQzw3Msn2e6kiZmQwhfmUhsYduM4ORkcDHCtqWp2jRzrq+sylXBCPqk7qTngFWchhnAIIxzzUuSTsctXFwpT5Gnc+hPstv/AM8Iv++BXP2ltB/wsHWB5MeBpVgQNg/563deK2mpahcx7v7a1sEAZ26xckDIzj7/AFruvhWJZ9f8QG5u724YWtkA9xdyysBuuONzMTj26cn1oUkwpYuFSfIk7npc9tAIwRDGPnQcIP7wqX7Lb/8APCL/AL4FRTwIIxzJ99Osjf3h71L9nT+9L/39b/GqOo+eLrSNMuNY1iSbTrSSQ6regs8CknFxIByR6VUOnWvkzQRaZZLE0qExG0ypwSoY9ASAzEHtkjvXs3/Ct/C93NcXMtnd+bPcSyyFNSuUBZnYk4WQAZJJ4FMPwy8Ki4RPsl9tKMSP7VuuxH/TT3oA8W1rRdKi0LUJI9MskkS2kZWWBQQQpwQcV9MfZbf/AJ4Rf98CuOu/hd4SaynVrK8ZTGwKtql0QRjoQZOa7H7On96X/v63+NAEUVtAZJgYYzh8D5Bx8ooltoBJCBDGMvg/IOflNEUCGSbmTh/+ejf3R71xPxRaa10rRha3l7bGXUwjtb3ckbFfs8zY3KwOMqD+FAHd/Zbf/nhF/wB8Cora2ga1hJhjJKAklB6V4FcX17btEG1nXMOwXJ1i547f3+etJaX11cKwTWdbUJgbRrF1wOwPz8H2oA3/AIkabYXPxBcT2VtKE0q2KiSJWxmW4zjI9h+VcdeaPYwsDBo2nyLtyV+yKSTkDr+J7dqfJafbfEN0bq81KdktIMPJqE7NgvLxuL5x7dBk+ppl5ZQWjA/6a6FckjUZweoHTd7jvQBNbaNpcsO+TRrFGLH5TbKOMnHb0r174XWlsvgCzVbeIKtzeKoCDAAupQBXkNtptpcw+asl+AWIH+nz84JGfv0/QvtMOmtHDqmrwxpc3AVItTuEUfvn7BwPqe5yTyaAPoPygZdotItuTyYh0z61keOraBfh94lIhjBGlXRBCD/nk1eLDVb9rryV1XXGO4rxrF3kYOCfvY/Wk12S8Ph7Uw2r6zIv2SXKSapcOrDYeCpcgj2PBoAZLomkpC7JpFizKpIH2ZOT+VV4dHsJJUDaRp4jw24myAJIxjr06/pViXSrWKF5DJfHYpbH2+ft/wADqvDY280qIDd7SGyw1Kc8jHT5uev86AOj8H2FnY+PNBFpaQW/nzyxS+TGE8xPs8zbWx1G5VOD3UHtXuX2W3/54Rf98CvCfCemwW/j/wAOMkl0S1zMD5l3K4/49Z+zMcdOte7fZ0/vS/8Af1v8aAIra2ga1hJhjJKAklB6ULbQfapB5MeAikDYPVqLaBDawkmTlB0kYdvrQsCfapBmThF/5aN6t70AE9tAIwRDGPnQcIP7wqX7Lb/88Iv++BUU8CCMcyffTrI394e9S/Z0/vS/9/W/xoA4jwZ4M8K3XgXw9cXHhnRpp5dMtnkkksImZ2MSkkkrkknvW5/wgng//oVND/8ABdD/APE1h+DPCenXPgXw9O9zrIeTTLZ2EetXiKCYlPCrKAo9gAB2rc/4Q3S/+frXP/B9e/8Ax6gA/wCEE8H/APQqaH/4Lof/AImj/hBPB/8A0Kmh/wDguh/+Jo/4Q3S/+frXP/B9e/8Ax6j/AIQ3S/8An61z/wAH17/8eoAP+EE8H/8AQqaH/wCC6H/4mjwJ/wAk88M/9gq1/wDRS0f8Ibpf/P1rn/g+vf8A49R4E/5J54Z/7BVr/wCiloAP+Ee1T/oc9c/782X/AMj0f8I9qn/Q565/35sv/kej7H4w/wCg7of/AIJpv/kqj7H4w/6Duh/+Cab/AOSqAD/hHtU/6HPXP+/Nl/8AI9H/AAj2qf8AQ565/wB+bL/5Ho+x+MP+g7of/gmm/wDkqj7H4w/6Duh/+Cab/wCSqAD/AIR7VP8Aoc9c/wC/Nl/8j1heKZr3wrZ2t3ceKfEVxFNOYSsEFk0mfLdxtX7N8xJQKBkfe68Vu/Y/GH/Qd0P/AME03/yVXLeKLhrWVZPEniXw+PsYP7qbRrlkIkjfJMYudr5RZBnBx8w4zSew0O0vV31d7WO38UeKkmuVykU1rYIynY7lWBg4I2Eemcduazo9f1hbrT4b3X9XtVufMZ5y9q8SopUKyutlhtxJA3FFJXhmyCbOm3lvqV9Ztp2q+F5rmSz/ANGkj8LT5MIU/Irefx8u793nOM8day7S+gjvNN077L4bsZ5JZkhhk8NIhgOMOdouyfmxg7MkYw2MHD+1YlfDcjtvGery2FpcT6tr0T3JSRY1NpJsgYZ3sRZYVh3Bwo4y4zV+bXPEStc+RqusSIJfLtpGuLEK/JwXItD5eUUuANxxjIXIJzbfxPBPY287x6BAl7eRzxRz+HEVpXf7twB9s5PB/wBvj7tT3N1sn1CNtI0SZ5CImx4VX/TQr7RjddjKgpkF8AhPlzik9/68hrb+vM8suFlvNR1C5XULwiW+uHzIkQY5lflsIBk9TgAZ6ADiq7xypv8A9Nu22DJIWL/4mprua7uNU1KeK6tHSS+uXDLbMqtmZzkDecA9QMnA4yetVS9zuYme1LD5T/ozEn2+/wA17Ua1NQS1R7dHLsTKjCajo0tbrXT1LAtZiAft9yM9isf/AMTXrfhXwebnwfolx/wkGrRebYQP5ca221MxqcDMJOB7kn3ryEG/xxcW3/fhv/i69r8I23iVvBehGDVtJSE6dbmNJNMkdlXy1wCwuACcd8D6Cvi+N669jR5JW1e+vReTFWw+IwrXOmr+fp2ZXttAS6vI7dNc8QgyR+aHZbPbt7H/AFWefpWd458KNYeE57ka9qkxS4tgElW32nM8Yz8sQPGc9eo5yOK3rP8AtX7UkNpqmiJNIpddmgTrkcZOfPxg4HPfArL+IUPiKLwXdvdappcsKz2xKRabJGxPnx4+Yzt3x25HHHWvj8vrSWY0Fzq3NHSzu/eX939TmqVKsqco3eqfX/gnnE0Elum+TV7tVyBnbD/8RSRQyzSSIuqXmUODlYfUj+57Gqsl1qAUF5rMjt/orH/2emxXN9vfy5LJWz8xFowz/wCP89a/oH61S5utvV/5nz/9n4i2y/A9V+DdvKmseIla8nkP2ezO5gmfvXHHCgf/AK69WnicRj9/IfnTqF/vD2ryT4KPdy6r4jMksBcQWYysRAxuuO24+9etzrP5YzJGfnTpGf7w96+Ux0lLEza2udlOEoRUZbol8l/+fmX8l/wqKCJzGf38g+d+gX+8fapdtx/z1i/79n/4qooFn8s4kjHzv1jP94+9chYNE/2qMefJ9xucL6r7VieOonHw+8SkzyHGlXXBC8/um9q22Wf7VH+8jzsbB8s+q+9Vdb09tU0DUdPuJgILq1lgkMaYYKylTgkkA4PoaAPJ5NMu4o2kfxHqYVQWJ8u24A/7Y1VgiuZ7prY69q8cqjJV47X29Iz6iu2PgPXyCD4i0wg9QdIk/wDkioo/h7qKPm21bSYZUGyRxpDfOTzkYnGBjaMEnlc55wMeSR6TxNLo3+IvgfT7mDWpmk1i+uAbdhslSEAfMvPyxg/rXf8Akv8A8/Mv5L/hXATaT4m8LIL6DW9JnaQ+SVfSpAADzni4/wBmqs3i7xZAm+S+0MDOABpcxJ+gFxk1UWoqzMKlOVWXPBaHoltE5tYSJ5BlBwAvHH0oWJ/tUg8+T7i84X1b2rzez8XeKZrdfs+oaG6IAoJ0uYdhjrcemK6Hwlr2ratqmpWeoPZNPbQwSiW3geNWWRpQF2l2OQYyc7udw4GMmlJPRGMqM4Lma0OnnicRj9/IfnTqF/vD2qXyX/5+ZfyX/Cop1n8sZkjPzp0jP94e9S7bj/nrF/37P/xVUZEUETmM/v5B879Av94+1DRP9qjHnyfcbnC+q+1ECz+WcSRj536xn+8fehln+1R/vI87GwfLPqvvQAXMTi1mJnkOEPBC88fSpfJf/n5l/Jf8KiuVn+yzZkjI2HIEZ9PrUu24/wCesX/fs/8AxVAEUUT+ZN+/kGH9F5+Ue1EsT+ZD+/kOX9F4+U+1ESz+ZNiSP7/P7s/3R70SrP5kOZI/v8fuz/dPvQBL5L/8/Mv5L/hUVtE5tYSJ5BlBwAvHH0qXbcf89Yv+/Z/+KqK2Wf7LDiSMDYMAxn0+tAAsT/apB58n3F5wvq3tWN4wkvLTw+HtNQnt5nvbOESqkbFRJcxIxAZSM4Y9Qaq3194gfxZd6dp15plvHBY287NcWMkxYySTrgbZkwB5fv1rL1keINRtnsrrXdKVYJ4J2MWiTnDxypIi5+0EHLBeBzg/jUSqRWhnKpFadRtrdXt3dx28fi7Xg8i7lzFp54OcHAhJ7Htx3xXR+Fbi6v8AQvNubuR5Y7u6ty+1AXEVxJGGIC43EICcADJOABgDEs7DxAsSy2mq6AiSKOU0WRcjtn/Sfc8Vo+BEvB4YYSzwNKNR1AOywlQzfbJskDccDPbJx6nrUUpNuzZFKTbep0DRP9qjHnyfcbnC+q+1FzE4tZiZ5DhDwQvPH0oZZ/tUf7yPOxsHyz6r71neJ7280rwnrOoxNA8lpYzzorxnBKxswB+bpxWxua3kv/z8y/kv+FRRRP5k37+QYf0Xn5R7V443xS8XIpZm0IKBkn7DN/8AH6P+FqeJi4SH+xhKV3SlrOUhm9V/ejA27eMnnJzzgel/ZGMWnJ+K/wAzn+tUu/4M0fi9byya34dVb2eI/Zrw7kVM/et+OVI//VXn8trPCm5tWvyM4+WOE/8AtOrniPxRr3iPWdON/PpkTW9vcbGhtJAMM0Ocgyn0XByMc9c8ZNzdagmn3N0l5ZSiCNpdps3G7aM8Eyeo6152Iozo1HTqKzR5uJkqlXmi9PT/AIBYgt57hNy6rfrwDhkgzg9OiV6F8IbeWPW/EStezyn7NZnc6pn71xxwoH/66mT4RalECI/EdggJyQukMP8A2vWp4I8O3nhvxbrtnNqMF272NlL5iWpiABkuRjHmN/dPOe/TjnNJpnThsPUp1OaSVjuJ4nEY/fyH506hf7w9ql8l/wDn5l/Jf8KinWfyxmSM/OnSM/3h71LtuP8AnrF/37P/AMVVnokUETmM/v5B879Av94+1DRP9qjHnyfcbnC+q+1ECz+WcSRj536xn+8fehln+1R/vI87GwfLPqvvQBl+LZrrTvBmu3ttdyJcW2n3E0TFUOGWNiDgrzyK8rk8U+KokLt4pvz0GBa2nJPA/wCWNem+Oln/AOFfeJcyRkf2VdZAjP8Azyb3rxKWLVPKbzb2wKdwbFzn8PN5oA2E8Y+JfORF8U3+6b5uLezPbH/PL/Z7VQ8Qanr2qyaVbX/iC8nj+2FlBgt12MIZeRtiHbI5yOfXBFFUvleNFvNPViAVH9nuMdcf8tOO/wCtWrPR9V1jxJountqVnEZrl9sgsmO0iCVuR5vPAI6jrntggEE1tPCUDazqHzttB2QYH1/d0QW084YprN/xjqsHIPQ/6v8AnXoT/CjVJMb/ABFp7bTkbtIY4P8A3/plv8K9U8pZI/EOnR+YAxC6Qw6/9t6APN4rC5/t27X+1rwEW0BL7IcnLS8f6vHGPTufbEtzHPasPM1bUipGSypb4HIH9zPcVp694d1Xw/4unsxqtnO72FvKZPsLKMGSYAY80/3TznnI4GOcy5N9GyrcX1hyMgtp8hGMjv5mOuP0oAlhtJ5496a1f7dxHKQdjj/nn7Vm6eksdvKp1W+TbNcM21YMYEsmTymcnBPHr2FaUMWpmP8Ac32n7ASPlsnAyDg/8tfWuj8IfDvUdc8OpqI1qwh824ulKPpjSEYnkU8+cOCQTjHGcc9aAKHhDQ28R+JI9Pn1vU0t3sprjdGtvu3JJEo58sjGJG/Su4vvhJp0thcxyeINceN4mVlJthkEHI4hzV7wx4GuvD2vf2hc6tDdzm1kgjEdmYlVWaNmyDIxJyi45GOeuRjr7lZ/ss2ZIyNhyBGfT60AcT/wqex/6GLXPztv/jFMT4VWTPKD4i1z5GwP+Pb0B/54+9d9tuP+esX/AH7P/wAVUUSz+ZNiSP7/AD+7P90e9AHKaV8PLDRdZs9QGqandzQu3lC4MO2NijKWGyNcnaWHOR8x4zgjsPJf/n5l/Jf8KilWfzIcyR/f4/dn+6fepdtx/wA9Yv8Av2f/AIqgCK2ic2sJE8gyg4AXjj6ULE/2qQefJ9xecL6t7UWyz/ZYcSRgbBgGM+n1oVZ/tUn7yPOxcnyz6t70AE8TiMfv5D86dQv94e1S+S//AD8y/kv+Fc7441fUPD/hO41K1e1aaKa3VfNhZlG+ZEJIDgnAbPWuBX4l+KWcKtzoRJ6EadNj06+fjtQB1PgzQtRm8C+HpU8WazAj6ZbMsUcVmVQGJflG6AnA6ckn1Jrc/wCEe1T/AKHPXP8AvzZf/I9Yfgy18VN4F8PNb6zo0cB0y2MaSaTK7KvlLgFhcgE474GfQVufY/GH/Qd0P/wTTf8AyVQAf8I9qn/Q565/35sv/kej/hHtU/6HPXP+/Nl/8j0fY/GH/Qd0P/wTTf8AyVR9j8Yf9B3Q/wDwTTf/ACVQAf8ACPap/wBDnrn/AH5sv/kejwJ/yTzwz/2CrX/0UtH2Pxh/0HdD/wDBNN/8lUeBP+SeeGf+wVa/+iloAX/hJv8Ap0/8i/8A1qP+Em/6dP8AyL/9aufooA6D/hJv+nT/AMi//Wo/4Sb/AKdP/Iv/ANaufooA6D/hJv8Ap0/8i/8A1q5zV9c8KahqmdUjsjfxx/ZQGv8Ay5EEmCFwCCGOMqfvDsRT65TV/CekXGpNfXupXFuJpBJ5BljETOAOQGU/NhQc5yMcY5o66h0OlstZ8JJdRiyS0NxCp2iPUizjahUnrnIVzknn5snnmsu31PwU8Njax6dfyRbzDAJZ7xlBxkIzMOAB8yhjgfeXHWi18M2dlNFNDNcB4uVJK9drLn7vo5P1xVKxtNGEVrAuv/a3kE8cDtcQl5GbG8jao3MMHnk/Mc5oW9w6WLdtrfgKey329hIbeS4GMTXI69AOOIcdh+79qSbWfAsYv4mt7zBZUmSO8uyN6YT92F/iGApKc4yDwTWKnh3wnNbxbNYikjiuFihcXELeWR92FTt4PPH8fPDVPNpehxm883xM8Zh2eYWuIM2xHA5KZGSW4bIyxOM80vT+tv6+4aOCuLO6vNS1K40+GzFnJf3TQgzsML5z4GAhqu+h6iSzvDZcjkm6f/4itW3maya7trbTbmWCK9uUjeN4tpUTPjGXB/SpjfXBBB0e9IPUbof/AI5TlWneyZzviDMqa9lGa5Y6JWjstDGTTdRz5SLYEoMFRdMSP/HK9C0Xxtq2j6Dp2mf2HZTfY7aO38z+0XXfsULnHknGcdM1x0LywOCulX+B/CXgxnAGfv8AXj9asfb7n/oEXv8A33D/APHK4MdhKOPio4mPMltq1+TRjiM8x9e3tJp220ivyO88Na5qeq6hdRad4d0+Oa0hjLNPrEpGyQsAF/cHp5R44x26mtDxPpPizxHoE+l/2fotv5rxP5v9pyvjZIr9Ps467cde9c18PdVvINb1po/D+pXJa2tQViktwUw0+Cd0oHOTjGehzjjPoH9v6l/0KOtf9/bP/wCSK8+OTYKlWjVhD3otNPmk9Vqt2aQxldxV2vwPKF+HOvXMixJe+HnkycKmoybsjr0izVgfCvxUpJB0Xnr/AKZL/wDGa7yze5s5llHhbxFMyIqIJbqzIULnHAnA7n6dq0/7f1L/AKFHWv8Av7Z//JFfQf2jif5vwRbxla+j/I5L4f2eoeC/EOuWepRWss09pZyr9mnZlC77gdWQHOQe1d7J4j8xQv2XGGB/1noQfT2rj1u573xtqUlxp11YONOtFEVy0RYjzLn5v3bsMc46546Vp0ueU/eluzWMnJc0tzoP+Em/6dP/ACL/APWpkfiPy1K/Zc5Yn/WepJ9PesKigZunxHmZZPsv3VIx5nrj29qJfEfmQvH9lxuUjPmdM/hWFRQB0H/CTf8ATp/5F/8ArUxPEe1pG+y53tn/AFnTgD09qwqKAJPFWt3l7pccdlYwNIJgxE1yUGNrdwjc8jtXFXM2smLdcadpaIhzuOqSJtPTr5Ix1rodYuJba0R4rKe7YyAFISgIGDz87KMfjnmufnv7ydVB0DVUKNuVlktcg4I7ykdCaxn8R6WF/h7kNh/advCwstM0ooW+Yrqkj8gAdTCfao7Px1qfhHxPqBn0OzuJLqztvlTUGAUK8+Dkw8k7jxjjA5OeJLCe60+Jo49B1dwSDmSW1OMADtKPSuQ8U3txJ4nZ30q8ib7HENjtETjfLzw5GOfXPB9q2wkIzrKMtv8AgFVEnCzO+m+Nt4VCt4ZtV+YMM6qexB/54+1PX44XrruXwxasp6Eaqx/9o15MZ5jJv+w3QOMEbouf/HqVLiVEVBp9zgDAy0f/AMXXsfU6PZ/ic/sYHtej/EzWdS05buDw3YCN5JQBJqrg5EjKekB7g1O3xE1fz1Y6JpAIJj2/2y/3jjj/AI9+vHT3rz/wjqV1F4chRNEv5lE053xvAAczOcfNIDx06dqtgThgx0XWjtGFBntsKARgY83pwOD175r8+xOaYqniKkFJJJtLbv6npQwNCVOLs7tef+R2Wp/EbW7TSby5l8OaeY4YHkfZqzk4CknA+zjmsY/HK9AJPha2AHUnVD/8ZrE8Q6ndyeGdVRtC1CNWs5gXd7fCjYeTiUnA9gTXnzzyupU2Nxz7x/8AxVevkmJq4qE3Xs2npb/gHXh8swk5SUk9Ld/PyPWU+ON2ruR4ZtiZDuA/tQ9MAf8APH2qa3+M2oX+pWdpH4YtVklkYIW1RsZCMef3HoDXjiNIjBhaXZx2Lx8/X5q0tFu508S6W66ddOyyuQitFlv3Mg4y4HvyR0r08X+7w85w3SbX3CxeWYWlhp1Ixaklpv8A5HtsvxG1i32+doWkx7vu79ZcZ+mbeiDx9riwrGvh/S32KFJGrv6f9e9chc3l1dRhH8P6oAM/dktu6lf+evoTTbK4uLGNki8P6qQzZO6W2PYAf8tfQCvjf7YxnL8Ub/L/ADPkuZm9b+KNduvGOpXKaHpokOn2kbRtqb4AElwQQ3kck7jxgYwOTni1NearcSzSTeGtIdptvmbtXlIbbgjI+z4/hH5Vi+HLiW58Tas8tnPaMLO1GyYoSRvuOfkZhj8c8V1VfS4NutQjUqbtaj9nGWrI18QeIkUKugaSqqMADVZAAP8AwHqLwhrPiRNCkEGiaVIh1C+bMmqyIdxupSwwLc8AkgHPIAOBnAs1l+F9WvbbSJoYfDup3ca6he4ngktgjf6VKeN8ytx05A6V5+eYqtgsOqmGsm5Ja22s+7NqFGHNsdA3ifWBLh7DQVug/lJD/bT/ADZ5OT9nyGGFwMHOTyMc5vjHWPEsvgjX459E0mOF9NuFkePVZHZVMbZIU24BOO2Rn1FRpPeLeJcnwxr7Mjs6KZrLClslv+W2ed3c9h75reLtav5fBeuxv4Y1aFX064VpZJbUqgMbcnbMTgdeAT7GvnIZ/mEqsYqUbNq/w9/U6HShqeVSNqEkZWSysinUg3TY4/7Z1FEt3HOTHZ2QkC4IF4+QOO3l+wqWW5mmjMbaXe7T1w8Qz/4/UUTyxS+YNOvydu3DSQkdAP7/ALCv32TfMnd/d/8AanzK26ff/wAEtWFjq2q6/Fbx2tiH+xzEh7pwpXdEDyI855Hb15GOdq68F+ILizuoFg0pGuInjLG+lbbuB5x5Xqc0ngueSbxknmWs0GNPnx5hQ7v3kPTax/WvSq+QzZJ4yb9N/Reh30MPTnBSktfXz9ToP+Em/wCnT/yL/wDWrDtfEOPHWrS/ZfvaZZLjzOmJbr296jrHtv8AkctT/wCwfaf+jLmuA7TtZPEfmKF+y4wwP+s9CD6e1P8A+Em/6dP/ACL/APWrn6KAN2PxH5alfsucsT/rPUk+nvQfEeZlk+y/dUjHmeuPb2rCooAu+I9Ul1nwvq2lw26JLe2U1ujvKdqs6FQThenNecSeHfEUqFHtNKKn0v5R/wC0a7qigDgE8K65GyMtjpIZBhT9vlyOv/TH3NauhaTrdj4n0rUruDTxBZSvIwhu3dm3QyRgAGIDq4PXtXVUUAdB/wAJN/06f+Rf/rUyLxH5cKR/Zc7VAz5nXH4VhUUAYHi6x1bWvFB1Swt7LymsorcpPdOjBkeVs8RtkHzB+VYM3hnX5xiWy0lhjH/H/L6g/wDPH2Fd7RQBwkXhzxDDGI47TSgo6D7fKf8A2jXoHhK6l8O+GrfTZokmlR5ZXZHIUNJK0hAyOQN+M8ZxnAzioqKAN0+I8zLJ9l+6pGPM9ce3tRL4j8yF4/suNykZ8zpn8KwqKAOg/wCEm/6dP/Iv/wBamJ4j2tI32XO9s/6zpwB6e1YVFAG6/iPc0bfZcbGz/rOvBHp70/8A4Sb/AKdP/Iv/ANaufooA3YvEflwpH9lztUDPmdcfhQPEeJmk+y/eUDHmemfb3rCooAd4yu7nxD4YuNNtLeJJ3lgkUzTEL+7mSQgkKSMhCOnevPx4X14MjCz0vKABf+JhLjA6ceTz1rvqKAM7wj4p1+38F6FBDoWmSRR6dbojvqkiMyiNQCVFucE+mTj1NbP/AAl/iT/oXtK/8G8n/wAjVxXhjVr2Pwno0aeHtTlVbGACRJLba4CDkZlBwfcA1q/2zf8A/Qs6r/38tf8A49QB0H/CX+JP+he0r/wbyf8AyNR/wl/iT/oXtK/8G8n/AMjVz/8AbN//ANCzqv8A38tf/j1H9s3/AP0LOq/9/LX/AOPUAdB/wl/iT/oXtK/8G8n/AMjVr+BP+SeeGf8AsFWv/opa4j+2b/8A6FnVf+/lr/8AHq7fwJ/yTzwz/wBgq1/9FLQBQ/sTUf8An3/8fX/Gj+xNR/59/wDx9f8AGr//AAmWl/8APrrn/ghvf/jNH/CZaX/z665/4Ib3/wCM0AUP7E1H/n3/APH1/wAaP7E1H/n3/wDH1/xq/wD8Jlpf/Prrn/ghvf8A4zR/wmWl/wDPrrn/AIIb3/4zQBQ/sTUf+ff/AMfX/GuZ1b4b6jqesNf7449ygcxKzjClcB94+XnOMde9dr/wmWl/8+uuf+CG9/8AjNc94o1ldUFrLpaaxDcW4lKs+jX8fzMuB8ywEgZ6n09elJh5GRp/wwudOvI7qJITIm7cTEnz5RlOfm5BJUkf7I/CFfhlre+1le8gE0JYs8VuE3k4wdvmkZGAOQQABtC4zVnS77UINTjvb+612UfvBJbrYaoYyrCQgAGDGQxjw2MgA49DjWthNDPplzDaXNhNatK7Jb6RfyIGJBGzdaAqpxhgpU9y0hJoW4X0uWk+EmoR20MCXZVYGVY9q7R5S9AwEnzN7n5T3U1O3wy1ktKwuLTduDxMbQZVj98tiUBtxJJ4BzjkhQKw7bw+9np1vaQC+jW3uUfC6JfYmK/8vD5tSRKe4XB4GJB1q1c6f9ofUHk0eSV7h1kbfpupbbo53MJQbU8BjleWACqAoyTQ9/68v6+QR2OVtl/sxrywNtfyfZr66i3JZyyA7Z3H3lUg/gala6DKVay1IgjB/wCJdP8A/EVq6Lrek2FlPbXesWyTx3t0HF1IIZT+/kOWR8MpPXBAPNRXWr6c00r2vibTow5bhr8EAFQBgZIGDk8e1fO181rxrzpqGib1111PNeCpyfM7r+vQxbcGCbzPs2pNnlj/AGbPljgDk7enU496sxahHPEksVtqEkbqGR0sJyGB5BB2ciumHibQcf8AIc03/wAC4/8AGszQvEGjxeFNMgbWtPhnSxiQh7lAUYIByCeoPasVnGJcW/ZdV38ztwWUUMTJqpJq3p/kaHgbXrTR9X1ee/g1KGO4gtkib+zLltxRpi3SM4xvXr612c/xF8NW0RluLi/ijBALyaVdKAScDkx9yQK89h1vTxcJJJ4i0oRof9Wt+G45zyTz1HUHpxiq3i/X9GufDU8Vvq1hLIZYCEjuUYkCZCeAewBNXTzKvUrwg6ejaV9dNT1o5JhlH+I9PQ6nT/GPg2yu0uJNbuJGjUBQmkzpzzkkiPJJzzzzjnNbf/C0/B//AEErj/wXXP8A8brwKa/tHjIS9tw3/XYCmx31sJCXvrUqR2mH8q+o+qQ2uehLh3Cc38V/ge56TqVr4v8AGGrXmhu9zBDYWcTs8TQkN5lycYkCk8Ec9K6FtGv0GWgwMgffXucetcN8DLu2bUfEjLcRFfKsxkOMZzPXsE9zAYwBNGfnQ8MP7wqeVR91Hi4mhGhVlSg7pdTmv7E1H/n3/wDH1/xrl5vE+mw3M8DC+d4JXhkMWn3Eih0YqwDKhBwwI4PavUvtVv8A894v++xXi41nS9NvdTtr/UrO1uBqd45innVG2vcSMpwTnBVlYHuCD3qZNpaCo01UlZuxp/8ACV6Z/wA89T/8FV1/8bpsvjDSIIXmm/tGOONSzu+mXICgckk+XwK5+XVbWSX7XDr2m/Zo5gJJDfjbycquBwDtVxjPOCfo/XNc0i/8P6lZ2eq2NzdXFrLFDBDcI7yOyEKqqDkkkgADrUc77G7w0NfePSv7E1H/AJ9//H1/xpo0a/YsBBypwfnX0z6+9dZ9qt/+e8X/AH2KiiuYBJMTNGMvkfMOflFanEcZq+m31np73MlnO6RkFlgjMz8nHCJlj17D36CuVu5XuYlT+zNaADZIfRLtlb2I8sZ9fqBXsQuYCCRNGccn5hxR9qt/+e8X/fYqHBN3OiniZU48qR41YxTaUsttJZaxOQ+N0WjXJTgAHDKhDA4zkE5z1PWua8Sabqt9rn2+20PWZLd7ZIQRpk4YMrOTldm4DDrgkYPIBO04+hba5gW1hBmjBCAEFh6ULcwfapD50eCigHcPVq0oydKanHdDeKm1ayPmQeHdbnnz/YOrjCE4l0ydRwCTglQMnpjqTgDJIFJFoWsxRKg8Pa5hRjjSrgf+yV9OT3MBjAE0Z+dDww/vCpftVv8A894v++xXb/aFTsvx/wAyfrEux4T4X+12GgRW1zo2uJKssxKjSLpsAyuRyI8dCKf9kl81S9prZwdyqNBuckgjk/u8k8cnrz1Fe3QXMAjIM0Y+dzyw/vGhrmD7VGfOjwEYE7h6rXzNTJaFSrKq5STk23t1+R1LM6qio2Wnr/meLa9JcXXh3U7aHSNcaWW0ljQHR7oZYoQOTHgfjXDyaDrjxsv/AAj2ucj/AKBVx/8AEV9Q3NzA1rMBNGSUIADD0qX7Vb/894v++xXbl+Dp4CMo0m3fv/wLG9PO8RTbajHX18/PzPlSPw7rqyA/2FrbbRgj+yZ89On3OO3FaOk6VrFr4g025n0DXEhilcu39lXBxmJwONmTyR0r6ViuYBJMTNGMvkfMOflFEtzAZISJozh8n5hx8prrr/vqUqUtpJr7xVs5r1aMqLikn6/qzxu/T7dGivpOtAoSQx0S6OMqR/zz9wfwpNPMtpCwNhrs28hg50a76bQB/wAs/QV7V9qt/wDnvF/32KitrmBbWEGaMEIAQWHpXh/2Bh+Xl5pW+X+R4vIjxvTdSW38U6k0thrClrK1AX+ybktw8/JXy8gc8EjBwcdDjc/tyD/nw1r/AME13/8AG619Q1/RtL+IOonUNWsLQS6VZCM3Fyke/Et1nG4jOMj8xVG68T6JNcXTReMNDRJNgiJ1QfIAV3DaHA5w3I556ivRpQ+rwVGGqRnKo4vlSK39uQf8+Gtf+Ca7/wDjdHhHxBawaE8b2esk/br1sx6PduObqU9VjIzzyOoOQcEEVtweMvCsNvHG3ivR5GVQC7ahFk/+PVd8CX1pN4YaaK6gkik1HUHR1kBDKbyYgg9wQc5rmx+Ap5lSVGtdJO+nzXVPuaUK8rt2ObFzp51OO6ltdXcpK0qr/wAI7ebjknqfL5xlcHHGPfh/ijW4b/wjrVnbadrjz3FhPFGp0W7XLNGwAyYsDk9TXoLXMH2qM+dHgIwJ3D1Wi5uYGtZgJoyShAAYelecuF8Jzxm5ydttV/8AInT7eR86TabqssTRjRNdTdwSNJuM47/wVDDpGrJctKdI1xzt2sP7HuM5wOp2e3619Lfarf8A57xf99ioormASTEzRjL5HzDn5RX37z3EN3cY/j/meb9Sp2td/h/kfPmk3o0HxTb3Gq2Wp2cb2U6IZtOuFLHfCeBsyenJHTIz1Fdb/wAJvoX/AD1vf/Bdcf8AxupPi9f2cGt+HZJruCNPs14u55ABndb8Z/A/lXn0+saZJHhNXs0bI5FwnTv39K8rFYqeIrOrJavt9xlOtLDv2UI3R3v/AAm+hf8APW9/8F1x/wDG6k8NTp4j8U6vcaWsskcVlaI5kiaEg77g9HAJ+ted2mrafFHtl1ayY4GP9KVu3JyT+ldv8MfFHh+w1vXZLzXdMtkltrRY2mu40DlWnyASecblz9R61gpNsuhiZ1KnK42R00vhPVRd/atyqfMyFwMZJAH8XXtn0Y9OMWrXwzqVvLO/lKfObcQCowee+457D8K1J/HXhAxgDxVoZ+dDxqEX94f7VS/8J34P/wChr0P/AMGMP/xVUdx59e+NdBtLq6spb24S4gkeCTZZzPsdSVYAhCDgg9MjispPF3h+MOBqU5DRCIZ065zjHUnbyc/55JPDatqunSeINZlS/tWjk1O7dGWZSGUzuQQc8gggg+9ZzXto27OoW/LAgi4A4z6fSvQhg6coqTlujpjRjZO56pb+O/DNnZrG9/PsjB+b+z51AH/fHQD+Vdvc+HdSuI1URsmHDHDrzg5x1r5y1DULJ9NukS8t2ZoXAAlBJOD719Rf8J34P/6GvQ//AAYw/wDxVYYmjGk0ou5lUgoWSZzS+EdTa2Nt8jbJA24gcNt643Yz0b0znitQ6NfqVBg5Y4Hzr6Z9farkXjrwgJJifFWhjL5H/Ewi5+Uf7VTw+LfDWo31rbWXiHSbm4ZyVigvY3Y4RicAHNcxmc5d+EdUurkygLGMY2jHPHBJ3dQTkehpsfhPU5J47thGWL+YNoAGOOmW644yRnntgY777Vb/APPeL/vsVFbXMC2sIM0YIQAgsPSgDmP7Gvy5TyPmABI3r3/H2qnqXhjUbuOIEGNUkBKkqyvyBgjPIPT8a7NbmD7VIfOjwUUA7h6tRPcwGMATRn50PDD+8KAOXh0HUooY4zCWKqFLF1ycd+tRz6DqF1ayRJGybsqWV1yOcHvXY/arf/nvF/32KiguYBGQZox87nlh/eND1BaHCt4S1MSNGBGFlfzWG0Z4PY7uDyBntjgA8086Pc6Bo91dXgC2ttG9xK4x8iKuWOAST0J7mu3a5g+1Rnzo8BGBO4eq1ieOrmBvh94lAmjJOlXQADD/AJ5NQB53eeKtHufL2z3iFDnJ0q5P/sg9wfrVRtb0KSNVklumKIUU/wBk3P3SQcfczgYIAz0NYMuuaU0Lqmr2IcqQp+0pwfzqvDqumLKjyazZYUMNovQR2x1PPfr60AdsnjXQoI4YpLi8LkBFJ024XeQM8Dy/QE4HpVW/8R6PeyBvtN4ihQMf2VcknnJBOzkEDGP/AK2OQv8AWtKe80xl1OzYJcszETqdo8mQZPPHJA/GrFzrWnSRbbfWdPjfP3jOpx+v0oeu4I6m08T6RBctPJc3jsyBDjSrkFsYwSdnsemOtdPod1D4jjmfSy0phIEiSIYnXPQlHAbBwcHGDggHg48rsdZsIomFzrGnsxORtulbsM9T65r0H4T6hZXGu+IZIby3kT7NZruSVSM7rjjIPuPzoA2JfCmpm4FxxuEm9fMKnBOAAPmx0GOnf15qex8M6lZ2/lGJW+bd8pUAev8AET1yeT3rr57mAxgCaM/Oh4Yf3hUv2q3/AOe8X/fYoA8M8N+ONAtPC+kW011cLLDZQxuBZTsAwQA8hMH6itP/AIT/AMN/8/dz/wCAFx/8RXkWn6hZJptqj3lurLCgIMqgg4HvVn+0rD/n9tv+/q/416ccFSaT5zqVCLW56p/wn/hv/n7uf/AC4/8AiKP+E/8ADf8Az93P/gBcf/EV5LJfWjtJi/twCMKRcAY/D61KNRsAoH2634/6bD/GhYKl/MHsI9z1X/hP/Df/AD93P/gBcf8AxFei+BP+SeeGf+wVa/8Aopa+Zv7SsP8An9tv+/q/419M+BP+SeeGf+wVa/8Aopa5sTQjStyu9zKrTULWYf8ACd+D/wDoa9D/APBjD/8AFUf8J34P/wChr0P/AMGMP/xVdBRXKZHP/wDCd+D/APoa9D/8GMP/AMVR/wAJ34P/AOhr0P8A8GMP/wAVXQUUAc//AMJ34P8A+hr0P/wYw/8AxVcbrvjR31a6l0nxtpEdoq/uIlv7HaxCA8l8ty4K9RwT04I9SrjNd1rxXaatdJplhBLZQrlN1lLI0hCBzhlcDk5UcHk98YJ1QPY5XQfGt7L4ivX1nxppcWlqsz20X9oaeMsSAiFlLMVAywbCn+8O1Z9n4plibTpW8S2xMLSFI5vEVu20bixE374h8r8q8vjGcJ0HWaP4g8eajq2ow3ekWdpawR3DwN9lm3SsuAke52Vc5OSwDKwztxgmpdK1LxQLDTrmdr65hFxMJVm0/wAqeVBCzKWXauweYNo+UE/Lyc8qOyfZf5/iEt36/ocFba5f22nW8I8Z2TyRXKGZptfidpnH3pFPnjbEePlOcYP7s5xVq58SpK+oOfEr/vHV2SPxJaqJQTuKxETjy9pIXgLlVbLNkKOk0SfxrfWEEN/qGqwXpu4o5pfsESKh2s0y4aLDRAKArjqz/ePSo7nWvFjPqDJc6xEgdW2popLQoxyPK/dsJCAVVsljksdqhcke/wDXl+H/AAQjt/Xd/wBdzzqxlaZLqV7iO5d726Zp4mDJITO/zKRwQeoPvSSwTksUkJ+fKqXK8YPcD1P5AVtaZothqEV3d6ro9hJqEuoXhuGkt0Y7/tEmRkjPHT8Khn8NWhlkWHQNNC5OGNvCBjnGPlJ54znP4V4NfO6cK86bjqm1uuj6Dhw5OpFVVU+LXbvr3KqghQGOSBycda2/DYDeEtIU5wbGEcHB/wBWO9KnhnQdi7tD03djn/RI/wDCszQPDui3HhfS5JNIsGlksomaRrWMsWKDJJI5P1rycwzCljaa0ceV+u9/NdiKmVSy9Lmlfm8rbf8ADmna2N/DcRF7rdAuCymRmJIQg8nsSc/gKqeNv+RVuP8Artb/APo5KrWvhm2W4iWfRNMaHgu5tIc/cORwP72Pypnibw/osGiGSHSLCN/tNuu5LZAcGZARkDuCR+Nc2H9msXSfNfWOyXf1IjP2c1Pe2pxcyu8ZCHDfXFJGsokJcgqR2J/lW9PoeneX+502xDZHW2Q8fl26/hTINEsfNcS6XZ7MnBNvH6nGMD09a/QvrK7HtvjSDfN7F/8AgX/AO8+B3/IT8Sf9cbP/ANCnr1+4/wBUv/XRP/QhXlHwhsLODW/EUcNpBGn2azbakYAzuuOcfgPyr1Ke2gEYIhjHzoOEH94VDlzO55tbF/W6jxCVubWxaqK3/wBU3/XR/wD0I0fZbf8A54Rf98CooLaAxkmGM/O45Qf3jSMyVv8Aj7j/AOub/wA1ouv+PSb/AK5t/KomtoPtUY8mPBRiRsHqtFzbQLazEQxghCQQg9KALVRQ/wCtuP8AroP/AEFaPstv/wA8Iv8AvgVFFbQGSYGGM4fA+QcfKKALVFRC2gAIEMYzwfkHNH2W3/54Rf8AfAoALX/j0h/65r/Khf8Aj7k/65p/NqitraBrWEmGMkoCSUHpQttB9qkHkx4CKQNg9WoAluP9Uv8A10T/ANCFS1VntoBGCIYx86DhB/eFS/Zbf/nhF/3wKAC3/wBU3/XR/wD0I0N/x9x/9c3/AJrUUFtAYyTDGfnccoP7xoa2g+1RjyY8FGJGweq0AS3X/HpN/wBc2/lUtc146toF+H3iUiGMEaVdEEIP+eTV8xyadZ+W2yzt92OP3S1cIOR6WX5bPGqXLK3Lb8b/AOR9eQ/624/66D/0FaJv9bb/APXQ/wDoLV8fR2EG9d9hbhcc/u0/w611vw4srWP4meH9ltCuZZgdsYGR9mlqnSaVzqr5JUpUZVnLbyZ9M1Fa/wDHpD/1zX+VH2W3/wCeEX/fAqK2toGtYSYYySgJJQelZHhnPn/koerf9gqx/wDRt3Tbqw1Ga4umiuVRJNgiJkk+QAruG0EDnDcjnnqK0b3wx4f1XUWl1HQtMvJFiRVe4tI5CBljgFgeKqz+BfCAjBHhXQx86DjT4v7w/wBmsZUuZ3uYyo80ua5cgjaG3jjaRpGVQC7dTVXwR/yL03/YU1H/ANLJqf8A8IJ4P/6FTQ//AAXQ/wDxNadlYWcFokMNpBHFEWSNEjAVFBIAA7AAAAVUKfK73HTpcjvcsN/x9x/9c3/mtF1/x6Tf9c2/lUTW0H2qMeTHgoxI2D1Wi5toFtZiIYwQhIIQelaGpaqKH/W3H/XQf+grR9lt/wDnhF/3wKiitoDJMDDGcPgfIOPlFAErf8fcf/XN/wCa0XX/AB6Tf9c2/lUTW0H2qMeTHgoxI2D1Wi5toFtZiIYwQhIIQelAFqvIPiD/AMlDl/7BVr/6NuK9a+y2/wDzwi/74FeN/EjTbC5+ILieytpQmlWxUSRK2My3GcZHsPyoAwLiKeRyY3wNhC/OV2tzzgDnt9MU+1SWOALMwZwTyCTxnjk89KzLjQrDefJ0mywEO3FtHgtz1yPp0p9roWmmAfaNIsRJk9beM8Z46DHSgGYMf+suv+vuf/0a1MaKRt2WPLAghyOM+n0qCPTrEvc5srfi5mUful4AkYAdOwpjaZbndizgX5hjEKYxn6ele/S5vZR06fp6HoRvyIn1L/kFXn/XB/8A0E1206u0LLGQGOOpx9Rnt9a4DUNPsk026ZLO3VlhchhEoIOD7V9Rf8IJ4P8A+hU0P/wXQ/8AxNcGYX5lc58Re6PFEguvNhd5VwgAZQzc9f8A63XPStzw1/yPvhv/AK+5v/SWevTh4M8KzFkl8M6M6QnZErWERCLjdhfl4G5mOB3JPeprXwx4f0q7im07QtMs5XJRnt7SONmXBOCVA4yAcewrzznNuorX/j0h/wCua/yo+y2//PCL/vgVFbW0DWsJMMZJQEkoPSgCVf8Aj7k/65p/NqLj/VL/ANdE/wDQhUS20H2qQeTHgIpA2D1aie2gEYIhjHzoOEH94UAWqit/9U3/AF0f/wBCNH2W3/54Rf8AfAr54utI0y41jWJJtOtJJDqt6CzwKScXEgHJHpQB9Dt/x9x/9c3/AJrWJ47/AOSeeJv+wVdf+imrwEaDbtdf8gqxWLcTkwRYxnjjbnp7/iKXWtF0qLQtQkj0yzR0tpGVlgUEEKcEHFAG3KrtC6ocOVIU+hqvDbyrKjyOcKGG0SMR2x169+vrVeXQtK8l/L0mx8zadv8Ao6de3aq8OgWJlRpNMtBGAwKm2i56YzgfXp7UAS63/rdL/wCvs/8AomSoLhZnjAhdUbOSSM0l/oulJeaYq6ZZqHuWVgIFG4eTIcHjnkA/hVi50PTxF/o2j6e0hP8AFAgAH5fh+NevgM0+qUnS5L3d97dvLyOWthvay5r2KtpHPHEROwZs8YYnsPX3zXo3wf8A+Q34i/69rL/0K4rz+x0OxaJvtWj2SvnjMEZ4wPQeua9B+E+n2VvrviGOGzt40+zWbbUiUDO645wB7D8qrGZt9ZoexULfO/6Co4X2c+e9/kep3H+qX/ron/oQqWqs9tAIwRDGPnQcIP7wqX7Lb/8APCL/AL4FeMdZ8l6b/wAgqz/64J/6CKtVmafp9k+m2rvZ27M0KEkxKSTge1Wf7NsP+fK2/wC/S/4V9HBy5Vp/X3HpRvZEkkUjtJhiARhSHIx+H1qUDCgenvVCTTLYtJtsoBx8uIUx+o9alGmWIUA2VuT6+Uv+FNOV9v6+4Nexbr6P8Cf8k88M/wDYKtf/AEUtfM39m2H/AD5W3/fpf8K+mfAn/JPPDP8A2CrX/wBFLXnZjf3b+f6HPib6XD/hBPB//QqaH/4Lof8A4mj/AIQTwf8A9Cpof/guh/8AiaP+EN0v/n61z/wfXv8A8eo/4Q3S/wDn61z/AMH17/8AHq8w5Q/4QTwf/wBCpof/AILof/iaP+EE8H/9Cpof/guh/wDiaP8AhDdL/wCfrXP/AAfXv/x6j/hDdL/5+tc/8H17/wDHqAD/AIQTwf8A9Cpof/guh/8Aia5rxrpfhfwrp1reweCdAuvMnaN4jYwpkCGRx8xGF5QZY5AGTXS/8Ibpf/P1rn/g+vf/AI9XE+LrfRdA1VC2j61qF/BbvPazHxDdoViwfNPmNJ+7AIQH2cE8A0m9Boisbvwjem2gPw+0OG+ntTcLbfZ4HbHlSPkbU+ZSY9oYdd2faqNpceGmi0x7nRPArCaWUOU0+NftEaAEmLJONuSvVyzDAAGSL1hf298bcHS9di861MoH/CUXrsJfKeQIAHwykIcMDzkcc1Rs9Uttulvd6jcSxTyyrJJba3qA85VUHdEPtB4Una3LHgnCjJD+21/W7JWsU/62G6JBaazYQY8MeC4b+S7igeL+xFdY2ZWZ4W/eArJGqMSe+QNoqO5u9AV9Q8rQfAaRwuuGk09CbVGOVaUZBbK7egUBnUZY5Ak0Q6jrNhBi+lhv5LuKB4v7T1F1jZlZnhb/AEsFZI1RiT3yBtFR3OqIr6h5WrokcLrhpNe1Am1RjlWlH2kFsrt6BQGdRljkBPf+vIa2/ruzP0XR7O7sp5zFd2W+9usW1veTQxwj7RIAiojhVAHGAO1Nn03bLJHCmrMQTj/TrogAZ7mUA549MZ710XhPwodV0Jr46zrFkZb28JtlaGTy8XMgwWkjZ2PHJZiSc0smhMrSrHrmsyOtwYFRfs5YkbuSBbHH3O2evOK+XxGW4t4mpKMlZt2V3pr6HqUc1wkaUYOLukruy7epnJoFmyKTNqQJGf8AkJ3P/wAXXmNhPdJpNqVv9RAECYRLyUAfKOAA2B9K95HgQlQT4k1sZHQra8f+Qa8t0fwbaTeGrC8fUdRBezjlKR+VgZQHAymfzNerkWIwuTupLNV7RTso6c1mr3+K1iK8lmVlhVbl3vpv6HNLeagZUVr3VFBHzf6bNwee+/2H5065aeYQxy31/JG9zCGV72Vgf3i+rf8A6q6KHwzYz3CRLqWoMCcM6PEVBOcYPk47e3tmpNW8GW1naQzR6nqDN9rtlG7ysDdMi5/1fUZyPcd69+rxLw97OVKFC05J2fJFWb21T01OOeV4lQc7qyXcqz6XEkeYmvGbIGDfT9+P71Mg02N5XV2vQATg/a5x3IHV+c9eK37vw3JBCHj1fUHJdVwxgXqcf88T61X07SF1AsF1XVE2orHPkdSTx/qvYH8a+ZWc4Zx5ru3oeD9VrW+L8Wdb8IbKKHW/ESK85H2azPz3DsfvXHcnPavUp4EEY5k++nWRv7w9684+GWmNYeI/EEIvrmbNpZNvlEefv3Ix8qgY49O9ejzxOIx+/kPzp1C/3h7V6tCrGtTVSOzPUoxcaai9yX7On96X/v63+NRQQIYzzJ99+kjf3j71L5L/APPzL+S/4VFBE5jP7+QfO/QL/ePtWxqDQJ9qjGZOUb/lo3qvvRcwILWYgycIesjHt9aGif7VGPPk+43OF9V9qLmJxazEzyHCHgheePpQBL9nT+9L/wB/W/xqKKBDJNzJw/8Az0b+6PepfJf/AJ+ZfyX/AAqKKJ/Mm/fyDD+i8/KPagCUQIAeZOf+mjf40fZ0/vS/9/W/xoET4P7+Q59l4/SjyX/5+ZfyX/CgCK2gQ2sJJk5QdJGHb60LAn2qQZk4Rf8Alo3q3vRbRObWEieQZQcALxx9KFif7VIPPk+4vOF9W9qACeBBGOZPvp1kb+8Pepfs6f3pf+/rf41FPE4jH7+Q/OnUL/eHtUvkv/z8y/kv+FAEUECGM8yfffpI394+9DQJ9qjGZOUb/lo3qvvRBE5jP7+QfO/QL/ePtQ0T/aox58n3G5wvqvtQBieOoEHw+8SkGTjSrrrIx/5ZN718xyWUaxsVa4JA4/0iT/Gvpzx1E4+H3iUmeQ40q64IXn903tXy5ukAOb2cYbB/1f8A8R1ralbU+hyFwSqc8b7dvPuOjtlZ1DC6AI5/fSf/ABXH0rrfhxaRp8TPD+GmOZZh807n/l2l9TW38Ovh3Y+LtGv7zUNW1SKS3vTboLcwgFRFG+TmM85c/pXoGh/C3R/Deu2mqQahqdzcRMwi+0PFtQlGBYBY1ydpYc5HzHjOCHOcbNWNsdmOF9nUw6g+bVbLf7zufs6f3pf+/rf41FbQIbWEkycoOkjDt9al8l/+fmX8l/wqK2ic2sJE8gyg4AXjj6VgfMAsCfapBmThF/5aN6t70TwIIxzJ99Osjf3h70LE/wBqkHnyfcXnC+re1E8TiMfv5D86dQv94e1AEv2dP70v/f1v8aiggQxnmT779JG/vH3qXyX/AOfmX8l/wrhdMXWtSivLg+KdTtwNQvIUihhtNqrHcyIoG6Enoo6k1xY/MKOBpqrW2btp8/8AIqMHJ2QeNo5T4n0O1juNRSCSzvJJBbXVwpyrW+CRE6sfvEdcfNWTqmnXGneG9d1Nb3VoriztJJ7UPql24Vli3jcHlZZAG4IK4ODkc4omttRvPENqx8R6pLcRGa1WXdaAxozAtlRbY+YwgjP93qOaf4u0W/i8F67I/ifVplTTrhmikitQrgRtwdsIOD04IPuK+OzDNJ1sZF0KrjF20vJdey0OiMLRs0em/Z0/vS/9/W/xqKKBDJNzJw//AD0b+6PepfJf/n5l/Jf8KiiifzJv38gw/ovPyj2r745QaBPtUYzJyjf8tG9V96LmBBazEGThD1kY9vrXA/EjWda0fVtFg0zV57RbiC6eUpFC5bY0IH30OPvnpXF3Pi7xakJz4lvnVvlIFtaDrx/zx9cUnJI5qmKp05cktz3f7On96X/v63+NeN/EjT4bj4guHe5G3SrbHl3MidZbjrtYZ6d6yrTxr4tuY93/AAk94CAM7be1IGRnH+p61k3Nxq2teJLqa/1y8kmS0gQSCKBSV3zEDAjxwc9s8n2wKSY6eKp1JckdyO402ONyI2vyAhYf6ZcHceeMh+O3Xrmn2ulwzQB5Wv0fJBBvZ16HrjfTLiK5t3K/2xenCFzkQAnr0/d89Kfa21zdQCUaxfDJI4WE9Dj/AJ5UzoZy8dhCXufnuOLmYf8AHzJ2kYf3v1pjWf3trXAIYAAzSnjOP7340+O1m33P+n3AxczD7sfOJG5+7360xkuPm23s52sBgmMHrj+5Xu0lH2cbx6eR3xtyLQbqFjEmm3TB7gkQuebiQjoexavr37On96X/AL+t/jXyFqFtMum3TG+uGAhclSseDweOFr698l/+fmX8l/wrhx6SkrKxhiN1oRRQIZJuZOH/AOejf3R70SwIJIeZOX/56N/dPvRFE/mTfv5Bh/ReflHtRLE/mQ/v5Dl/RePlPtXAc5L9nT+9L/39b/GoraBDawkmTlB0kYdvrUvkv/z8y/kv+FfPmnePvFculW8r+JrpHMMbECC12jcuf+eJx0OOp6UAdV4/lu4/HTW8Opanbwrplu4jt7+aIbjLOCSFYZOFHX0rkr241eMqYdW1qVcZKnVLonII7+Zx1z07V0HhnRLjx34i1S41fxDqjS29laCOSJLZCVZ5zgjyccYOOAeTnPGOr/4VdYW/znXdZlz8m1zb4G75c8Qg5GcjtkDIIyCAedW1xqMsO+TV9dRix+U6tdDjJx/y09KydN02G5t5ppp75pGu7jc326bLHzn5Pz8n1PUnk8163/wqex/6GLXPztv/AIxUcPwn0zyz5Ot6zAu9sojQEFtx3N80ROWOWPbJOABgAA8lGns115ai/wBm4gk3c4AAPr5nce34Gl1rSbaPQtQkWS8JW2kIDXszDhT1BbB+hr13/hV1gv7j+3dZJf5xKTb7l28YH7nGDuycgn5RgjnMc/wn0z7PL5+t6zcQ7D5kMjQBZFxypKxBgCOOCD6EUAeTRaaZDHlr1QWAfN1cDAwT3k7dM+9d98PfBeia5Y6tJqKX072+oeTEf7SuV2p5EL4+WQZ+Z2PPrW//AMKnsf8AoYtc/O2/+MV0Phrw1b+HLO5tLS6upN9x5sssxQvI5RRk4UAYVVHAAwo75JAMt/hp4URo1+w3Tb225fUblivBOVJkyp4xlcHBI6Egv/4Vh4U/59L7/wAGt3/8dqv8R9R1TSNN0l9N1Oe1ln1DyXkWOJjt8iZsAMhHVR2rgrnxd4qtYt7eKNQbJwFW0tST6/8ALH0yfwoA9EHw38L3Si4ls7vzJRvbZqVyi5PJwqyAAewAArU0TwvpGgTXMem28sXmqjSO1zLI7Y3YBZ2LYHOBnAycdTnyLT/GHii6t8x+KL1VTCgC3tTxgEc+T712nw71bWdV1jWoNT1e4u1gt7V4y8UKFS7Tg/cRc/cHWgDvJ4EEY5k++nWRv7w96l+zp/el/wC/rf41FPE4jH7+Q/OnUL/eHtUvkv8A8/Mv5L/hQB8h2NnFLp1o7NOCYE+7O6j7o7A4qx/Z8P8Afuf/AAJk/wDiqr2NvK+nWjLeTxgwJ8qhMD5R6qTVj7LN/wBBC5/75j/+Ir6GCXKvd/I9FJW2IZLMBpAjXHyjK5nlOf8Ax79KlGnxbRl7jPf/AEmT/wCKqKRJ1aQC+nJQZwfLBPf+5UotZyoJv7gH6R//ABFCUb/D+QWXYX+z4f79z/4Eyf8AxVfTPgT/AJJ54Z/7BVr/AOilr5m+yzf9BC5/75j/APiK+mfAn/JPPDP/AGCrX/0UtcGYJLlsrb/oc+I6aB/wj2qf9Dnrn/fmy/8Akej/AIR7VP8Aoc9c/wC/Nl/8j0UV5pzB/wAI9qn/AEOeuf8Afmy/+R6P+Ee1T/oc9c/782X/AMj0UUAH/CPap/0Oeuf9+bL/AOR6P+Ee1T/oc9c/782X/wAj0UUAH/CPap/0Oeuf9+bL/wCR6P8AhHtU/wChz1z/AL82X/yPRRQAf8I9qn/Q565/35sv/kej/hHtU/6HPXP+/Nl/8j0UUAWtI0CHSNP+yLdXNwTLLM805Te7ySNIxO1VX7znoBV77HH6t+dFFYNK5zSSuw+xx+rfnXPWPgLS9P0+2sori8aO3iWJC7rkhQAM/L14oorzcxpwlBcyvqelljcZS5dCx/whunf89rr/AL6X/wCJqveeAtLvoFiluLwKsscoKuuco6uP4emVGfaiivMp0KSmvdW/Y9KtUm6ck29mT/8ACG6d/wA9rr/vpf8A4mj/AIQ3Tv8Antdf99L/APE0UVPsKX8q+48CyLOkeGrPRdQvL22lneS6iiicSMCAIzIVxgDn942foK13QOuDngg8exzRRX0uDSVCKXYtbDqaiBFwM8knn3OaKK6RgUBkV+cgED8cf4USIJI2Q5wwIOKKKAHU1UCs5GfnOT+QH9KKKAHUUUUANjQRxqgzhQAM0BAJGfnJAB/DP+NFFAA6B1wc8EHj2OadRRQA1ECLgZ5JPPuc0FAZFfnIBA/HH+FFFAFXVtNh1nRr7S7hpFgvbeS3kaMgMFdSpIyCM4Poa4f/AIU14d/5/dU/7+x//EUUVpTbPYyqpOHPyu236nT+FfClj4RsLmz0+W5ljuLg3Dm4ZSQxREwMAcYQfrW2yBmQnPyHI/Ij+tFFQ9zzcQ2602+7/MdTY0EcaoM4UADNFFIxAIBIz85IAP4Z/wAaHQOuDngg8exzRRQA6sux0G10+GSKKSZlkuJrg7yM7pZGkYdOmXOPbHWiivHzunCeHSmr69fRmlN2ZZ/s+L+8/wCY/wAKq6p4ftNW0m802eSZYbuB4JGjYBgrqVJGQRnB9KKK+bpYaiqkWoLddEbOTsatNVArORn5zk/kB/SiivvDlMLxD4Q0/wAS3dnc3k1zG9pHLHGIWUAiQoTnKn/nmuPqayv+FZaL/wA/V/8A9/E/+IooqHuefiYxdTVB/wAKy0X/AJ+r/wD7+J/8RTI/hbokV3LcrdahvkjSMgyJjCliP4P9s/pRRQtww0Yqpoif/hXGj/8APzff99p/8TR/wrjR/wDn5vv++0/+Jooqz0DMX4N+HlMhF5qnzyPIf3sfVmLH+D1NL/wp3w9/z+an/wB/Y/8A4iiivUpzlyLU6oydkMn+DHhy4t5IXvdVCyIUJEsecEY/uV6LRRXLipNtXMqrbeo1UCs5GfnOT+QH9KGQMyE5+Q5H5Ef1oorlMh1cTafC/RLOygtY7rUCkMaxqWkTJAGBn5PaiigDY0DwnYeHL28urOa5d7uOKOQTMpAEZcjGAP8Ano2foK3HQOuDngg8exzRRQA6mogRcDPJJ59zmiigAKAyK/OQCB+OP8KJEEkbIc4YEHFFFADqaqBWcjPznJ/ID+lFFAGT4h8OWfiWC0hvJJ41tbj7QhhYAltjpg5B4w5/HFY//CuNH/5+b7/vtP8A4miigA/4Vxo//Pzff99p/wDE1paB4TsPDl7eXVnNcu93HFHIJmUgCMuRjAH/AD0bP0FFFAG46B1wc8EHj2OadRRQB51B8GPDlvbxwpe6qVjQICZY84Ax/cp//CnfD3/P5qf/AH9j/wDiKKK9WM5WWp1qTsH/AAp3w9/z+an/AN/Y/wD4ij/hTvh7/n81P/v7H/8AEUUVXPPuPmfcP+FO+Hv+fzU/+/sf/wARXbaTpsOjaNY6XbtI0Flbx28bSEFiqKFBOABnA9BRRXHipN2uzGq27X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AutoShape 10" descr="data:image/jpeg;base64,/9j/4AAQSkZJRgABAQEAYABgAAD/2wBDAAgGBgcGBQgHBwcJCQgKDBQNDAsLDBkSEw8UHRofHh0aHBwgJC4nICIsIxwcKDcpLDAxNDQ0Hyc5PTgyPC4zNDL/2wBDAQkJCQwLDBgNDRgyIRwhMjIyMjIyMjIyMjIyMjIyMjIyMjIyMjIyMjIyMjIyMjIyMjIyMjIyMjIyMjIyMjIyMjL/wAARCAHkAo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57xRqOraaLWfS7eS4VRK00aQNLkBcjhRuznoByTxzXQ1xmu+N7rR9WurSPSIp4LZctK14UY/IHbC+Wei578nA4zkHkAaRr/ifUNXhS40xbewlMiZkspUdP8AWFHJZsYwigggcsOR0p0V74lgttNnnM0+26u1uoks8NIiiYxn/ZU7Y8dzkfMc81fDnxCuvEnie70i20i2SO2Erm4N/u3IpCqQojyGLHBVsFcHr0psvji7tTpf2u40eCSee5WaB3YO6RSMh8slhyAB2YsTgKBkg6K3ULWbT6GJa6z48i0+zF2mqTzfbI1u2SyWNwdrb44/3DKY923EhGDyPMHWrNzrXixn1BkudYiQOrbU0UloUY5Hlfu2EhAKq2SxyWO1QuTWtfiZrR0+zkvY9PSaW8jhnMMBYW5KsWgKtMpaYEDoc/NwhPFWbn4jair6h5V7oCRwuuGkLk2qMcq0o3gtldvQKAzqMscgD3/ryCO39eZ0/wAPnuJPCQe7QJdNqF+ZlHRX+1zbh+ea6OUkSQgEjL4Pv8prmPADG+8Kfa5o5YZZtQv5Hj8xhsJu5iR17V0UsCCSHmTl/wDno390+9VL4mTH4UWqitiWtYSSSSgJJ+lH2dP70v8A39b/ABqK2gQ2sJJk5QdJGHb61JRKpP2qQZOAikD8WonJEYIJHzoOP94VEsCfapBmThF/5aN6t70TwIIxzJ99Osjf3h70AWqitf8Aj0h/65r/ACo+zp/el/7+t/jUVtAhtYSTJyg6SMO31oAybP8A5KHrP/YKsP8A0bd1t3H+qX/ron/oQrn7SBP+Fg6wMycaVYf8tG/563fvW3PAgjHMn306yN/eHvQBaqK3/wBU3/XR/wD0I0fZ0/vS/wDf1v8AGooIEMZ5k++/SRv7x96AJW/4+4/+ub/zWi6/49Jv+ubfyqJoE+1RjMnKN/y0b1X3ouYEFrMQZOEPWRj2+tAFqoof9bcf9dB/6CtH2dP70v8A39b/ABqKKBDJNzJw/wDz0b+6PegBupaTpus262+qafaX0CvvWO6hWVQ2CMgMCM4J59zWX/wgng//AKFTQ/8AwXQ//E1t/Z0/vS/9/W/xo+zp/el/7+t/jQBhr4M8K3SLcXHhnRpp5RvkkksImZ2PJJJXJJPeo18C+EPtUg/4RXQ8BFIH9nxerf7NbdtAhtYSTJyg6SMO31oWBPtUgzJwi/8ALRvVvegDEn8C+EBGCPCuhj50HGnxf3h/s1L/AMIJ4P8A+hU0P/wXQ/8AxNa08CCMcyffTrI394e9S/Z0/vS/9/W/xoA5+DwL4QMZJ8K6Gfncc6fF/eP+zQ3gXwh9qjH/AAiuh4KMSP7Pi9V/2a24IEMZ5k++/SRv7x96GgT7VGMyco3/AC0b1X3oAxLnwL4QW1mI8K6GCEJBGnxen+7Uv/CCeD/+hU0P/wAF0P8A8TWtcwILWYgycIesjHt9al+zp/el/wC/rf40Ac/F4F8IGSYHwroZw+B/xL4uPlH+zRL4F8ICSEDwroYy+D/xL4uflP8As1txQIZJuZOH/wCejf3R70SwIJIeZOX/AOejf3T70AZP/CCeD/8AoVND/wDBdD/8TUVt4F8INawk+FdDJKAknT4vT/droPs6f3pf+/rf41FbQIbWEkycoOkjDt9aAMRfAvhD7VIP+EV0PARSB/Z8Xq3+zRP4F8ICMEeFdDHzoONPi/vD/ZrbWBPtUgzJwi/8tG9W96J4EEY5k++nWRv7w96AMn/hBPB//QqaH/4Lof8A4mooPAvhAxknwroZ+dxzp8X94/7NdB9nT+9L/wB/W/xqKCBDGeZPvv0kb+8fegDEbwL4Q+1Rj/hFdDwUYkf2fF6r/s0XPgXwgtrMR4V0MEISCNPi9P8AdrbaBPtUYzJyjf8ALRvVfei5gQWsxBk4Q9ZGPb60AZP/AAgng/8A6FTQ/wDwXQ//ABNRReBfCBkmB8K6GcPgf8S+Lj5R/s10H2dP70v/AH9b/GoooEMk3MnD/wDPRv7o96AMRvAvhD7VGP8AhFdDwUYkf2fF6r/s0XPgXwgtrMR4V0MEISCNPi9P92ttoE+1RjMnKN/y0b1X3ouYEFrMQZOEPWRj2+tAGT/wgng//oVND/8ABdD/APE15Z458NaDaeOpLe20TTYYBplu4jjtEVdxlnBOAMZIVefYele3fZ0/vS/9/W/xrxv4kafDcfEFw73I26VbY8u5kTrLcddrDPTvQByFxpGmxuRHo1iQELD/AEQHceeMgcduvXNPtdG0uaAPLo1kj5IINqq9D1ximXFlaW7ld96cIXOdRmBPXp83PSn2unWl1AJRJfDJI4v5z0OP71AM9j+FkaRfD6zjjRURLm8VVUYAAupcACurLyndtAGGAAKHpnH/ANeuQ+F1tGvgCzUNLhbm8AzM5PF1L3zz9a6ohfm27zhgMGdgeuKAMvx3/wAk88S/9gq6/wDRTV4ZPoukxwsyaRYswxwLZT+OAOfpXt3jqBB8PvEpzJxpV11kY/8ALJvevEZ9LtIYWkMt9gY66hOB+Pz9KAK6aVp7ywj+w7MRsBvJs1GDz+XQevWm3+i6Ul5pirplmoe5ZWAgUbh5MhweOeQD+FOS1tJJYVVr4rIASw1C4wOv+17d8U2/0m2W80wCS8w9ywOb2Y/8sZDx83HTqPp3oAnuNH0yJotmjWTBmAbFopIH5cfWktdI0ubf5mi2aEEYzaKPw5HOPWluNPtLdog0l7h2C5OoT8dv73PWktbGzut+2W9BUjgahOcZ9fm6+1AEMWi6Uddu4zplmUW2gYL5C4BLS5OMd8D8hT7zR7GFgYNG0+RduSv2RSScgdfxPbtVvSdBsbjXb+OVrxgltblT9umB5abPIfJ6Djtz6mrt/o2n2LKRBeyIVLEjVLgN1AwBu5+8O9eViM4o0K7oSi212t2v1aJ5lexm22jaXLDvk0axRix+U2yjjJx29KraToulSWcjSaZZsRc3CgtAp4EzgDp2AAro7TQNKu7fzlW/VSzAZ1G45AJGfv8AfGawLDR7UxXA8y8AW8uVAW9mHAmcDo3t179TWuDzKli5yhBNNd7f5sFJMiGlWbXXlrodjs3EEmzUAAH19x7fgaXWtF0qLQtQkj0yzR0tpGVlgUEEKcEHFILe2a68lRfMdxXjULjIwcE9cfrS61pNtHoWoSLJeErbSEBr2Zhwp6gtg/Q16BRbl0TSUhdk0ixZlUkD7MnJ/Kq8Oj2EkqBtI08R4bcTZAEkYx16df0qxLpVrFC8hkvjsUtj7fP2/wCB1XhsbeaVEBu9pDZYalOeRjp83PX+dAFfWNH0uKTThHptmm+5KttgUbh5UhwePUA/hUFxpmnxRgx6TayMT0EC9O/areoaRai70xN94Ve5IO69mP8AyxkPGW46dR/WprnSdPtYt7C+bJwFW8nJPr/F6ZP4V6+AzClh6ThOF23e+nkctahOpLmTMu002wmiLS6VaowPQ2yr2B7ip9O0fTH1i8R9OtGRbeEqpgUgEtLk9PYfkKs2Om6dexNIv2sAHHF9MewP973psGj2o1y7jV7sKLaBuLyYHJaXvuyeg/X1NVjMxo16Hs4Qs++gqOHnCfM2S3Wj6fGyiHRtPYHGW+yqdvIB4A56/oamh0TSZIVd9IsVYjobZR+mOKhurG2tmUA3zbsYJ1GYAcgHPze4qaHS7SaFZBLfYYf8/wDP/wDF9K8Y6z1fwZ4M8K3XgXw9cXHhnRpp5dMtnkkksImZ2MSkkkrkknvW5/wgng//AKFTQ/8AwXQ//E1h+DPCenXPgXw9O9zrIeTTLZ2EetXiKCYlPCrKAo9gAB2rc/4Q3S/+frXP/B9e/wDx6gA/4QTwf/0Kmh/+C6H/AOJo/wCEE8H/APQqaH/4Lof/AImj/hDdL/5+tc/8H17/APHqP+EN0v8A5+tc/wDB9e//AB6gA/4QTwf/ANCpof8A4Lof/iaPAn/JPPDP/YKtf/RS0f8ACG6X/wA/Wuf+D69/+PUeBP8Aknnhn/sFWv8A6KWgA/4Q3S/+frXP/B9e/wDx6j/hDdL/AOfrXP8AwfXv/wAeo/4R7VP+hz1z/vzZf/I9H/CPap/0Oeuf9+bL/wCR6AD/AIQ3S/8An61z/wAH17/8eo/4Q3S/+frXP/B9e/8Ax6j/AIR7VP8Aoc9c/wC/Nl/8j0f8I9qn/Q565/35sv8A5HoAP+EN0v8A5+tc/wDB9e//AB6uX1ebw/o+pz2UsHiybyADJNDrlzsHyhj965BOFOTx2PU4B6j/AIR7VP8Aoc9c/wC/Nl/8j1z3iXTbHQoEvdb8U6oIbiRo5J3srB8YidiW/wBGyRtQrxknIGKNtQs3sUdF1Hw7r+uTaTYWfjMzRB3aSXV7qJDGvAcFrgFlY8DAJ9QBzQJtLU6e1xBrcEVxNPHOzeJ7smDy3ZASPN5yVxnIAJABY8VY0a30WeSO50bxlqXmXuZFkt9Os1aUupkYki0zkiMk55yuDziqjW+kXcukedrWstNcz3MVuJdM08tAQX812zb/ACBije5J5HXBaySfzDe7WxmWmv2FxYWdxNYazbPdyRlQ3ibUXSOBlZt7smSpG3BGMDIJYCrs13CrXPkaZrEiCXy7aRvFl4Ffk4LkOfLyilwBuOMZC5BOdbXnh68srSb7frMf26+jlgiuLHSIzJI6sVuMtEFydrDJO/PGKmubPQ0n1CNhr0zyERNjSNL/ANNCvtGN0AyoKZBfAIT5c4oe/b+kC2/rzO0+HW2fwbHNBNcpC99fMiyvvcKbubG5myxPqSSSa6WWJ/Mh/fyHL+i8fKfaub+HjNL4QSS3uhNC99fMkssQ3SA3c2GO3auT14AHoK6SVZ/MhzJH9/j92f7p96ct2KOyJfJf/n5l/Jf8K8/0Iazd+DtN1e58XawjTafFcyrFBZ4BMYYhcwE49MmvQNtx/wA9Yv8Av2f/AIqvM/DUPiFPh9o8o1XSBZjSoW8uTSpJGEflDgn7QAxx3wM+grGq2lozOq2rWZowtfSX0MA8W66Jp4w2PL09sLlsdIT3B5Gcd8VY1BdX0iO1uj4k1G9Vr60gaC5htgjLLPHGT8kKtkByRg9QM5GQc+2uNeF3BbQ6losUs0e4BNIPC5bGdt2cjIbpkDPOKdr1v4iS1sWvdU0ua3Gq6fuSHTZI2P8ApcOMMZ2A5x2Ppx1rNSldamEZy5krnoPkv/z8y/kv+FRW0Tm1hInkGUHAC8cfSpdtx/z1i/79n/4qorZZ/ssOJIwNgwDGfT610nYYlpE//CwdYHnyf8gqw5wv/PW79q254nEY/fyH506hf7w9qxLRZ/8AhYOsfvI8/wBlWGT5Z/563fvW3Os/ljMkZ+dOkZ/vD3oAl8l/+fmX8l/wqKCJzGf38g+d+gX+8fapdtx/z1i/79n/AOKqKBZ/LOJIx879Yz/ePvQANE/2qMefJ9xucL6r7UXMTi1mJnkOEPBC88fShln+1R/vI87GwfLPqvvRcrP9lmzJGRsOQIz6fWgCXyX/AOfmX8l/wqKKJ/Mm/fyDD+i8/KPapdtx/wA9Yv8Av2f/AIqooln8ybEkf3+f3Z/uj3oAlET4P7+Q59l4/SjyX/5+ZfyX/CgLPg5kj9v3Z/xo23H/AD1i/wC/Z/8AiqAIraJzawkTyDKDgBeOPpQsT/apB58n3F5wvq3tRbLP9lhxJGBsGAYz6fWhVn+1SfvI87FyfLPq3vQATxOIx+/kPzp1C/3h7VL5L/8APzL+S/4VFOs/ljMkZ+dOkZ/vD3qXbcf89Yv+/Z/+KoAigicxn9/IPnfoF/vH2oaJ/tUY8+T7jc4X1X2ogWfyziSMfO/WM/3j70Ms/wBqj/eR52Ng+WfVfegAuYnFrMTPIcIeCF54+lS+S/8Az8y/kv8AhUVys/2WbMkZGw5AjPp9al23H/PWL/v2f/iqAIoon8yb9/IMP6Lz8o9qJYn8yH9/Icv6Lx8p9qIln8ybEkf3+f3Z/uj3olWfzIcyR/f4/dn+6fegCXyX/wCfmX8l/wAKitonNrCRPIMoOAF44+lS7bj/AJ6xf9+z/wDFVFbLP9lhxJGBsGAYz6fWgAWJ/tUg8+T7i84X1b2onicRj9/IfnTqF/vD2oVZ/tUn7yPOxcnyz6t70TrP5YzJGfnTpGf7w96AJfJf/n5l/Jf8Kigicxn9/IPnfoF/vH2qXbcf89Yv+/Z/+KqKBZ/LOJIx879Yz/ePvQANE/2qMefJ9xucL6r7UXMTi1mJnkOEPBC88fShln+1R/vI87GwfLPqvvRcrP8AZZsyRkbDkCM+n1oAl8l/+fmX8l/wqKKJ/Mm/fyDD+i8/KPapdtx/z1i/79n/AOKqKJZ/MmxJH9/n92f7o96ABon+1Rjz5PuNzhfVfai5icWsxM8hwh4IXnj6UMs/2qP95HnY2D5Z9V96LlZ/ss2ZIyNhyBGfT60AS+S//PzL+S/4V438SLWaX4guE1C5hxpVtkxrGd372467kP6eteybbj/nrF/37P8A8VXjfxIjv2+IL+Rc2yEaVbbjJbs+f3txjGHGO/rQByctvcQsQdX1Ftq72KxwfKOf+mfsadBaz3EQkTWb/BJHKQdQcdo6iuE1EOfMuLCQohZm+wMdq8+svfBp9qmpyQBobywRMn5RZNwc89JcdaAPX/hdDIPAFmDdSki5vASQmT/pUvP3e9dYxcAkSzkA4yAnPOPT1rk/hctz/wAIBZ7pYi32m83EREAn7VLn+KuqJlXcwEZ+YAkRdTn/AHvWgDG8dROPh94lJnkONKuuCF5/dN7V4nJZXMSF21m/PQYCQck8D/lnXtnjpZ/+FfeJcyRkf2VdZAjP/PJvevEZ49UELeZeWDKcDabJjnPAH+toAiVJWlijGs35aQZGFt/f/Y56Hpmor+wuVvNMB1a8YtcsASkPy/uZDkfu/bHOetORr7zYYkutPBcAriyPHX0m9j0zTb+LVftmmbr2zJNy20i0YYPkydf3nPGfT+hALM1tPCUDazqHzttB2QYH1/d0QW084YprN/xjqsHIPQ/6v+dNuE1JWiE11YNlgFJsWwp/GX6UlqmovvMF3p6cgnFiwznkHiX+fNAFrRtOun13UFXWr9CLa3JdUgy2Wm4OYyOMdh3PXjGneRXNiw83XNXKFdxdY7UgDIH/ADzz3HasOyl1i2129Ed3Yl2toNxazcjG6XGB5vHfv3HTHNm91bWIWXz5NOddud32BiAMj/ptnrivmsdluJrYqVSCTi7dr7LyIcW2bNvY3NzF5kfiHU9u5lyY7bnBI/55e1a/g/4d22seHvt0+vaxHLJeXYZYvs4XK3Mi55hPJxk9sk4wOK5W11HWWgBgudMWMMQALBwOCQf+W1ep/DL7U/gS1Z5Yd5u7wsREQCftUucDdwM105Vga+GqSlVSSe1rfogimtyn/wAKusF/cf27rJL/ADiUm33Lt4wP3OMHdk5BPyjBHOcjxZ8MrOw8G65eLr2sytb6fPKI5Ps+1isbHBxCDg47EH3r01ln+1R/vI87GwfLPqvvWJ46Wf8A4V94lzJGR/ZV1kCM/wDPJvevcLPE5LK5jjaRtZv9qgk4SDt/2zqFIbl5liGqakCQckpb4XGOD8nuOnrXa3HgLVIbaWWXX7ExohZh/ZbnIA5/5b1St/BmpNdRW0eqWsbEOSf7KwI8YJBxcf7SnjPX648WPEOWtXVT8Jf5GnsZ9jkb+wuVvNMB1a8YtcsASkPy/uZDkfu/bHOetWbi3ltYvMm1y+VcgZKQf/G61vFXhXVdGGk3DaxZzl70xqBYMm0+RKcn98c8AjHHXOeMHIuf7Rgi8y4v9PCA4ybJu/H/AD1+tejhMXRxdP2tB3j81+ZMouLswtoJrpGaPWb/AApwcpB6Z7R+9VBZ3S67dKNWvM/ZoSX2Q5PzS8f6vHH07n2qexW/kib7NdafGoOCq2LDsMdJfTFVjFqn9u3Q+2We/wCzQ5P2VsEbpcceZ9e/cenPRLY5cVJxpNp2f/BJZxdQMqnVtQZmxgLHBzk4/wCef0/MVLHBdyIHXWb3B9Y4f/jdVbn+0EZVkns5GbAUfYWOckesvrj9Kmhj1MxL5d5ZKgGABZsMY7f6ys7s8p16tvj/AK+49g8GaFqM3gXw9KnizWYEfTLZlijisyqAxL8o3QE4HTkk+pNbn/CPap/0Oeuf9+bL/wCR6w/Blr4qbwL4ea31nRo4DplsY0k0mV2VfKXALC5AJx3wM+grc+x+MP8AoO6H/wCCab/5KrU90P8AhHtU/wChz1z/AL82X/yPR/wj2qf9Dnrn/fmy/wDkej7H4w/6Duh/+Cab/wCSqPsfjD/oO6H/AOCab/5KoAP+Ee1T/oc9c/782X/yPR4E/wCSeeGf+wVa/wDopaPsfjD/AKDuh/8Agmm/+SqPAn/JPPDP/YKtf/RS0AH2Pxh/0HdD/wDBNN/8lUfY/GH/AEHdD/8ABNN/8lVkf8Jf4k/6F7Sv/BvJ/wDI1H/CX+JP+he0r/wbyf8AyNQBr/Y/GH/Qd0P/AME03/yVR9j8Yf8AQd0P/wAE03/yVWR/wl/iT/oXtK/8G8n/AMjUf8Jf4k/6F7Sv/BvJ/wDI1AGv9j8Yf9B3Q/8AwTTf/JVc74k0fU9SaFta8YeH4baxYu8Lac8Sb2RgGZvtQZSFLlSGXuewxb/4S/xJ/wBC9pX/AIN5P/kaub8QW974lvBdX/h3Ty4gaHausMV5zhyrWpBZcsBnIw7Agg0mNGjp+jJFq9pc2Pijwu19FbCSAJbTvmLaR5mz7aQ3DnLkEnPJqpJpFpq0mnBr3w7eSSyTvayr4cupGXDsJGMguMom925YhckEdBUOlW99o1xZzWfh+wU2mPLX+2GC/cZDwLUYzvJwMDOMYHFZ13/p17p0rWWmrcRyXP2cx66N8jO7O4Um0LDaxP3COBhsjIp9SY7FiztNMv7GNrLWdNmgmvAIki0LUSXYqSAqi5z5O0NwB5WAaSe10yL+0on8R6fhXEc6RaZqRBdCE/dBbvllwFJj5Azngmsfy9PksYcR6Q1vb3aJA/8AwkCMIioISBSbTjAJwf8AWDqGq3PeTIb7zbyyjaLy95bxBFutCPlBBNnkZJbhsjLsQM80Py/rYa8/63PRPh95qeEVWP7NKgv74CSLMaN/pc3Kqd20eg3Hjua6SVp/MhzHH9/j94f7p9q4r4f6xa2PhGO2a3aMx3t6NkTCRF/0qXgMcFgOmcDPoK6R/EFozxERzfI2T8o9CPX3py3FHZGtuuP+eUX/AH8P/wATXD6HpvizT/DOm6W2k6FcR29nFblm1WUeYFQLkr9mOM46ZNdL/wAJHZ/885/++R/jTIfEFpHBGhjmyqgHCj0+tRKKluKUVLcyoovFMUjJFoOgRkKM7dVlHGTgf8evrn86Zeaf4l1JbaC+sdJtbdLy2uGlg1CSZ/3UySABTAgOSgXO7gHPOMHYHiC0E7v5c2CqgfKOxPv70S+ILR0AEc3DKeVHYg+tL2cb3JVKCd0jW3XH/PKL/v4f/iaitmn+yw4jjI2DGZD6fSqP/CR2f/POf/vkf40yHxBaRwRoY5sqoBwo9PrVmhVtGn/4WDrH7uPP9lWGf3h/563ftW3O0/ljMcY+dOkh/vD2rlLTX7UePNXl8uba2mWKj5RniW69/etqXxBaOgAjm4ZTyo7EH1oA1t1x/wA8ov8Av4f/AImooGn8s4jjPzv1kP8AePtVH/hI7P8A55z/APfI/wAaZF4gtEQgxzcsx4UdyT60AaLNP9qj/dx52Nj94fVfai5af7LNmOMDYc4kPp9Kzj4gtDOj+XNgKwPyjuR7+1E3iC0kgkQRzZZSBlR6fWgDW3XH/PKL/v4f/iaiiafzJsRx/f5/eH+6PaqP/CR2f/POf/vkf40xPEForykxzfO2R8o9APX2oA1g0+DmOP2/eH/Cjdcf88ov+/h/+JrEvvFtrZ2rTLZXtywIAihEYZvpudR78msiT4lQxIXk8N60iDqzPaAD/wAj0rotU5tXSOttmn+yw4jjI2DGZD6fShWn+1Sfu487Fz+8Pq3tXHWvxIha2QJ4c1mTYApKPaEZA/671Ruvi/pmn6k8FzoGuJKYUfZttj8pLgHibHY/lTj7ztHVh7OfZnfztP5YzHGPnTpIf7w9ql3XH/PKL/v4f/ia8zn+NmhlVU6NrSncG+ZbccAgn/ltUi/G7Q3Xcui62ynoQtuf/a1a+xq/yv7hckux6HA0/lnEcZ+d+sh/vH2oZp/tUf7uPOxsfvD6r7VxGm/FK0vbIXFt4c1ySJpJAGH2Uch2B6zg8EEU5vidafaEY+H9XGN0eDJaZ3Ejj/X9eK4pYvDxk4uok15o0WHrNX5H9zO1uWn+yzZjjA2HOJD6fSpd1x/zyi/7+H/4muF1D4m29vpt1PN4b1xIo4Xd3JtTtUAknifP5VQPxw0IAk6LrgA6kpb/APx6tKVWnWTdKSlbs7/kUsJiJbU39zPRImn8ybEcf3+f3h/uj2olafzIcxx/f4/eH+6favN4/jfoIkk/4k2tHe25QFt+mAP+e3tUsfxm0e8vbW3g0LXGmeQ7F2243YRiefOx0BPPpWkvci5S0SCWExEIuUoNJeTPSN1x/wA8ov8Av4f/AImorZp/ssOI4yNgxmQ+n0rjpfihaW+3zvD2sR7vu75LQZ+mZ6Lf4kRCBEHhvWmKKFba1oecD/pvXL9dw1r+0j96Oa6OxVp/tUn7uPOxc/vD6t7UTtP5YzHGPnTpIf7w9q5Oy8fm/wBSuYLbwvrkksMMTyJutBtVi4U8z452t09PpU9z40lG6J/DOrI8ZWR1e5sQVUMDk/6RxW8asJLmi00Lmj3Oq3XH/PKL/v4f/iaigafyziOM/O/WQ/3j7VhJ4tvJEV08I62ysMqwmsiCPX/j4qrp/jaa6tnkg8Ka5IizzRkh7QYZJGVhzP2ZSPw44qKuJo0Y81WaivNpfmVF82kdTp2af7VH+7jzsbH7w+q+1Fy0/wBlmzHGBsOcSH0+lcs/jvbeoreHNUWQZj2G5sdxYkcY+0deKdqfjeaz0m8urnwprkcEMDySOXtDtUKSTgTknAHYVj/aODul7WOv95f5lckux1m64/55Rf8Afw//ABNRRNP5k2I4/v8AP7w/3R7VwZ+MelAZOga4AP8AZtv/AI9UUfxi0kTTD+w9aLFg20C2yBgDn997V6v1PE/8+5fczH21P+Zfeegs0/2qP93HnY2P3h9V9qLlp/ss2Y4wNhziQ+n0rz4/GLSmv4oxoOubzE7BdtvyAVyf9d7j86kuPi3pzQSJ/YGtqWUgE/ZvT/rtWE4ypy5Zqz8xe2p/zL7z0Ldcf88ov+/h/wDia8b+JEl+vxBfyLa2cnSrbd5lwyY/e3GMYQ57+ldInxg0uVd0eg606+q/ZiP/AEdXGa5rs/ivxjc3umaFqRWPT7eJ0ke3VlIknIP+txg59c8HIHGYuio1YSdotNmBPPfhx52nacWCk5N05wPr5XHepIJtTMQMOn2Cpk8C7dec88eV61fk0zVpSS/hzUOV2nFxbjI9Dib3pYdO1e3j8uLw3fKoJOPPtz15/wCetMs9N+FzXP8AwgFnuiiDfabzcBKSAftUuf4a6syspYmGLOQCQxOT/wB81x/gO/OjeELay1C0nhuVnuZGjyjbQ88jryrEfdYdDXQ/29Y8/urjk5xgdevrQBU8dNP/AMK+8S5jjA/sq6ziQ/8APJvavEpZtU8pvNsLAp3BvHOfw8rmvZ/Euow6z4V1fS7dXWe9spreNpAAoZ0KgnBJxk+hrymSx1mVCj+Hb8qfSe3H/tWgDJW5vleNF07T1YgFR9pcY64/5Y8d/wBahv5dV+2aZusrMEXLbQLtjk+TJ1/d8cZ9f6jXTSNTjZGXwzehkGFPn2+R1/6a+5pl1pmvT3NjIvh68AgnMjZnt+QY3Xj976sKAKc0+o741l0/T2Yn5Abpzz6/6rjtzRBNqOGMGnaeoJ5K3TjPv/qufrWlLp2rz7fM8OX52sGH7+3HI6f8taSHTNWtyxi8N343Yz/pFuenTrLQBjRS6r/bt2RZWe/7NBkfa2wBulxz5f17dh1zxLc3t9GyrcWFhyMgtcyEYyO/k464/Sr8ema8uq3F0fD15skgijA8+3zlWkJ/5a/7Y/WpZtN1acYl8N3zDGP9fb+oP/PX2FAFCGfUzH+5sNP2AkfLeOBkHB/5ZetdN4O8f6ro3htNPj0GznEVzdZkbUmTJM8jHjyT0JI684zx0rKi0/WIYxHH4cvgo6Dz7c/+1ag0/TNetbZ45PD14S080g2z2/R5GYf8tfQigDsG+Leo/aVJ8O2YKhk/5CUmOozz9nxwR+tU/FHxI1W+8I61ZyeHrOJJ7CeJpF1NmKBo2BIHkDOM9Mj6iudGj6ks3nDwxemTJOTNbnBPU/62m6lpmvXmlXlrH4evA80DxqWnt8AlSBn9770AemT3niZYJDNouieUFJfdqspG3HOf9GqnbanrKzQwW+g6KjsGKKt9Ou3kFs/6L8vYkHHUeoqSXxPNNC8UnhXWWR1KsPMteQev/LeoodeNu6vH4U1vcN3zNNbMfmxnJNxz0H5V+XRyrGctnhn+P/yR2uce5hePrjxA1ro32rTNMiA1HKGLUZHy3kTcHMC4GMnPPIAxzkcpLPqapulsdP2g9WvH4zx/zy966/xbf6lr0Gmx2vhrU0Nteee/my2oyvlSJgYmPOXH4Zrn5tN1a4QJN4avXUHODNbY9P8Anr719tkFCpQwShVhyu70/wCHbOaq05XTMy1mv/LP2bTtOVM8hbp17D/pl6YqmZdU/t26P2Oz3/Zocj7U2AN0uOfL+vbsPXjdt9L1W0QpD4bv1UnJzcW57Y7y+1Qf2Tr/APas91/wj95skgjjA8+3zlWcn/lr/tj9a9qWxx4qLlRair/8OZdxdXqELPZWBJwADcuxOT2HleoqWObU/LXy7GxCAYAF2wA/8hVoyaRrMpBfw7fEjoRcW47g/wDPX1ApyaXrcaBF8O3oUDA/f25/9q1nZ9jyfq9S3wf1956Z4MuvFS+BfDy2+jaNJANMthG8mrSozL5S4JUWxAOO2Tj1Nbn2zxh/0AtD/wDBzN/8i1zHhTxkbHwXoFqnh/VroRaZar50DWwRv3K5xvmVvbkDpWv/AMJ4/wD0Kuuf992n/wAfrU940PtnjD/oBaH/AODmb/5Fo+2eMP8AoBaH/wCDmb/5FrP/AOE8f/oVdc/77tP/AI/R/wAJ4/8A0Kuuf992n/x+gDQ+2eMP+gFof/g5m/8AkWjwJ/yTzwz/ANgq1/8ARS1n/wDCeP8A9Crrn/fdp/8AH60PAn/JPPDP/YKtf/RS0AcR/bN//wBCzqv/AH8tf/j1H9s3/wD0LOq/9/LX/wCPVY/tdP8AoG65/wCCW7/+NUf2un/QN1z/AMEt3/8AGqAK/wDbN/8A9Czqv/fy1/8Aj1H9s3//AELOq/8Afy1/+PVY/tdP+gbrn/glu/8A41R/a6f9A3XP/BLd/wDxqgCv/bN//wBCzqv/AH8tf/j1cNrmiz3OtyajPYXlrHPOkwSVLTeXReCJPtIPABwOnJyD29B/tdP+gbrn/glu/wD41XM6tpKanrDX/kaxHuUDnw7ds4wpXAfYPl5zjHXvRs7oHtYrabosum38N2vh3UGZCd/yWgMmUZWBPn98gn/dH4Z84j+2aekMd3bzCSXyYhPafOTIzAIn2kAlWO3kN042mtjTdDstNv4btbHV2ZCd/wDxTt2DJlGVgT5ffIJ/3R+FuO1SKCGGO31tY4TcPGo0C7wryMSrY8v+AMwx3z2pdgORt44oLO2e1luo47a5SGGaK4tFC4VgIyVugDJhjyeD3QippmaNrxpEWN7dg5Z1swYGJwxk/wBLAO5iTyAc45IUCtKHw2baG2jt5NfhNtIvktHoF6pWNVIAOAMv8xyx4PdSKkbRJS0rBdR3bg8THwveZVj98tgANuJJPAOcckKBTer/AK8gWiN3wQgi8LxxhXUJdXShZCCwxcScEgkE/Qke9dDWL4I0+dfC6JBbXTRJd3aqZIXVsC5kHzAjIPqDyD1roTZXYIBtZhngfuzzTe4o7EFFWPsN5/z6T/8Afs0gsrtgCLWYg8giM0hkFFT/AGK7zj7LNkckeWaDZXYGTazDtzGaAIKKsfYbz/n0n/79mkFldsARazEHkERmgDAtv+Ry1P8A7B9p/wCjLmtis62srr/hNNUX7NNuGnWZI8s5/wBZc/4VsGyuwMm1mHbmM0AQUVY+w3n/AD6T/wDfs0gsrsjItZj24jNAEFFT/YrvOPss2TyB5ZoNldqCTazADkkxmgCCirH2G8/59J/+/ZpBZXZJAtZjjg/uzxQBlarcJaWJnkWVkVhkRRNI3PHCqCT+ArnZ9asZ1UGPVUKNuVl0u4yDgjvGR0JrqdYU6dpzXd8DbW0bDfNONiLk4GWPA5IH41yd3r+gXMSp/b2lABskPcxsrexG4Z9fqBWM/iPSwztT3GWGpadp8TRxpq7gkHMmmXBxgAdox6VyHinVLefxO0qR3gX7HEuHs5UOQ8vYqDjnr06+hrsLLUtH0fzrO51/TvOSTa6PMkZRgApBBbOcjnPNcl4q1Kxm8QfbIr22ktXtY4knSVSjOryFlDZwSA6EjtuHqK6cDpiIv+ti5P3Vqv6+ZiG8gMm/bdA4wR9mk5/8dpUvYERUCXOAMDNtJ/8AE0qz2t1P+6uYJSqMxQMGIVQWY8HgAAk+wpsV9p8USoL21woxxKo/rXvqfmv6+ZnfXc7PwjrVrb+HIY3ivywmnOY9PncczOeqoR3/AA6VbF1pgYMf7aO0YUHT7jCgEYGPL6cDg9e+ar+FtZ0vT/D0Fve6lZ203mSyeXNOqNteRnRsE5wysrA9wQR1qdbjSGQ3J8Q6e0MUiguJI9oc8jc2fvEI3PBODjGK/JMXT/2us+WS95/PV+R7FOf7qGq2X9bieIdctJvDOqxLDqAZ7OZQX064UZKHqSmAPc8V5895C6lSlxz/ANO0n/xNeia3rek3+galZ2eqWVzdXFrLFDBDcI7yOykKqqDkkkgADrXncl9YvGy/bbfkf89R/jXv8NR5aVTRrVb/APDI9DC1Pen78dl+vmRpPAjBh9rOOxgk5+vy1paLqMEfiXS5GS6KpK5IW1lY/wCpkHAC5PXt9az98Fv5Esl5CEkTdGWIG9clcqc9MqRx3BrT0K+tP+Ei0+4+1QeRbu8k8nmDbEpjdAzHoBuZVye7AdxXt4/XCVV/df5E4+p/sVRcy22/ps7u51fT7qMI8WqADP3dMuO6lf8Ann6E02y1PTbGNkii1Uhmyd2m3B7AD/ln6AUy/wBX8O30aK+t6UChJDG4jOMqR6+4P4VJb6po+lPPbXOu2JnWTa6y3CKyFQF2kFuCNvNfnXsvctyy9P6R8EafhTxHYweJtYleDVCr2dooCaVcuch7jOQsZIHIwTwecdDjoZ9X0e4luHdPEYE7IzImkXqgFduCMRZB+Uc5rC8K+I9Dtdf1W8uNa06G1ntbaKKeS6RUkdGnLqrE4JUSISB03rnqK2ZdU8M6jd3bReK9GYzqGKpPA7oiBWbkk5XCEnIwBknpX1uBjbDwVmtP66GE17xoxeKdKhiWOO01pUUYA/sS8/8AjVYfhrxPYQ6XcK1vqxJ1G+f5NIumGGupSORGecHkdQcg4IIrag8YeEba3jhTxRo22NQozqEXQf8AAqyPD/ijw/Y6dPDea7plvK1/eTKk13GhMclzI6OAT91kZWB6EMCODXlcSQ5sJFcrl7y29H5M6sDpN9NCVNW0hbxLkx6+zI7OinRrrClslv8Aljnnd3PYe+a3i7xPYXHgvXYUt9WDSadcIpk0i6RQTGw5ZowAPckAVIuoeFnuxqT+JNEkiguCxYTxcM+8qGbf1wPl6cIfwTxR4o8P6j4S1mxsdd0y6vLmxnhgt4LuN5JZGjYKqqDlmJIAA5JNfJ06K9vTahJ6r5a/4T0m99TyeXULWaMxtHe7T1xaTDP/AI7UUVzaRS+YBfk7duGtJSOgH9z2FSzappksTRjVLRN3BInXOO/emLcWdtLHcTanb7Zo8oWdR5gB27gc8jKMPrmv6WlU95Pmj/Xz/q58oo6bP+vkIupwf23bv5d3gW0w/wCPSXPLR9tue3+c1fl1GzmTY8N6RkH/AI8Zu3/AKppqFkdUhuxeW5to4ZI3m81diuzIVUnOASEcgd9p9DV77fpt+8dtDqFtJNI6qiRzKWYk42gA5JOcfjXxubu+Nm73229EZzjqtH/XyI4L+0t1wFv24Ay1lLwAMAcJXS+BLlLnW9YeNZQBbWo/eRNGfvT9mANcxaalpVtHs/taxIwANsygcD69a2/CfiDRbbW9Ukn1fT4ke2tlRnuUUMQ02QCTzjI/MV58dzowcbVr2f8AXyPRqK5298Q+HbtVC+J9Mi2hvu3kfUgjP3u2aktvE3hy3t1i/wCEi0k7c9LuMAc5wBuOAOlaHsG9RWP/AMJZ4b/6GDSv/A2P/GqF3rfh65laQeKdLXOPlN3GQMA9MMOcnOfUD2oA6eisf/hLPDf/AEMGlf8AgbH/AI0f8JZ4b/6GDSv/AANj/wAaANiiuYg1vw9DdJMfFOlvtznddx5OSxPO7odw4x/CPStex17R9TvI7Ow1axu7qTOyGC4SR2wCThQcnABP4UAaFFPudLvbi2khEFzHvGNyxnNRWmi31s8zNDO/mNn/AFLDuTz6nkDPoBQA6iqepatpujXC2+qahaWM7JvWO6mWJiuSMgMQcZB59jWPqGveHb5I1HifSowjhipu4yr+xG4ZGMjHvQB0lFYkPinw5FDHGfEelsVUKWN7Hk47/ep//CWeG/8AoYNK/wDA2P8AxoA2KK5xtf8ADbX4uj4m007cYT7bHgYBH97HfvVv/hLPDf8A0MGlf+Bsf+NAGxRWK/ivw4yMq+ItLUkYDC8iyPfrVOz1zw7azmT/AISfSnGwIAbuPPAA5O7nof8Avo+tAHTUVj/8JZ4b/wChg0r/AMDY/wDGobnxL4cuI1UeJdLTDhji8j5wc4+9QBvUVz1j4i8O2cHlt4l0mQ5zn7XGOwH948nGT7k1Z/4Szw3/ANDBpX/gbH/jQBsUVzd5r3h27cMPE+lKAu3YbuMqfmBORuGc4x/k1Zh8U+HIoY4z4j0tiqhSxvY8nHf71AFDw7rlpZ+FtFglh1BnTT7fJh064lXmJTwyoQfwNaX/AAk1h/z76r/4Kbr/AON1neHtf0bT/C+i2t7q9hbXCadbFoprlEdcxKRkE55BB+hrR/4Szw3/ANDBpX/gbH/jQAf8JNYf8++q/wDgpuv/AI3R/wAJNYf8++q/+Cm6/wDjdH/CWeG/+hg0r/wNj/xo/wCEs8N/9DBpX/gbH/jQAf8ACTWH/Pvqv/gpuv8A43Xb+BP+SeeGf+wVa/8Aopa4j/hLPDf/AEMGlf8AgbH/AI12/gT/AJJ54Z/7BVr/AOiloAP+E78H/wDQ16H/AODGH/4qj/hO/B//AENeh/8Agxh/+KroKKAOf/4Tvwf/ANDXof8A4MYf/iqP+E78H/8AQ16H/wCDGH/4qugooA5//hO/B/8A0Neh/wDgxh/+KrnvFHiLQdUFrLpfjLw9DcW4lKs+qpH8zLgfMpJAz1Pp69K9BrjNdg8Zvq11LpN3LHaKv7iJVt9rEIDyXUty4K9RwT04IPIDn9I1exg1eG91L4gaLImZBNBHr25NjeYcBSQMgmPDYBAU4Pas6c6NHe6TPZeL/CmdPkunRpdWQlPMlZx2LE4IBwy85yXHFdT4cg8dT+J7t9cu7m30kCV4Iwtr1JAVCVBYqBlgflJ43elVptK8ZQXmlyW011MsD3LTeddAhx5rMgYCRRlkwBlXC8DCdaOz/rruG10cXa6Xo1lp9naQeL/B+22vI5Sr6jC6T7VZfPkV0YGQ7uVHoMSA81ZuYNDuH1B5Nd8FyvcOsjb9cG26OdzCUFDwGOV5YAKoCjJNa9roXju10+zhZtQuXivI2uPO1FiZyFYNIGWZWWEkqducjGfLPSrNzpPi2V9Qcw6/+8dXZI9UjUSgncViIlHl7SQvAXKq2WbIUD3/AK8gjt/Xmb/w5mt4vBcK/b4blftt9tuBICJh9rmw4PcHrmumluYDJCRNGcPk/MOPlNYPw+S4j8JBLtw90uoX4mYdGf7XNuP55ro5v9bb/wDXQ/8AoLVUviZMfhQfarf/AJ7xf99iora5gW1hBmjBCAEFh6VaqK1/49If+ua/yqSiJbmD7VIfOjwUUA7h6tRPcwGMATRn50PDD+8KlX/j7k/65p/NqLj/AFS/9dE/9CFAB9qt/wDnvF/32KitrmBbWEGaMEIAQWHpVqorX/j0h/65r/KgDn7S5g/4WDrB86PB0qwAO4f89butue5gMYAmjPzoeGH94Vk2f/JQ9Z/7BVh/6Nu627j/AFS/9dE/9CFAB9qt/wDnvF/32KiguYBGQZox87nlh/eNWqit/wDVN/10f/0I0ARNcwfaoz50eAjAncPVaLm5ga1mAmjJKEABh6VK3/H3H/1zf+a0XX/HpN/1zb+VAB9qt/8AnvF/32KiiuYBJMTNGMvkfMOflFWqih/1tx/10H/oK0AAuYCCRNGccn5hxR9qt/8AnvF/32KlooAq21zAtrCDNGCEAILD0oW5g+1SHzo8FFAO4erVLa/8ekP/AFzX+VC/8fcn/XNP5tQBFPcwGMATRn50PDD+8Kl+1W//AD3i/wC+xRcf6pf+uif+hCpaAKsFzAIyDNGPnc8sP7xoa5g+1Rnzo8BGBO4eq1Lb/wCqb/ro/wD6EaG/4+4/+ub/AM1oAiubmBrWYCaMkoQAGHpUv2q3/wCe8X/fYouv+PSb/rm38qloAqxXMAkmJmjGXyPmHPyiiW5gMkJE0Zw+T8w4+U1LD/rbj/roP/QVom/1tv8A9dD/AOgtQAfarf8A57xf99iora5gW1hBmjBCAEFh6VaqK1/49If+ua/yoAiW5g+1SHzo8FFAO4erUT3MBjAE0Z+dDww/vCpV/wCPuT/rmn82ouP9Uv8A10T/ANCFAB9qt/8AnvF/32KiguYBGQZox87nlh/eNWqit/8AVN/10f8A9CNAETXMH2qM+dHgIwJ3D1Wi5uYGtZgJoyShAAYelSt/x9x/9c3/AJrRdf8AHpN/1zb+VAB9qt/+e8X/AH2KiiuYBJMTNGMvkfMOflFWqih/1tx/10H/AKCtAETXMH2qM+dHgIwJ3D1Wi5uYGtZgJoyShAAYelSt/wAfcf8A1zf+a0XX/HpN/wBc2/lQAfarf/nvF/32K8b+JGpWFt8QXM97bRB9KtgpklVc4luM4yfcfnXtNeQfEH/kocv/AGCrX/0bcUAcNcaxp0jkx6xYAbCF/wBLVdrc84HXt9MU+11rTI4As2r2DOCeRdKeM8ck56VduDc7z5IbAQ7cbcFueufw6U+1MxgH2gESZPUg8Z46cdKAZw8epWIe5ze2/NzMw/eryDIxB69xTGvbRt2dQt+WBBFwBxn0+lXY/wDWXX/X3P8A+jWpjCc7sMy/MMY24xn/AAr36Sl7KPp28vU9CN+RFPUNQsn026RLy3ZmhcACUEk4PvXXz65pbQsser2AY463Kj6jOePrXM6l/wAgq8/64P8A+gmu2nMghbyhl+MYxn3xnjOK4MxvzK5hiL3Rjpq1j5sLvrWn4QAMouhz19T9OueldB4T1XTrnx/4cWC/tZWW5mYiOZWIH2WcZ4PuPzrPQ3plhLLtQAbwWUnPPtz26Yrc8Nf8j74b/wCvub/0lnrzzmPZpbiJihS4iGDzmTFJFcRru8y4hOemJM1NL5mU8sZ5+YcdKSIynd5ikenI/pQB5X401fTbL4g3Bu9RtIA+lWoQyzKu7EtznGTzjI/Oubv9a0i4ZXtvEenxOFIz9vUDORg4BweN351vfEH/AJKHL/2CrX/0bcVyl4t3uDWrnhfunbgnI9eemfyrxsTk0K+Iddzab/ysTy3dzUtPEWjx2+241/THlLMxIvEI5JIHXsOK5yx1vSUjuQ2qWS5vLlhm4QZBmcg9ehBB/GtW2MxhzOMSFjx6DJx+mK9F+HP/ACJVv/193n/pVLV4TLoYGUqkXe5nJ+zVzyAanYm63trtgse4nAuwSRngY3Y6Uuta1pUuhahHHqdm7vbSKqrOpJJU4AGa9tC64+pYz5dsJHJZmQjaGG0ABc8rnOSPqOlN8bf8iF4i/wCwXc/+imrvVbyJ9vrax4/LrmlNC6pq9iHKkKftKcH86rw6rpiyo8ms2WFDDaL0EdsdTz36+tbEu/yX8v8A1m07fr2qvCt0ZUaR3EYDAqdvPTGcfj09q3OgzL/WtKe80xl1OzYJcszETqdo8mQZPPHJA/GrFzrWnSRbbfWdPjfP3jOpx+v0qbUf+P7Sf+vtv/RMtWrk3Ai/0ZVaQn+I4AH+ePxoAy7HWbCKJhc6xp7MTkbbpW7DPU+uaji1rShrt3IdTswjW0ChvPXBIaXIzntkfmK1LFrpom+1IVfPGSDxgenvmoYf+Rhvf+vS3/8AQ5qAKt1q+myspi1qyVeNy/a1XOCO4ORxn9Kmh1zSlhUSavYFwOcXKH9c81auhdbl8hiF43YAz1HTPsT+VTQmQwqZRh8cj/8AV3oA9L8JeLPDemeCPDtnf+INKtLqPSrTfDPexxuuYUIypORkEH8a2P8AhO/B/wD0Neh/+DGH/wCKo8Cf8k88M/8AYKtf/RS10FAHP/8ACd+D/wDoa9D/APBjD/8AFUf8J34P/wChr0P/AMGMP/xVdBRQBz//AAnfg/8A6GvQ/wDwYw//ABVHgT/knnhn/sFWv/opa6Cuf8Cf8k88M/8AYKtf/RS0AH/CCeD/APoVND/8F0P/AMTR/wAIJ4P/AOhU0P8A8F0P/wATXkHmX3/Qa1z/AMG9z/8AHKPMvv8AoNa5/wCDe5/+OUAev/8ACCeD/wDoVND/APBdD/8AE0f8IJ4P/wChU0P/AMF0P/xNeQeZff8AQa1z/wAG9z/8co8y+/6DWuf+De5/+OUAev8A/CCeD/8AoVND/wDBdD/8TXG674ejtNWuk0zwL4clsoVym7QRI0hCBzhlIHJyo4PJ74weS8y+/wCg1rn/AIN7n/45Ve7vb+2WNl1jXG3MQQdYuR/CT18zjp1qZSUVzPoaUqU601ThuzqvD+hzalr95BqngHwxYabCJnSVdCZmfaQFTLBQWGc7lDBwCFxjNZ9poMYksJv+EXiuYSzsYpfDEcTyDPzLL+5GwqvK4wCTt3PgmsNNQvXO06xraNs3ENrNzxwDz8/Tn9KRL/UDHHIdb1lkYMdy6vdc4BI48zjoKhVY6a/1/TOmWX4hcykrf09rej/Q0rXw9exafZi78JW0832yNbtk0GCNwdrb44/9GZTHu24kIweR5g61ZufD0bPqDJ4djiQOrbU8KRloUY5HlfuWEhAKq2SxyWO1QuTz6alqRWLfres5ZwrFdWucDgZX/W9cn36dKG1PUdjsNd1YYx11e6+XgnB/edeg+p71LxEHr/XQ2/sjExfK7f0/+D/Wh6/8OLONPBcSTWNvBIl7fK0McYCxkXco2gAcAdAPaumltoBJCBDGMvg/IOflNeDeH9X1S20t4otTv1Rbu54Ny5OTPISSSckk8knknmtQa9rAB/4ml4c+s7HH054/Cuhu7ueZyuPuvoe1fZbf/nhF/wB8Cora2ga1hJhjJKAklB6V41/busf9BW+/8CH/AMa6Pw/pFvN4E0vVbq+1yWd9MiuJSNbvF3MYgx4EuBk+gxWc5qCuyJzUdz0JbaD7VIPJjwEUgbB6tRPbQCMEQxj50HCD+8K4a3s7W6ltrRW1hlZTK0sWt3pK7iRy5YEj5OjEYycDk5zfH+lLo3gy8v7DUtciuY5bcI51q7bG6eNTw0pHQmkqibsKnUU5qC3f6nqH2W3/AOeEX/fAqK2toGtYSYYySgJJQelfLs3iDXIoy/8AwkOuHHrqtwP/AGelPifXLq6kb+39YVmJfbHqMyKMnsqsAo54A4x2rp9jI+hfD+IUuVyjf1f+R9DWltB/wsHWB5MeBpVgQNg/563dbc9tAIwRDGPnQcIP7wr5y8M6zqy6vqUh1fUnkaC3UvJeSOxAaXAyzE4GTx7n1rpzrmrkYOqXx783D/41m1Z2PIxFCVCrKlLdHtf2W3/54Rf98CooLaAxkmGM/O45Qf3jXjX9u6x/0Fb7/wACH/xpmg/atR01rq51fWmle6uQSmrXKDAmcDAWQAcAdBUykoq7JpUnUdke0NbQfaox5MeCjEjYPVaLm2gW1mIhjBCEghB6V4pNdiG+SFtR1n5nKA/27d7x8wB+XfxyQRzyKl1+Ge08Oapcw6vriyw2ksiMdYujhghI4MmD+NT7RG31Seuq0Pa/stv/AM8Iv++BUUVtAZJgYYzh8D5Bx8or5lbWtaVGb/hINdOBnjVbj/4uoY9e1tnUDXtZw4JLLq9wemP9r6V6P9n1O6/H/Ij6vI+pfstv/wA8Iv8AvgUfZbf/AJ4Rf98CvnTQta1lb5ydc1eT92eJdQmcdR2ZiK6H+3dY/wCgrff+BD/41zVqUqUuWRlODg7M9ltraBrWEmGMkoCSUHpQttB9qkHkx4CKQNg9Wrxka5q6gAapfADgAXD/AONL/b2sYx/al59fPbP55z/k+tZEnss9tAIwRDGPnQcIP7wqX7Lb/wDPCL/vgV4qNe1gH/kKXh/3p2P8zR/busf9BW+/8CH/AMaAPZYLaAxkmGM/O45Qf3jQ1tB9qjHkx4KMSNg9VrxXQzd6hpz3Nzq+tNK11cAlNWuUGBM4GAsgA4A6CkGpttMCX+sNudWY/wBsXRZAOPvbsr97kZ28DJ4GPGnndCNSVPlk3F2e3T5noxy2rKCnda+v+R7Xc20C2sxEMYIQkEIPSpfstv8A88Iv++BXiusG603RL++ttW1kXFtbSTRGTVbiRdyqSMqzlWGR0IIPQg0f27rH/QVvv/Ah/wDGuvA4+ljIuVNNW7/8OznxOFnh2lNrXseyxW0BkmBhjOHwPkHHyiiW2gEkIEMYy+D8g5+U140de1ggf8TS8GPSdhn688/jVO61bVbvUdJtpdX1MRS3TBxHeyxkgQynqrA9QO9dVWoqVOVSWyTf3HMz3b7Lb/8APCL/AL4FRW1tA1rCTDGSUBJKD0rxu/8AtFnGjpqGtSAk5zrl2uMKW/vnPQ0+1mfVDNcDUNbizJyq6tcooJAJAVZAFAJxgDAxxXj/ANv4fl5uWVvl/mRzo9hW2g+1SDyY8BFIGwerUT20AjBEMY+dBwg/vCvE21bVLDW7ixg1bUvIW2hmAkvJZG3M0gPzMxbGEXjOByQBk5nGvawD/wAhS8P+9Ox/ma9bD1o16Sqx2ZSdz2r7Lb/88Iv++BUUFtAYyTDGfnccoP7xrxr+3dY/6Ct9/wCBD/41ueENNGseHVvr7UdakuJLq6DMmsXUYwtxIowqyADgAcCuXMsypZfSVWqm03bS3Zvq12NIQc3ZHpLW0H2qMeTHgoxI2D1WsTx1bQL8PvEpEMYI0q6IIQf88mrmVgt2vBp8UmqOJJyrOdfu/Mj27h/fJUHDfLnDYBPQYj8XeHrSHwVr0q3mssyadcMBJrN26kiNuqtIQw9iCD3rylxRhOeMHCSb8o//ACRfsJHk82lackTMml2jv/CogXk/lTFtba5ljhm0yHyYo9sQeAYjGd20dgNzMcDvk962P7AsfW8/8DZv/i6P7AsfW8/8DZv/AIuv0h5zh27+z/I8n6pUt8R0Pwqtbe38dPbwQRRQS6ZM8kaIFV2WWEKSBwSAzYPbcfU17Pc20C2sxEMYIQkEIPSvm0WY03X7U2N3qFsz2s4Z4r+dWIDRcbg+ce3Q4HoK021LU7Ro511fWZSrghH1Sd1JzwCrOQwzgEEY55rxMbiYVq8qkVZO2nyH9Zjh7Up3bPoT7Lb/APPCL/vgV438SNNsLn4guJ7K2lCaVbFRJErYzLcZxkew/KuZtNS1C5j3f21rYIAzt1i5IGRnH3+tVBbG/wBfujd3upTslrAFeTUJ2bG6XjcXzj26DJ9TXKpJmtLFwqT5EncdcaRpsbkR6NYkBCw/0QHceeMgcduvXNPtdG0uaAPLo1kj5IINqq9D1xipv7Gtf+et9/4Hz/8AxdH9jWv/AD1vv/A+f/4uqOo5GPTrEvc5srfi5mUful4AkYAdOwpjWFt822xtQQwABtweM4/+vXV/8I1pYziO45JY/wClzcknJP3u5o/4RvTP7lz/AOBk3/xVejDGU1FRcdkdKrRSSsclqGn2SabdOtnbqywuQREoIOD7V18+i6THCzJpFizDHAtlP44A5+lMbwzpToyPFcMrDBBu5SCP++qn/sa1/wCet9/4Hz//ABdc+JrRqtOKsZ1JqT0RTTStPeWEf2HZiNgN5Nmowefy6D1602/0XSkvNMVdMs1D3LKwECjcPJkODxzyAfwq9/Y1r/z1vv8AwPn/APi6a2hWTsjM14xQ7lJvpjtOCMj5+OCR+NcxkRXGj6ZE0WzRrJgzANi0UkD8uPrSWukaXNv8zRbNCCMZtFH4cjnHrVj+xrX/AJ633/gfP/8AF0f2Na/89b7/AMD5/wD4ugB2jaDo8uu6hHJpNi6JbW7KrWyEAlpskDHfA/IVoX+gabAyta+H9LlXaSU+wqSTkDGR04J7dqzU0e2ikaSOW/R3AVmW/nBIGcAnf2yfzNS/2en/AD96l/4MZ/8A4uvCxeV162IdWNSydtNe1iHF3ualp4f0We38yXw/p0bFmwps0Bxk46j0xXOWOiaS8dyW0uybF5cqM26HAEzgDp0AAH4Vf/s9P+fvUv8AwYz/APxdQrodmgIV71csWOL6YZJOSfv9SST+Nb5dl9XCzlKpO6fr+o4xaKI0qza68tdDsdm4gk2agAA+vuPb8DS61oulRaFqEkemWaOltIyssCgghTgg4q9/Y1r/AM9b7/wPn/8Ai6bJoVlLG0cjXjo4KsrX0xBB6gjfXrFCS6JpKQuyaRYsyqSB9mTk/lVeHR7CSVA2kaeI8NuJsgCSMY69Ov6Vb/sa1/5633/gfP8A/F0f2Na/89b7/wAD5/8A4ugC94e8PaJN418P28uj6fJDLcyrJG9shVwLaZgCMYPIB+oFew/8IJ4P/wChU0P/AMF0P/xNeBX9mLC70ya0u9Qhm+0kCRL+YMv7mTod+R6ZHYkdCanuNW1K3jDtrmvNk4wuq3JP/ofpmvRwmWVcVTdSDSSdtb/5eZhVxEacuVpnuNt4F8INawk+FdDJKAknT4vT/drzHxz4a0G08dSW9tommwwDTLdxHHaIq7jLOCcAYyQq8+w9K5yHXNU1AyXH9tawhZ8lYtTnVBnnhQwAHPQDA7VXhgfUddu2vb7Urh0toAryahOzY3S8bt+ce3QZPqaeJyurh6XtpNNeV/8AIVPExnLlSdyW60fT42UQ6Np7A4y32VTt5APAHPX9DU0OiaTJCrvpFirEdDbKP0xxUn9jWv8Az1vv/A+f/wCLo/sa1/5633/gfP8A/F15p0HqfgzwZ4VuvAvh64uPDOjTTy6ZbPJJJYRMzsYlJJJXJJPetz/hBPB//QqaH/4Lof8A4mvENCkvB4e0wLq+sxr9kiwkeqXCKo2DgKHAA9hwK0PMvv8AoNa5/wCDe5/+OUAev/8ACCeD/wDoVND/APBdD/8AE0f8IJ4P/wChU0P/AMF0P/xNeQeZff8AQa1z/wAG9z/8co8y+/6DWuf+De5/+OUAev8A/CCeD/8AoVND/wDBdD/8TR4E/wCSeeGf+wVa/wDopa8g8y+/6DWuf+De5/8Ajlev+BP+SeeGf+wVa/8AopaAOf8A+FT2P/Qxa5+dt/8AGKP+FT2P/Qxa5+dt/wDGKX+2vGH/AEEdD/8ABVN/8k0f214w/wCgjof/AIKpv/kmgBP+FT2P/Qxa5+dt/wDGKP8AhU9j/wBDFrn523/xil/trxh/0EdD/wDBVN/8k0f214w/6COh/wDgqm/+SaAE/wCFT2P/AEMWufnbf/GKxNX8G6Fo9y0dxrXiWS4VQUSGK1dnUg/d/c9Mjb9SPWtz+2vGH/QR0P8A8FU3/wAk1kXnifVnuGjvL3w9JIT9lYyaFOwO/nZu8/GDgZGcetZ1G7aOx1YSHNU+Fy9N/wCuhDY+ENH1GaGKDV/FAaWLepkW0X5tu7YcxZDYz2xweaii8FxFLWSXUdaSOUuXdbm1YBF/jX/RxuX1J2jkYLZGbdv4i1adgkF14fJCEKBoE4+ULjA/f/3TjHpVSHUr/dbL9j8NQ4aRU3aAQIiM7uRcd8Hpn3xWfO/5js9jTu70mvW99n5r8uhRtvD1rNbWkkuo61C9w6HBngZUiZd25itocHtgjAzywqeTwpGomMd7rTqH2wsbu1Ab7zZYi2O3KLuA5OCM4yKki8S6lNFA3k+HUM9yJY0k0XaTIwyJebrGT6/e9qSXWtRH2kGx8PP5mFYf8I+f34BODzc8gbCRux04zU88v5jolh6Klb2DXz8/U57SvDwlt7gxaxqSRi9ulUbYM4E8gBOY+pxk9sk4AHFNnso7aWSObWNYTZuwdlsQ2FDcYj9COtdF4d0PW9W02a/i1nTYlnv7xiv9mu3P2mTJH78cE5IHYEDJxkzXXh29jaYXOt6WxjG586JK3YHtMcnGDgc4Gegr5DEZtOOKqU/baJtWV9Nf8J4bo1b6Ix/+EafH/Ic1L/vm3/8AjVYeieJvElt4d06OHxFdQwRWkSogt7chFCDAyYicAepJr0KPwrrskauuu6dtYZGdJkB/Iz5FeTaZa350Kzb7ZaCI2yHa1qzEDaOD+85/KvpeEsxw9aVb65L2iVraPR690jgxinTjHmdrm+njfxLI8ap4mvD5gyD9mtff/pl7Gm3+p67r6Wuk6lr95NZ3l9awyoIbdTgzoMgiIEEdR9Ocjisdbe5aYFb2xL9mFi3uOvmfWnXI1TT/ALLeC7s3aC8t5EU2rAFhMhGf3nTOMj9R1r7GdbLJU5Rpw993tp16ficcKzVSNpf19x6Be/CnQ7GNHk1jXG3vsULJbDnBPVowOx70yz+F2gXtxcQxaxrmYGKMS9sRkEg9Izjkd8Vm3HxA8SSIPtA0F0DAjzLCQgHp3m96WH4jeJsukTaINrEsBp8o5JOT/rvXNef/AGTmV7W/8mX+Z6f9r4q38aX3yN7w98NtKtvFer2JvtRljSxtJg8jx7ss9wCOEAx8g7dzXTy/DvSEQEXF9yyjl07kD+7XJ+C/FerXniXWrm9Fk0xs7SMeTC6LtD3BHBdjnLHnPpxXbP4gu3XBjh4IPCnsc+tcs6dSlJwqfEtzWNSVVc8ndvqQf8K40f8A5+b7/vtP/iapWfwztYIXS28Q61BEZpXEafZiFLSMxwWhJ6k9TWt/wkd5/wA84P8Avk/401PEF2i4EcPJJ5U9zn1qGk9yoycXdOxnn4eKJ0T/AISfXMFWJ+W07Ef9MPeotQ+GcFxpt1BN4k1x4pIXR0ItRuUggjiDP5VqnxBdmRX8uHIBA+U98e/tRJ4gu5I2Qxw4YEHCn/GlyrsX7Wp/MznP+FJ6L/0HNc/77t//AIzTE+C2jM8oOua58jYHz2/oD/zx966j/hI7z/nnB/3yf8aaviC7VnIjh+c5Pyn0A9fatvb1f5n94vaT7nG6v8LNP0O0W6s9c1nzHcRnebcjBBP/ADx9hWDP4eMCqf7a1V2Y7VVVt8k9e8WOgNdx4l1PU9S06OG3ktLd1mDFpIGkBGCMYDr69c1x91DrAh/0jUdLdCeFOmSNk+w87muarUk5XbO2hCM4XkrspWWipfxNJFrmqgKcEMtvnoD2j9DW/wCEPCcGo65qtle6jfTx21tbSxk+UpBkaYN91Bx+7X9ayrGHVGhJstQ0lY8jITS5FHQY484dsVQPizxJ4R8T3gt5tKnkubO33tJZSAAK820ACbr8zZOfTgY5dGMqk+WOoVaS5PdjqeoS/DvSEQEXF9yyjl07kD+7T/8AhXGj/wDPzff99p/8TXmcvxf8WHCMuiZyG4sZj0Of+e3tT0+MPi6RA6poe09M2Uw/9rV2/U63b8UcnsZ9ju7P4ZWkELpbeINagiM0riNPsxClpGY4LQk9SepqU/DtBOif8JPrmCrE/La9iP8Aph71zWheOvF+qaSl4J9Di3yyjYdPlbG2Rl6+eOuM1OfG3ibzUc6houeVXGkz4IOOf9f06c9K+bq4jK1VlGpFcybv7t9evQ7YUMdypxbt097/AIJsah8Mre4026gm8Sa48UkLo6EWo3KQQRxBn8qv/wDCuNH/AOfm+/77T/4muW1fxn4vstFv7s3OhyCC3kkKDTpRu2qTjP2g46elc43xk8XIpZo9DAH/AE5zf/Hq7sBPC1oyeESst7K36If9nY6s3dXt3a/VnpKfDvSGeUG4vvkbA+dPQH+771XvfhlpUs1m8Wo6nbyxTF0kjeIkHy3Xo0ZHQntXn3/C5PE/y+TDo4dhmUtaykFvb96No27eCScgnPOBNZfFfxfqGr2NmV0NPOkYB/sUp24jdunnc9MfjXXWioU5SqL3Unfrp1Iq5Vi6VN1Jw91b6r/M9A/4VvH/ANDPrn5Wn/xio4fh0kkEbnxPrmWUE4W19P8ArhWLc+NvFVoFM19ooDZwRpM7dBntPxxUkfjHxJMzixvdF+zo21A+nyuyrgFQWE4BO0jkAfQV4X1rKLX5Y2/wP/5E8y8TVg+GWmrqVxPcarqt1K8Mab5WhGFBcgDZGo/iNWJfh3pCICLi+5ZRy6dyB/drK0bX/F+q61f2n2/Q4jb28Ehf+zJW3b2lGMfaBjHl+vOe2OdVtQ8QpJLHdaxpTLEPm8rRZxhzjZz55B+YqSo5I44zkerRrUHTTpfD00sL2kFoP/4Vxo//AD833/faf/E0zTfApsLRrex8Ta1bW4mldYkW1YKWkZjgtAT1J6k1NFN4sniWWPWtDZHGQf7HmH/tzVfSfFV/cWTmSK28yK5ngdlVgHaOV0LAbuASpIGTjOMnGTVSlQxC5KkVJLo1f8yoVU37rLR8KXonRP8AhLtcwVYn91Z9iP8Ap396h1PwRNeaTeWtz4r1ySCaB45EKWg3KVIIyIARkHtVg+ILoyB/Lh3AEDg45x7+1D+ILqSNkaOHawIOAc/zrFZbgk7qjH/wFf5GnPLuQf8ACuNH/wCfm+/77T/4mmJ8O9IZ5Qbi++RsD509Af7vvVz/AISO8/55wf8AfJ/xpq+ILpSxEcOWOTkH0A9fau0kyL74VaRd39vIup6rbvHFIoaJ4jkEpkHdGfQVDN8JtPjgkceINcyqkjJtvT/rjW6fEF1vD+XDuAIHBxzj39qR/EN1JGyNHDtYEHAOf50rIzlSpyd5RT+Rj/8ACo9O/wChh1z87b/4zVDS/hzpsPjHVrKTUdSuFTT7OVXkaINlpLkEfLGBj5B2zyefTqf+EkvP+ecH/fJ/xrEtdfuh441WXy4dzabZKflOOJLr396LII0qcXeMUjQl+HekIgIuL7llHLp3IH92n/8ACuNH/wCfm+/77T/4mp38QXTjDRw4BB4B7HPrTv8AhI7z/nnB/wB8n/GmaHjM1hcnUNRRdWvESG/uYEVUh4WOZ0XrGT0UVVeK5UMRqmpuoYJlUt+TnHdPWurn8Kam99eTw6vZolzdTXIR7BmK+ZIzkZ80ZwWx0qH/AIQzU9zN/a2nbmOSf7Mbn/yNQBzGpW97Z6VeXUesXpkhgeRQyQ4JCkjP7v2r2hvh1o6Lk3N//wB9p/8AE153d+CtVvLKe1k1uzCTRtGxXTmyARg4/fe9emnxFdsMNFbkHqCp/wAaAKQ8AaIXRRc3+WGR+8T/AOJ9q5f4geFbfQdP0t9PvryJ7m/8iRiY2+XyZX4ymOqLXaDxBcjpBbDHT5D/AI1geLo73xRY2UCXFvaPa3X2lXMDSBv3bpgjeO0hPXtQB5nNbTwlA2s6h87bQdkGB9f3dEFtPOGKazf8Y6rByD0P+r/nXRv4O1STG/V9PbacjdprHB/7/UieDdUiz5eracm45O3TGGf/ACNQBZ8BeHI9b1XV7XUNQvJktoLaSI/u1ILtMG6IP+ea/rXbS/DvSEQEXF9yyjl07kD+7WD4Ssb/AMMXuoXUt5bXb3kcMeFtmiCCMyEfxtnPmH8q6h/EF264McPBB4U9jn1oAg/4Vxo//Pzff99p/wDE0yL4d6Q6Em4vuGYcOnYkf3auf8JHef8APOD/AL5P+NNTxBdouBHDySeVPc59aAKp+HekCdE+0X2CrE/OnYj/AGfes3xR4I0/SfCOtala3V4Li0sJ54izIQGSNmGRt55Fbh8QXZkV/LhyAQPlPfHv7VS1zULrWtA1LSmMMS3trLbGQISU3qVzjPOM0AeSSWVzHG0jazf7VBJwkHb/ALZ1CkNy8yxDVNSBIOSUt8LjHB+T3HT1rpz4R1dlKtrNgQRgg6a/P/kamp4N1SPGzVtOXGcY0xhjPX/ltQBjad4cOseJ9D0671jUDDPcyAsghDLi3lbI/d4/hxyDwT3wR6L/AMKd0v8A6D+uf99W3/xmsLR/D2pab4g0/VJtUtJxZSPIsSWTJuLRPHyTKezk9O1d5/wkd5/zzg/75P8AjW1PEVqatTm0vJtESpwk7yVznYfhBpkkEbnX9cyygnDW3p/1xrh/EnhJPD3jCaxstY1Io1hbzM8ggLEmScY/1YGBt9M8n2x6xH4gu441QRw4UADKn/GuO8TaPqGv6/8A2rDqFrasbWO2aN7RpB8jSMCCJF/56H8qc8TWqLlnNtebYRpwi7pJHBzwz27KratqTM2NoWODnnH/ADz+n51LHZXEiB11m/wfVIP/AI3XQP4O1ST7+r6e3+9prH/2t7ClXwhqyKFTWLBVAwANNcAf+RqwLNnwn8MrO/8ABuh3ja9rMTXGnwSmOP7PtUtGpwMwk4Ge5J961/8AhU9j/wBDFrn523/xisjwnq/iqPwbocdvf6MsC6fbrGsmmyswURrgEicAnHfA+grY/trxh/0EdD/8FU3/AMk0AJ/wqex/6GLXPztv/jFH/Cp7H/oYtc/O2/8AjFL/AG14w/6COh/+Cqb/AOSaP7a8Yf8AQR0P/wAFU3/yTQAn/Cp7H/oYtc/O2/8AjFdB4E/5J54Z/wCwVa/+ilrA/trxh/0EdD/8FU3/AMk1v+BP+SeeGf8AsFWv/opaAOI+0+JP+gTpX/gzk/8AjFH2nxJ/0CdK/wDBnJ/8YrQ26/8A9Cjqv/gRZ/8Ax+jbr/8A0KOq/wDgRZ//AB+gDP8AtPiT/oE6V/4M5P8A4xR9p8Sf9AnSv/BnJ/8AGK0Nuv8A/Qo6r/4EWf8A8fo26/8A9Cjqv/gRZ/8Ax+gDP+0+JP8AoE6V/wCDOT/4xWNd/aV1LzLjS9IF42CVXWJ8491EPAJx25rqduv/APQo6r/4EWf/AMfrLutN1SS/VpfDesJJM2Uh+1WI3MoGSAZsngDPPas6ibWiudWEqRpzblNxVumj9DPt57zdi3sdDLIp+5rUhIAUA/8ALHsMc1Xje4dLWMaXppDb4oUk1e5ycAkghoM4A6Z6Z461uQaPrFsUaPwrrQKLgH7RZcfLtz/rqx4xFOLHFhfzSzO8VtIuq2G6dhkMoC3ADsCxzwTk81moy/lR1qtRTb9rP7/J/wBb7NkMNzPPDG0OkaeyvN8gXUbrJOAen2fOzGP9mmvcyrHcKdM0/aGAcLqt0eR8vy4g7AEHb2HPFPVrN7WOdbG4aCK6WFJf7T00qsgHywg+fwcDgfe96lnkEIvFntr6I22wTl9S00G26oNxM3y5yRhu5OOaXJP+VGzr4fm0qz+/z9P6sWPDHiDWrPR3gg0bTZEW9uzuOpOvJuJCQB5B4BJAPcAHAzgWZ/EN808zzaLpO9htkDa3KANy7enkYBIGM9awdG1G6trS4hXQdQYJfXY+SS3IH+kScf63t04444JHNOuHnuI2RtE1lVZiwCS2owTnOD5me5rw62X5S605ztzNu/vta31+0cqqUeVe8dWPFOvgYGhaZ/4NZP8A5HryjSJtSXQ7HZaWZjFtHhmumUkbRyR5Zx+dd0NXvAAP+Ee1Pgf89Lb/AOO155peupFo1lCdPu3226KSPLw2FA7v0ruy3B4Ojz/U0tbXs2+9ur8zzsxw88TGKw0XO29tbfcXgbwSxqLOw3oAFX7e/QZ7eXzjJqHV5dTNivmWloq/aIOVumJz5q4/5Zjv/k1EurQoyFdPvwEAGMw4OM4J+f1OaW71V9SW3s7fTbszTXUCxhjEAzeamBnf36enPOK9emnCalLRJ79vM83+y8dGSlKhKy62Y+b7fMoWWxsmUHobpsZ6f88/emw/bEkkaKzst5Pz4vHPPP8A0z9zXQT+EvE1wmx/Dl8Fzn5bq2H/ALVpIfCHiaGSRx4dvmL9Q1za4HJPH733r6f/AFhyjnv9bh680f8AIj6tWt8D/EvfD5p21jWTcRxxv9ntcCOQuMbpu5A/lXfVyvgXQ9Xj8Qa1Fc6bJbTC1tG8uSWMnaXnAOVYjqD3zxXcNo1+gy0GBkD769zj1rwMXWp160qtKXNF7NdfuPRoxcYJNWZRorQ/sTUf+ff/AMfX/Gmro1+4ysGRkj769jj1rnNCjRV/+xr/AHBfI+YjIG9en5+4qrqlrdaRpF7qdzbObezge4lCMpbailjgZ64FAEVFYP8AwkVz/wBC5qv/AH3bf/HqP+Eiuf8AoXNV/wC+7b/49S5l3NPZVP5X9xd1mS8js0NlBBNJ5gBWaYxADB5yFbnpxj8awJZNcnUB9L07g5BXUpFIP1ENbljPfa9O1rDot7bsi+YWnkg2kAgY+WRjnn0rQ/4RnV/+fT/yKn+NLljLUpVatNcuxx9omr2MbJb6RpqKxyc6nKcnGO8PtXG+KJtTbxMxms7RJPscQ2pdMwxvlwcmMc9eMdhzzx7CvhvVnRXW0yrDIPmJ/jXFeJ/Aviq68Rmez0SS5iNpEhZLiBcEPIcfM49RXRheWFZSbt/wxcK820pPQ87Z7sSBmgtVbHH+lMMj/vinRyXnlr5dvalAMAi5Y/8AsldU/wAPfGSuJD4buh0X/j6teeeP+Wvqacnw88aIioPDNzgDAzd2v/x2vXWIpfz/AJf5G3tI3+Im8IzayvhyEQWFg8fnT4aS9dDnznzwIj3z3/LpVry7pZN39m6Pv37Ru1WQkMMYAzFwRxjHStLw54f8U6ZosdpN4Wv3kSWZiY7m0x80rN3mHrUg8Na6JVB8Na0SF+RTd2eFAI44m6dOD175r8xxWCxEsTVkqejk9dddX5nqU8TRVOKc+i7f5GR4hn1s+GdVEun6ekZs5t7JfOxA2HJA8kZPtkfWvPne82Hdb24XHJ+0MP8A2SvW9a0XxPe6DqNqnhXUFee1kjVnubTALKRk4mzjmuSf4c+NXUqfDNxz/wBPdr/8dr2+H6NShTmqseW7X9a3O7DY3DxlK9W2i7efkcagnV1KW9tuA+X/AElun/fNaWiyagPEulmO1tWkEr7Fa5YAnyZOp2HHGex/rW3H8NvGYf5fDt2ShwQby2647/vfQir2neBfGVjren3cvhm6McMrEhbq1JOYnXj97716+N9/DVIx1bT076E43GYeeEqQjU1a201/A07y51PaqXdhpKhidofU3XPBBx+59CaW1/ta3RkttL0sKWywGpSHnA/6Y+mK17nRfEN1GEfwpqgAz925s+6lf+e3oTTLDQ9etICIPCmqskhD5a5s/QAf8tvQCvhPqGJ5Lex/P/M+Ks+wnhS48Qr4m1gwaXpbyGztN6vqUigDfcYIIgOSfmyMDGByc8btydTe4uDdaN4dMrqrTLJrkvQFcEg2/TIWqmgQeIdL17UrqfwlqjJcWttGqpcWZIKNMSTmcDHzjH0P46dydQlknkk8K+I1Wd4yyJdWagMCuMYuMg/KOa+mwdKcKEIyjZ2MpQlzbFmK78UGJDFouh+XtGzZq8uMdsf6N0rltBh8Sy2V1JDpuklW1G9J36lIpDfapdw4gPAOQD3GDgZwOui1HVYYljj8Ga0qKMAefZf/ACRWXoUmu2FhNDJ4R1Zme9u5gUns8YkuJJAOZxyAwB989etYZnUxtGipYON5X9dLP/gG+FglJ86sUGm11JhC1v4eEpbYEOsPu3emPI60t9J4g0vT7nUL7TdMFpaxNPOYNRkeTYoLNtUwKC2AcAkAnuOtX1TUkv45j4V19nVnkjQz2OF3E7uk/q3c9h71W8X3+rP4J15ZPCurQRtp1wGlkmtCqDy2yx2zk4HXgE+gNeRHGZ77SKdPTS+iOxxpdy7RXI/8J/b/APQE1X/yB/8AHaP+E/t/+gJqv/kD/wCO1939SxP/AD7l9zOP21P+ZfeddSVjeHvES+JNXOmWum3sNwIGuAZzEFKqyqeVc85da6htGv0Rna3wqjJO9f8AGsJwlCXLNWfmWmpK6KFZFt/yOWp/9g+0/wDRlzXT/wBiaj/z7/8Aj6/41jWuj358bapH5HzLp1mxG9ehkucd/Y1IywZYw4QuoYnABPJOM4/KhJY5GZUdWKHDAHO0+hp0vhK680z7JEYvnPmIcklcdc91X8vSrMHhq/t5JXWJiZDuILoADknoPr168CgCtTS6qcFgOnU+vSucn8Yxw3dzbro2pym3nkt2dDBtLRuUbGZQcZU9qpv4mt5JmlbQNWLsVPLW5xtORj97x/8AXNAHY0Vyc/juG2t5bibQ9VWKJC7t/o5wAMk8S1J/wmi/9AHVfzt//jtAHSLPE7BUlRic4AYHocH8jUlcXB4jihuPO/sfWnPJ2sbXGcYzxIOccfn6mtbS/E66prFnpiaTqEE127JE0xh25VGcg7ZCeiN2oA3SQASSABySaAwJIBBx1welXLjw7fXMDwyW52OMHEij+tJb+H7xFZ4rb5ZSHPzKM8AZ6+1AFWo5ZooQDLKkYPQuwHvWl/Y1+XKeR8wAJG9e/wCPtVXUPDF9eRIsnmwqrqQYnTJO4Y5Oe4xx6/QgAjoq8mg38caotsAqgAAOo4/OuKufF8S3F3aDR9Uk8iaW2eSNoQCyOUbGZQeqnnAoA6Np4kQu0qBQNxYsMAetSAggEHIPQiuKPiG28ry00LVkUqitgWpyF6DmSrS+Nba2gU3GlapDBEv7yeUwsEUDlm2yFjgcnAJ9AaAOrpqyxuxVXVmABIBycHoa0H0LUHRkMBAYYJEig/nmqlp4WuraZmihc7Rs2l0wvC9PwVaAGUhIUZJAHvV86NfqVBg5Y4Hzr6Z9fao7jw5e3KKslu2FYOMSL1HTvQBUBB6EHnHFLVm08PXkNuqwwEoxLgtIuTnn1rn9e106Bq/9mT6Xe3Fx5CXBMBi2hWZ1HLOvOUagDVeRIxl3VRjOWOOKdXF3fiK2vJPMk0PWVfZsDI9uCBkHj97wcgVaTxkiIqLoOrYUYHNv/wDHaSvfU0kociaevUZ4YuNfHhPRhDpmmPELGAIz6hIrFdgwSBCcH2yfqa1ftPiT/oE6V/4M5P8A4xUHhVdc/wCEP0TyvC+pzR/YINkqT2oVx5a4YBpgcHryAfatfbr/AP0KOq/+BFn/APH6ZmZ/2nxJ/wBAnSv/AAZyf/GKPtPiT/oE6V/4M5P/AIxWht1//oUdV/8AAiz/APj9G3X/APoUdV/8CLP/AOP0AZ/2nxJ/0CdK/wDBnJ/8Yrt/An/JPPDP/YKtf/RS1zG3X/8AoUdV/wDAiz/+P10/gT/knnhn/sFWv/opaAOgooooAKKKKACsHxN4cbxBDCqXgtniWTaxi8wZZcAkbhwD2zz6it6uM13wxrmo6tdXlnrE9ujriCNb6aNUIQYyq/L98ZPXI47kEAbpfw/Gn6nHqUl9DPdr5gdzabQ6uJMofnPy7nBxn+EfUQRfD/UY57O5HiCOG6gWVZZbW0eITB9uMp5xX+EAggrgAKEwDSaB4T8SWniO91DWNXlubR1laC1TVLgosjkAfLgALtzgHdtJ49azbbwBrsE2mXUH9mWcto8khghnZ4kZv4kzCGGfukAr6sZCSCLdP+uoWSukXLf4Yy2dvZxWuuvAbOVPs7xQuhWFFZQp2yDc+HOWPynoUI4qd/h7ds0zjVbEOXEkDnTTlHPLlsSgPuJZjwDnbkkKBWHa/DDV7LT7O0gk0zbbXkcpV8Ok+1WXz5FeJgZDu5UegxIDzVm5+HuqXD6g8ljo8r3DrI2+7l23RzuYSgxHgMcrywAVQFGSaJavv/SCOi7f0zlNOvrPRkvNNKX8n2XULyIOljPICBcSYO5UIP51VuprCeaWWIalC0hbcU0m4yQyhTn5OehP41Z03VdL0iO70+/1qyW6t9QvI5POuEVyRcSckE556/jVa61fTmmle18TadGHLcNfggAqAMDJAwcnj2r4bEwf1yq0n8Utej19DCOnkao8QWQGPJ1L/wAFlz/8brzjTdK1WXSLNo9F1eSN4EKvHp07KwKjBBC4I9xXo48TaDj/AJDmm/8AgXH/AI1veGvFnh6L4faPaHxLpFveJpUMW2S+jVo5BEBgjOQQa9TIJSo+0ag1e2/z8kduBzGrgG5Uop301v8ApY8dXw/rSlP+JLrPynp/ZM/6fLxVy1s9QsNV0u7u9H1eGCHUbV3d9NnAAE6f7HJPQAck4A5Nev23ibQUu4JZvGWiiKOPBjTUw+5stnJZ+mCvUE8cYqLxV4v8M3GjwpB4i0iVxqNi5VL2NiFW6iZjw3QAEk9gCa93EYmcqM423TOz/WHEzi6XJFKWnXrp3LGo6/p99CiLDqqlH34k0G8dTwRyPLHrn8KLHW9JsXndLbWGeZlLP/Yd2GOFA5PlckkE/iaNR8XeHZ4UW28UaKGV9zA6oke4YPG5ST1wfwosfFPhq2ed5vFukytIykE6khA+UZwC2F+bccD1r8qVF+zt7OXp/USG9dy74X1W3v8Axprk0Md4qjTrFMT2c0LZEl0fuuoOOeuMdfQ11086GMcSffTrG394e1cj4X1nS9R8aa5PY6lZ3UI06xQyQTq6hhJdEjIOM4I49xXXT3MBjAE0Z+dDww/vCv0vJ1y4CkrW06/0jjqfEyX7Qn92X/v03+FRQToIzxJ99+kbf3j7VL9qt/8AnvF/32KiguYBGQZox87nlh/eNekQDTp9qjOJOEb/AJZt6r7Vl+LY5NR8Ga7Y2sUj3Fzp9xDEhQrudo2AGTgDk9TxWo1zB9qjPnR4CMCdw9VoubmBrWYCaMkoQAGHpQB5PLdvJE6DTNeUspAYaNd5Hv8A6uqVtaTWN2Lr7FqpSVDiKHRLkbeQOcISpypODj72cYIJ9q+1W/8Az3i/77FRRXMAkmJmjGXyPmHPyis/Zo6njJvojz3QfEdnpF89xqFnrNvC0ZQO+jXeC2Qcf6r0Brof+FjeG/8Anpqf/gnu/wD41R441XTrPRYZLq/tYENwqhpZlUE7W4yT7V5xd+I9EliVYte0wfNlh9uRMj03A5HOD+FK/LojRQVdc8nZnocHxD8OpbxI0mphlQAj+x7v0/65VqaP4k0vW57h7CWdzEqB0ktZYnXJbBKOobB5wcYOCAeDjyay1qw0/wA621PXdNFxHJtZGvF3IQAGB3EEHIPH8q634e31pdeINcvLe6gmtWtbSJZ45AyF1e4LKGHGQHQkdtw9RVRk27GdWhGEOZM72edDGOJPvp1jb+8PapftCf3Zf+/Tf4VFPcwGMATRn50PDD+8Kl+1W/8Az3i/77FWcpFBOgjPEn336Rt/ePtQ06faoziThG/5Zt6r7UQXMAjIM0Y+dzyw/vGhrmD7VGfOjwEYE7h6rQAXM6G1mAEnKHrGw7fSpftCf3Zf+/Tf4VFc3MDWswE0ZJQgAMPSpftVv/z3i/77FAEUU6CSbiTl/wDnm390e1Es6GSHiTh/+ebf3T7URXMAkmJmjGXyPmHPyiiW5gMkJE0Zw+T8w4+U0AS/aE/uy/8Afpv8Kitp0FrCCJOEHSNj2+lS/arf/nvF/wB9iora5gW1hBmjBCAEFh6UACzp9qkOJOUX/lm3q3tRPOhjHEn306xt/eHtQtzB9qkPnR4KKAdw9WonuYDGAJoz86Hhh/eFAEv2hP7sv/fpv8KignQRniT779I2/vH2qX7Vb/8APeL/AL7FYY8aeFbV5YLjxLo0M0csivHJfxKykMcggtkGgDXadPtUZxJwjf8ALNvVfasTx1Oh+H3iUASc6VddY2H/ACyb2obx14Q+1Rn/AISrQ8BGBP8AaEXqv+1WR4z8aeFbrwL4ht7fxLo008umXKRxx38TM7GJgAAGyST2oA8Um1CCWJowL1N3BIs5c47/AMNQw3UMdwZWN4+V2kfYZQTwOc7fb9amm1bT2iZY9Us1Y8BjMvH61DDqdotwXl1WxKFcEC4HXA7Zx6/nX3sqi5k+Zf1f+9/VzxFHTZ/18jufhXexTfEElUuBt0q4zvt5F6yweo56V7VczobWYAScoesbDt9K8V+FeoWU/wAQSYru3kC6VcBikgOMywY7+xr2q5uYGtZgJoyShAAYelfJ5q74ubvfbb0R6mGVqSJftCf3Zf8Av03+Fc/aTp/wsHWDiTnSrD/lm3/PW79q6D7Vb/8APeL/AL7FclJ4h0TSfiDqh1LWNPshLpViIzc3KR78S3ecbiM4yM/UV5xudRPOhjHEn306xt/eHtUv2hP7sv8A36b/AArn5/HXhAxgDxVoZ+dDxqEX94f7VS/8J34P/wChr0P/AMGMP/xVAHid1qlvDrGsRvHdlhqt7ylnK45uJD1CkVQe6s5C/mRXbBnD5Omzk8HOCdvPp9KuSa9o51HVGGq2O19TvHQ/aEwytcSFSOeQQQQe4NU31XTXL7tZshlwQVvQOM9MA8cce9ADda1a2k0LUI1ivAWtpFG6ymUfdPUlcAe5q1PqttLCyBL5SccnT5yPxG3pVXWta0qXQtQjj1Ozd3tpFVVnUkkqcADPWrU+uaW0LLHq9gGOOtyo+oznj60AV0urZZYZG+3M0QAGNNmAPX/Y469vStbRfEenWHi/Qby6+2RwQ3MhdjYT97eZRgbMnlhwM+vQGslNWsfNhd9a0/CABlF0Oevqfp1z0qHVdX02abThDqlnlbklmW5UbR5UgySDwMkD8aAPcf8AhZ/hT/n7vv8AwVXf/wAarT0jxPpuoaZDPai+kj27d39n3A5HB6pXgMOsWSzI0usaaVC4bF2PTsM469zzzXrXgrxl4WtfDUUVx4k0eGQSOSkl9Ep6+hagDrLXWrK61W6tYjcefDDE8iPbSIQrGQKfmUddjflVuedDGOJPvp1jb+8PauZ0PW9K1Tx5rlxp+p2V3ANOsUMtvcLIu4SXRIyCRnBHHuK6ae5gMYAmjPzoeGH94UAS/aE/uy/9+m/wrwu9stRtdY1RH0jVn36hdTK8GnTyoyPM7qQyIQflYcZyDwcEEV7p9qt/+e8X/fYqKC5gEZBmjHzueWH940AfPX9lXn2vzH0rWz8zOFGi3AJ5B6+Xnj+tTajYanf6Xd2cGiaz51xC8UfmaZPGu5lIGWZAqjJ6kgDua9/a5g+1Rnzo8BGBO4eq0XNzA1rMBNGSUIADD0oAl+0J/dl/79N/hUUU6CSbiTl/+ebf3R7VL9qt/wDnvF/32KiiuYBJMTNGMvkfMOflFABLOhkh4k4f/nm390+1S/aE/uy/9+m/wqhqmt6TpiW8+oapZWkJl2iS4uEjXO1uMk4zwap/8J34P/6GvQ//AAYw/wDxVAGtbToLWEEScIOkbHt9K8g+JGoQ2/xBculyd2lW2PLtpH6S3HXapx1716JbeOvCC2sIPirQwQgBB1CL0/3q8x8c+JdBu/HUlxba3ps0B0y3QSR3SMu4SzkjIOMgMvHuPWgDmbq9tLllJS+GMZB0+cg4IIyNvPf86mh1W2ihVCl8xA6/2fOP/ZOlQ3Wr6bKymLWrJV43L9rVc4I7g5HGf0qaHXNKWFRJq9gXA5xcof1zzQB6v4M8WadbeBfD0D22sl49MtkYx6LeOpIiUcMsRDD3BIPatz/hMtL/AOfXXP8AwQ3v/wAZrD8GeNPCtr4F8PW9x4l0aGeLTLZJI5L+JWRhEoIILZBB7Vuf8J34P/6GvQ//AAYw/wDxVAB/wmWl/wDPrrn/AIIb3/4zR/wmWl/8+uuf+CG9/wDjNH/Cd+D/APoa9D/8GMP/AMVR/wAJ34P/AOhr0P8A8GMP/wAVQAf8Jlpf/Prrn/ghvf8A4zR4E/5J54Z/7BVr/wCilo/4Tvwf/wBDXof/AIMYf/iqPAn/ACTzwz/2CrX/ANFLQB0FFFFABRRRQAVxmuweM31a6l0m7ljtFX9xEq2+1iEB5LqW5cFeo4J6cEdnXJeOde1LRodOTRfKm1GeaTbaupYyosMhJ2qC5VW2E7eTwB1wTbULX0M/w/bePm1+8k17UJP7MUTNBFBDbKWbICrn5iUAJKklTkfN6VHpmi660NhcTRa3BPbmedornVi2WAHlxHbKyyKxJO5h/CRhVIWrWk+JfE1xdWNrqekfZ3lgEs8sVnO0afu3OQTjB3KnyH5huwecGse31/xYs+lSj+2Lq2Z5Wnjl0lopGXjCuPKABHJ4KDnAaUggiVny/wBdQTv739bFa10Lx3a6fZws2oXLxXkbXHnaixM5CsGkDLMrLCSVO3ORjPlnpVm50nxbK+oOYdf/AHjq7JHqkaiUE7isREo8vaSF4C5VWyzZCita6z48i0+zF2mqTzfbI1u2SyWNwdrb44/3DKY923EhGDyPMHWrNzrXixn1BkudYiQOrbU0UloUY5Hlfu2EhAKq2SxyWO1QuSPf+vII7f15nn0KXEc18l24e6XULsTMOjP58m4/nmopftYLFSSofgKFyRgnv74H4VD/AGdb3l3qFxqWm2jX0moXRnLQqx3+e+Rkjt0qtLpdihbGkWO0PjItA2RgnOAPoPrms5/Ez52Sj7SXr2/4Jsru2jdjdjnHTNbfhsE+EtIAYqTYw8jqP3YrlV0XSioJ0qyBI5HkJx+lZGm6Zpx0SzlfTraRzbIzHyVLMdo9uTUPIZZwuSNTk5ddr/qbYWpGmm99v1PQrX+1luIlnO6Hgu525+4cjj/ax+VWdQ/5h/8A2FLH/wBKoq82Sws2miR9GtVDD5v9GU4PPfp2H51et9G0ttU0tDptmVfUbRHUwLhlM6Ag8cggkEe9H+o06P8AtPtl7mtuW17a9zs+sxckrbnv+p/bfJi+xBixkG/YyghcHoWBHXHaksV1Dzrh7xl8suREgIJChjg8AYyMcZP4dKw9T8JeHLaGJrbwnozs0gVsaXHJtGCc4AHcAde9JY+ENAnmuPtPhDRIoVcrETp0QLAMRnvkEAHoPx61irA7WNjSP+R91r/sF2H/AKNu66O4/wBUv/XRP/QhXH+G9G0vTfG2t29hptnawnTrFzHBAqKWMl0CcAYzgDn2FdXPbQCMEQxj50HCD+8K6ofCjtp/Ai1UVv8A6pv+uj/+hGj7Lb/88Iv++BUUFtAYyTDGfnccoP7xqyyVv+PuP/rm/wDNaLr/AI9Jv+ubfyqJraD7VGPJjwUYkbB6rRc20C2sxEMYIQkEIPSgC1UUP+tuP+ug/wDQVo+y2/8Azwi/74FRRW0BkmBhjOHwPkHHyigC1RUX2W3/AOeEX/fAo+y2/wDzwi/74FABa/8AHpD/ANc1/lQv/H3J/wBc0/m1RW1tA1rCTDGSUBJKD0rwv4w2VrJ8QYw9tCwGlQEBowcfvZ/8K0o03VmoLqVCPNKx7zcf6pf+uif+hCpa+Qn0+z80KtjbAEdTAD/+qli06zaJS9jahiMkCECu3+z5fzG/1d9z63t/9U3/AF0f/wBCNDf8fcf/AFzf+a1xnwqjSf4caY0yLIyyXEalxkhVnkVV57BQAB2AArrmtoPtUY8mPBRiRsHqtee1Z2OdqzJbr/j0m/65t/Kpaq3NtAtrMRDGCEJBCD0qX7Lb/wDPCL/vgUhBD/rbj/roP/QVom/1tv8A9dD/AOgtUUVtAZJgYYzh8D5Bx8ooltoBJCBDGMvg/IOflNAFqorX/j0h/wCua/yo+y2//PCL/vgVFbW0DWsJMMZJQEkoPSgCVf8Aj7k/65p/NqLj/VL/ANdE/wDQhUS20H2qQeTHgIpA2D1aie2gEYIhjHzoOEH94UAWq4nwz/yDrz/sK6j/AOlk1dj9lt/+eEX/AHwK850Twv4ev7e+ubzQtMuJ31XUA0s1nG7HF3KBkkZ4AA/Cvl+LFB4KPO7e8tlfpLzRvQ+I1gurvqSZeWO2ErF/9VgpztA4J7DOeeePaPxp/wAiJ4h/7Blz/wCimrHHhjR31JIU8J6IsHmssjNpC/KozjDcA5x1HTI9sp4u8I+GrbwXrs8Hh7SYpotOuHjkjso1ZGEbEEELkEHvXxUI0fb09eq2iu/X3jpd9T1Koof9bcf9dB/6CtH2W3/54Rf98CooraAyTAwxnD4HyDj5RX66eeSt/wAfcf8A1zf+a0XX/HpN/wBc2/lUTW0H2qMeTHgoxI2D1Wi5toFtZiIYwQhIIQelAFqvIPiD/wAlDl/7BVr/AOjbivWvstv/AM8Iv++BXjfxI02wufiC4nsraUJpVsVEkStjMtxnGR7D8qAMC4NzvPkhsBDtxtwW565/DpT7UzGAfaARJk9SDxnjpx0rMuNI02NyI9GsSAhYf6IDuPPGQOO3Xrmn2ujaXNAHl0ayR8kEG1Veh64xQDPZfhh/yIVr/wBfd7/6VS11JEx3YLL8wxjGMZ/wrkPhdaWy+ALNVt4gq3N4qgIMAC6lAFdY1tB9qjHkx4KMSNg9VoAyfHf/ACTzxL/2Crr/ANFNXjk5kELeUMvxjGM++M8ZxXr3jq2gX4feJSIYwRpV0QQg/wCeTV4jPoukxwsyaRYswxwLZT+OAOfpQBYQ3plhLLtQAbwWUnPPtz26YqPUf+P7Sf8Ar7b/ANEy1TTStPeWEf2HZiNgN5Nmowefy6D1602/0XSkvNMVdMs1D3LKwECjcPJkODxzyAfwoA17gzhojCCRuG8DA4/H+lJam4O/z0K8jBJHPrjHb681QuNH0yJotmjWTBmAbFopIH5cfWktdI0ubf5mi2aEEYzaKPw5HOPWgD0j4Wf8jD4h/wCvSy/9Dua9KuP9Uv8A10T/ANCFfM8Wi6Uddu4zplmUW2gYL5C4BLS5OMd8D8hT7zR7GFgYNG0+RduSv2RSScgdfxPbtQB9NVFb/wCqb/ro/wD6Ea+cLbRtLlh3yaNYoxY/KbZRxk47elevfC60tl8AWarbxBVubxVAQYAF1KAKAOxb/j7j/wCub/zWi6/49Jv+ubfyqJraD7VGPJjwUYkbB6rRc20C2sxEMYIQkEIPSgC1UUP+tuP+ug/9BWj7Lb/88Iv++BUUVtAZJgYYzh8D5Bx8ooA4n4sf8gzQf+wr/wC21xXnVybgRf6MqtIT/EcAD/PH417pqGladfwx2t5YWtxbyPh4ZoVdGwCRkEYPIB+oFUP+EE8H/wDQqaH/AOC6H/4mgDxaxa6aJvtSFXzxkg8YHp75ruvhZ/yMPiH/AK9LL/0O5rrl8GeFbpFuLjwzo008o3ySSWETM7HkkkrkknvV3T9E0nS3lt9P0uytICFcx29ukaljkE4AAzgDn2FAF+4/1S/9dE/9CFS1VntoBGCIYx86DhB/eFS/Zbf/AJ4Rf98CgDE8Cf8AJPPDP/YKtf8A0UtdBXB+DPBnhW68C+Hri48M6NNPLpls8kklhEzOxiUkklckk963P+EE8H/9Cpof/guh/wDiaAOgorn/APhBPB//AEKmh/8Aguh/+Jo/4QTwf/0Kmh/+C6H/AOJoA6Cuf8Cf8k88M/8AYKtf/RS0f8IJ4P8A+hU0P/wXQ/8AxNHgT/knnhn/ALBVr/6KWgA/4QTwf/0Kmh/+C6H/AOJo/wCEE8H/APQqaH/4Lof/AImuQ/shP+glrn/g6u//AI7R/ZCf9BLXP/B1d/8Ax2gDr/8AhBPB/wD0Kmh/+C6H/wCJo/4QTwf/ANCpof8A4Lof/ia5D+yE/wCglrn/AIOrv/47R/ZCf9BLXP8AwdXf/wAdoA6//hBPB/8A0Kmh/wDguh/+JrkPFUfhTw1dSWqfDzR7ybyDcRbbWCNWjUHezMUwoVtgJ/2wegNH9kJ/0Etc/wDB1d//AB2uavtf0zT9SlspLjxQ8kUyxM0es3B6gEsB5+7auRk44zSs3og21ZvaO3hjVLqyil+Hnh+0juYN5eSKFvLk8tpAOI8FCEPzg9MHHNY9re+H2n0xm8L+D760uWlLy2OmwnciEZIBfK7QckYdsYJEeaSz1eyvblYVl8UR7g22SXWpwpwpb/nvkZCtjI7c44zTh1xXkgEr61GpYi5b/hIrs+VlsKQN/wA2evO3AORkUX94WvLZj7XUdKOn2cl74Q8JpNLeRwzmHR4mFuSrFoCrSKWmBA6HPzcITxVm5u9AV9Q8rQfAaRwuuGk09CbVGOVaUZBbK7egUBnUZY5Ay7fxN51pbTSjWoGuHQgN4hvmVImVjvYrkqRt5GMDIywFWZdXuA0/lR6y6iTZC58S3YV+TguQ52ZUFgOTjGQMjLe/9eQ47FbSPD+mX9pPcyWk9oz3t1/o8N1LEkIE8gCBEYKoAAGAO1Rz6Zo8UskSw3jupICjUbnPGc5AY46cdevauUi1/Vo5LoWWqXUNsbu4aNJFSRgDKx+ZnUsx55JJOae3iTxAqlv7ZuOBniCD/wCIr56vl2YSrzmqnutuy5pKyv6HqUsRglSipU7uyu+VandJ4V0l0Vgt7yM/8hGc/wDs9cZpWk2z6HYyZui7W0bYW8lUE7R0AbAqqvijxCzKP7YlwQTkRwnp/wBs6qQXF/bW8cEWpTrHGoRF2RHAAwP4K7csw+Nw3P7ape9rat9+55uaqniIwWFjy2vfS1/uNhLOzaWNcXYEgBXN/Nkg5xxu9s1FrOnxWWnfabea8jmjmhZHF5KSp81eR83Udj261lLqeqG6ki/tObaqKw/dxZ5Lf7HtRcy3t3AYZ9RneMkMRsjHIII6J6gV6vtKr0cn97PKhhKympOWi82Wpdf1qKPedf1rA/6ic/8A8XSJ4g1l5GQa/rWR/wBROfP/AKFWNmYPta5nBJwMbD3x/dqx9nl/5/Z/++U/+JqbI9LlR7F8E5ri/wBU8RyXt5eXUiw2ah57mSRgN0/GWJOPb3PrXrc8CCMcyffTrI394e9eD/CG6utPv9eEVy5LxWuSyqTwZvavUW1m/cYafIyD9xexz6UxnWfZ0/vS/wDf1v8AGooIEMZ5k++/SRv7x965r+29R/5+P/HF/wAKaus36DCz4GSfuL3OfSgDp2gT7VGMyco3/LRvVfei5gQWsxBk4Q9ZGPb61zH9s35cP5/zAEA7F7/h7UNrN+6MjT5VhgjYv+FAHWfZ0/vS/wDf1v8AGoooEMk3MnD/APPRv7o965r+29R/5+P/ABxf8KaNZv1LET8scn5F9MentQB1ggQA8yc/9NG/xo+zp/el/wC/rf41xOpazqz2ZSDUpbaRiAJYooyy9+Nyke3IrnrvV/EdrErf8JZqJLNtG+GzVR9T5HHT88VLmk7M2hh5zjzI9StoENrCSZOUHSRh2+teF/GG0jk+IMYLTDGlQfdncf8ALWf0NbWla74gv7XdH4q1JFQhQBDaNxtBHPke9ZV1oE3ifxZeNq2u6lNLb2NsElCW6HaZJ+CBEBgYz0zyeTxjbD1oQqpy2LVKVP35bHnb2kKyhA0+SM83cg/LmlisopIlctcAsM4F1If616T/AMK2sP8AoMar+cH/AMao/wCFbWH/AEGNV/OD/wCNV6X12h/L+CK9vT7HcfCW3T/hWumjdLxNdD/Wt/z8y+9di0CfaoxmTlG/5aN6r714z4YfWdN0ZrKx8Sajb2tveXcccaw2zYAuJBnLQk5PU89TxgcU7/hKfEDTrt8T6izDg4htfkUkdf8AR8A+vYY618tUzjDKrKGt030LWX1pRU1azPZLmBBazEGThD1kY9vrUv2dP70v/f1v8a8e1rWfE9loOo3SeKtQZ4LWSRVe2tMEqpODiHOOK5GT4j+NkjZv+EluDgf8+tqP/aVdWCxdPGxcqOyNoZPiptpJaef9dj6KigQyTcycP/z0b+6PeuQ+IqyRWmhxwXd7bibU9kht7uWJmX7PO2NysDjKg9e1ePRfEvxk0mF8S3AMnzH/AEW25OP+uXTj9KsW/iHxH4o1/RtO1TxBdSQ/aXkUpb26sjCCXkYi9CRzkc+uCN8RQqSozjB2bTs/MVXKMTTpSqu1l5nSX/2izjR01DWpASc51y7XGFLf3znoaTTyb2FmTUddjVCFAOs3X90H/np2zj8K0f8AhGrj/oY9V/74tv8A4zR/wjVx/wBDHqv/AHxbf/Ga+a/szMuW3tdf8Uv8jyOWRJ4a0wX/AIi1W3udT1x4obS1eMf2zdjDM84bkSZP3F6+nua07uw0+C4uofO1qQ25QY/t6/LMWK44Dnj5h0yeOlZXh3QrweKtXii8SarEVsrRjIsdqWbL3GAcwkYGDjAB+Y5zxjTuk1K2uLqEeKNYcwbBgJa7mLFQOBanj5+2Tx0r1qEKtOmoVJXklrqzCbkpWuasHhqzlt45HuddjZlBKHXb3g/9/apeEfB+lXeiTSzS6tv/ALRv1ymsXaAhbuVRwJQM4AyepOSckk1ag0TVZbeOR/FWtxsyglDFZ8H/AMB6yvC+nar/AGTOIvFWrQquo3y7UhtCCRdSgt80BOSck9sk4AGAMsbjcPhafPitY3ttfXU1wqnOTSZ0p8E6OLhE87WdpRiR/bd72I/6a+9JceB9EFtKW/tOZQhzHPq13LG4x0ZGkKsp7qQQRwRXOefrcmqx20fijVHJkeIt/oeUAJySv2XjOw4HfFTeI49d0zwvq1/F4u1Z5LWymmRZILPaSqEgHEAOOOxFcCzrK1OMeXV7e6js9nM9A+zp/el/7+t/jUUUCGSbmTh/+ejf3R714PN438XwxM58T3px0AtbXJPYf6moIPHviyS5eNPE14Nw35+zWuTwvbyeOo/Kvunk2JTs7feef9bp2ue/tAn2qMZk5Rv+Wjeq+9FzAgtZiDJwh6yMe31rwQeNfGDatBAfE93taCV8/ZbXIw0Y/wCeX+1+lWbnxd4tSE58S3zq3ykC2tB14/54+uK87EUpYeq6VTdCeNpJ2Pd/s6f3pf8Av63+NeN/EjT4bj4guHe5G3SrbHl3MidZbjrtYZ6d6yrTxr4tuY93/CT3gIAztt7UgZGcf6nrTbC11DxV4k1CbVNe1B5oLS2RZEjt1JUvMcECLHBz2zyc54xkpJl08VTqS5I7mPcWVpbuV33pwhc51GYE9enzc9Kfa6daXUAlEl8Mkji/nPQ4/vV13/CFr/0HtV/K3/8AjVH/AAha/wDQe1X8rf8A+NUzoOx+F1tGvgCzUNLhbm8AzM5PF1L3zz9a6xoE+1RjMnKN/wAtG9V964jQftHh7R4tMtLuWSGN5HDTKhYl3Z2JwoHVj2rQ/tm/Lh/P+YAgHYvf8PagDpL+yt59OuYZkMsUkTK8cjlldSCCCCcEH0Nc5/wrDwp/z6X3/g1u/wD47SNrN+6MjT5VhgjYv+FO/tvUf+fj/wAcX/CgBo+G/heYlHs7vbCdibdSuVOPvckSZY5Y8nJxgdAAGv8ADTwojRr9hum3tty+o3LFeCcqTJlTxjK4OCR0JBcNZv1LET8scn5F9MentQdZv2Kkz8qcj5F9MenvQAv/AArDwp/z6X3/AINbv/47SD4b+F7pRcS2d35ko3ts1K5Rcnk4VZAAPYAAU7+29R/5+P8Axxf8Kaus36IqLPhVGANi/wCFADR8NPChmaP7DdDaobeNRuQ5zngt5m4gY4BOBlsY3HLj8N/C9sN8dnd7idh36lcuMN8p4MhGcE4PUHBGCAaP7Zvw5fz/AJiACdi9vw96G1m/cYafIyD9xexz6UAL/wAKw8Kf8+l9/wCDW7/+O1u6TpNlpumx2dnE0NvEzqiLK3945JOckk5JJ5JJJyTWH/beo/8APx/44v8AhTV1m/QYWfAyT9xe5z6UAdO0CfaoxmTlG/5aN6r70XMCC1mIMnCHrIx7fWuY/tm/Lh/P+YAgHYvf8PahtZv3RkafKsMEbF/woA6mSKOOJ3zKdqk481v8ahiCPKAqthslmE7HkYH49vyrnv7b1H/n4/8AHF/wo/tvUf8An4/8cX/CgDO+KLTWulaMLW8vbYy6mEdre7kjYr9nmbG5WBxlQfwrzq5vby1i3trGvtk4Crq10SfX/lp6ZP4V6B4ghk8SWMVte3MqeTKJoZYQoaN9rLkZUg/KzDkHr64I53/hC1/6D2q/lb//ABqgDnbDULq8gLR6xraqpAAXWLojGAR/H713Xwxe4n1rXYbm/wBQuY47e0dBc3ssu0s04OCzEjO0flWP/wAIWv8A0HtV/K3/APjVbfh3Tz4aa6ktby4mnuQiyzThCxVN21cKoAALuemfm5JwMAHoU8CCMcyffTrI394e9S/Z0/vS/wDf1v8AGuTbWb9xhp8jIP3F7HPpTv7b1H/n4/8AHF/woApeDPCenXPgXw9O9zrIeTTLZ2EetXiKCYlPCrKAo9gAB2rc/wCEN0v/AJ+tc/8AB9e//Hq4Hwqdc/4Q/RPK8UanDH9gg2RJBalUHlrhQWhJwOnJJ96192v/APQ3ar/4D2f/AMYoA6f/AIQ3S/8An61z/wAH17/8eo/4Q3S/+frXP/B9e/8Ax6uY3a//ANDdqv8A4D2f/wAYo3a//wBDdqv/AID2f/xigDp/+EN0v/n61z/wfXv/AMeo8Cf8k88M/wDYKtf/AEUtcxu1/wD6G7Vf/Aez/wDjFdP4E/5J54Z/7BVr/wCiloA4j+xr/wD6GbVf+/dr/wDGaP7Gv/8AoZtV/wC/dr/8Zrn/AO3vEn/P1pX/AIAyf/HqP7e8Sf8AP1pX/gDJ/wDHqAOg/sa//wChm1X/AL92v/xmj+xr/wD6GbVf+/dr/wDGa5/+3vEn/P1pX/gDJ/8AHqP7e8Sf8/Wlf+AMn/x6gDoP7Gv/APoZtV/792v/AMZrmdZsdJttV/03UtQub7gtL/Z9m5XCkjLtBjOBwM59sVN/b3iT/n60r/wBk/8Aj1Y+oz3c18tzfT6V50gwCbadVOARkgT7c4OMnmgOhsWS6XcXaRWfiHU/OGdmNNgXopzgm2A+7uxg88471XsrDTJo9PEd3qUKvJNHCrafZAQEBi/IhwMhTkAknv3rNhv5IZ1Ed3oXmxqWC+RKSFCspOPP6AMwqCz1NmtLe1gudMMbO5jWS0ud5YoVYktPu+5kDPbGO1CAtQXOjXNtby/a9TT7VdpJEk1rpqF3YErN80YGTtPOd3tUk9tpSS3iEatI7kRnGm2H+lBWwMZiGQCuQWwDt4ziseLUbea2Bin00wtOGGLO7AyRjH+v/wBXg9PuUSahEou0N3ZYLBZFS3vMblwvyAT9RjBK8468Gjrp/WwLzMJoJp7q8lt71Hhe7nKPJBlmHmtydpUZPXgAe1I1pdqpY3cGAMn/AEc//F1LC15Ibh4obR0a5mIZZGQH943RdrYHoMnilea8UHdDa8HBHnse2f7npXtQwtFwUnHdeYRxeCS5ZSV1vuVhBeF1UzRgsCeYOmP+B1J9ivP+fqD/AL8H/wCLqdY75cbbS0GOmJ2/+IqCK9u5reOdbWAI6Bxm4PAIz/cpTw+Gp/GrfedeDjRxjaw/vW3tcu6F4autY1G9X+0YYWhihJP2UsG3GT/bGMY/Wt3/AIV/ef8AQag/8Aj/APHKxdC8Q3ekXVzOLGCb7SkaBftLLt2Fzn/Vnrv9ulb6eOb55oYho1vullSJf9ObALsFGf3XTJr4zNI5pHEzlhf4S2+HtrvrvcdXLcWm5Rg+VGUPC8vm+U+qrHIW2hWsc5+fZ2lPetD/AIV/ef8AQag/8Aj/APHK35n1WLEkmj6Tu3fKReOzE5J4Agznqfzp0WoazM7JHp+mkr1/0+QD8D5HP4V4ks0x7V4zX/khi8Fir/AxngfR5dE1zWLaW6S4Zra1k3rEYwMtOMY3H09a7iuF0/Vryw8Taib2ygWR7O2wsNwXGA8/OSi88njHbrW1/wAJP/05/wDkX/61fVYGpOph4TqO7a/rbQylCUHyy3Ogorn/APhJ/wDpz/8AIv8A9aj/AISf/pz/APIv/wBausR0FFc//wAJP/05/wDkX/61V7/xh9i065u/sG/yImk2+djdtBOM7fagDqKK55tX15FLNpOlhQMknU5MAf8AfioIfEesXEpij0rTt4HKtfyrjp62/uPzFTzI19hU7G1qq3DWJW1liimLDa8sZkUeuVDKTx7iudnGvwKp/tHTnZjtVV058k9e8+OgNWL3WNajti02lWA5GwJqDtk+h/cjAxnnnt65GTJrWqTJsl0bTnXrhr5iP/RNZyTk7o66U4U4cs3Z/MtWU2tX8TSRanpwCnBDac+egPaf0NXPDyXieJ9WF7PBNJ9jtMNDCYgBvuOMFm5685/CsiHV9St12waHpsSnsl6yj9Iaz18X6hpniO8kfSLV3mtIFKrfNhQrzYOfK5zuPGOMd88XSpzlOyRNWpCcOWLu/men0V523xLvVbadCt84zgX7H/2jQnxKvZEDroVvtPTN+w/9pV1fVqv8py+yn2LOmw6u0d41rfWMUJ1C82pLZu7D/SJM5YSqDz7CmG/1YOi/2lp+XIC/6A3IOMHH2jvkcdfas/RNe1R7CSSLS7MpJd3MnzXrAgtM5I/1R6E4z3xnjpVtdSv1LFdC0wFs7iLxuc/9sa+JxGW42WIqS9mmm3b4e57lLF4eNKMXOzSV/iHeIYNbHhnVTLqGnvGLObeqWLqSNhyAfOOD74P0rz5heopbz4DjsLdv/i67vU9Q1jUdJvLH+zrGP7TA8O/7c527lIzjyuetc0dC1dhgxWBB7G4f/wCN17eRUK2GpzWIXK21bb9Dtw+YYKEpOU2rpfzeZjJJduwAuLfkf88D/wDF1u+EVuR420XzpYnXzZcBIipz5Ev+0ahHh/VAQRBp4IGARO3H/kOrWl2mr6Z4k0i5+zWUjid1RPtTgEmGTqfL44z2Pb6j2qtWnGDk3ohYzMcHUw04RqNya0+L9T2SiuWufEes2gUzaTp4DZwRfyt0Ge1vxxTofEGs3AYw6XpbhSASNSk7gEf8sPQivL/tLCWvzqx8lzI1dPi1aXxlqv8AZd7ZW2NPs/M+1Wbz7v3lzjG2RMd/XOR0xzdub/xHayXCyaxo+Lfbvb+ymAy23A5uwf4hyePesbw5feIZfFOrvBpOltJ9itA6vqUigDfcYIIgOSctkYGMDk5425tR1uO4maTQNDMqFfMcX8zc/LtGRa8n7uB16U/aRqe/B3TOSprNluCLxVcW8cy6zo4V1DANo8uR/wCTNYvhq28SnS7gw6tpKL/aN8CH0uRju+1S7jkXA4JyQOwIGTjJ3ItQ8UTxLLHo2isjjIP9rSj/ANtqw/DVz4lGl3Ah0nSXX+0b4kvqkind9ql3DAtzwDkA9wAcDOB4HEnP9Ujy2+Jb27PudOB+N37ExvvEwvIrYajprNLI0asNJbb8uQx/4+s4GD2qDxdbeJV8F66Z9W0l4Rp1wZEj0yRGZfLbIDG4IBx3wfoalGqarFfhF0HRBcySFQy3s+WYZz8wte2W5z3NReLrnxK3gvXRPpOkpCdOuBI8epyOyr5bZIU24BOO2R9RXydNVVWp6RWq/k7npO2v/BPKpf7RhiaR72zCqMn/AEVv/jlRxy38sxjS8tCdu4H7K2COD/z09xV82urkc2lgec83b/8AxumrY6orblsdODYxkXLZ/wDRVf0U8ywV9Kjt/wBvHzX1etb4fyKSx6l/bduPtdpv+zTYP2ZsY3R548z6d/8A61+X+1IU3NeWhGcfLZOf/alVHXVIdbtS1rZlzbTYAumxjdFnny/p29fxty3OoxpmWzsQue92+Mjn/nl7V8tmdWnVxUp0neLt+S76nPVjOMlFpfgNgbVLhNy3dovAOGs2zg9OktdL4EW4XW9YFzLFI/2a1wY4ygxun7Fj/OuZtp75kJt7CwVTyQLl1/HHlVreGNVuLDW9TNzaRb5La3wI5ywwGm7lR6+lcUdzbB39t0/A9DubpLVVZ1dgxI+QZPTPT/D+WafBMLiFZVBUN/C2Mg9wcd65+TX4ZiDLp0chUEAswOAev8PenJ4jSNAiWKqo6BZMAfpWh7B0LMqIzuwVVGSSeAKqR6hHLvKxS7ViEu4gcg5xxnOeDwR2rL/4SbIwbP8A8if/AFqjOvwsu06chXpjfx0x6ehNAHQQTC4hWVQVDfwtjIPcHHepK51PEaRoESxVVHQLJgD9Kd/wk/8A05/+Rf8A61AGrDqNvPMscZZt2cNjjvj89rYPTj3Gbdc2NfhEgkGnRhx0YMMj8dtSf8JP/wBOf/kX/wCtQBsT3kVu5Rss4QyFRjgD1J4H4+h9KBdobiOHZIDIm8MVwPpzzng8e1YcviCGYYl05JB6O4PfP931pF16BHDrpyBx0beMj8ce5/OgDpapRarbTvsiLOxVmUAfe2kjjP0Pt+YrM/4Sf/pz/wDIv/1qhbXLdjk6bGT67h659PWplzdDWm6aT50zdt71Llgqo6koHG4AZB9OfcfnVgnCk4JwOgrnV8QxJI0i6eiuwwzBwCfxxTm8SK6lWsgysMEGTII/Kmr21JqODl7isjUXVIHikdEkdo1BZFXLAk42+mato6yRq6kFWAIIOeK5s63bMgQ6XEVByBuGP/QalXxKFUKtkAoGABJ0/SmQdAx2qTgnAzgVVtdRgvJGjj3BlGTux7EjrzjI56cjBNZD+JFkRkexDIwwytJkEenSmx69BE26PTY0YjBKsAcf980AdJUVxOttF5rhioIztHQetYn/AAk//Tn/AORf/rUyTxDHMoWXT0cA5AZwcH8qAN+GZZ496hgNxX5hg8HHSpK54eJQowLIDnPEn/1qX/hJ/wDpz/8AIv8A9agDXivoZiBHvbIYgheCFOOD/Kktr+O6kKIki/LuBcAA+uOecZHI45HNYj69BIu19NjZeeC4xz17d6WPXoImLR6bGjEYJVgDj/vmgCt4Yt9fPhPRjDqemJEbGAor6dIzBdgwCRMMn3wPoK1fs3iT/oLaV/4LJP8A4/XL6D4m1K28N6TBb6VaSxR2UCq8l6yM2I1/hERx+ZrQ/wCEt1j/AKAtj/4MX/8AjNAGx9m8Sf8AQW0r/wAFkn/x+j7N4k/6C2lf+CyT/wCP1j/8JbrH/QFsf/Bi/wD8Zo/4S3WP+gLY/wDgxf8A+M0AbH2bxJ/0FtK/8Fkn/wAfrt/An/JPPDP/AGCrX/0UteYf8JbrH/QFsf8AwYv/APGa9P8AAn/JPPDP/YKtf/RS0AcB/wAK+8Yf88dD/wDBhN/8Yo/4V94w/wCeOh/+DCb/AOMV3/8AwkOqf9CZrn/f6y/+SKP+Eh1T/oTNc/7/AFl/8kUAcB/wr7xh/wA8dD/8GE3/AMYo/wCFfeMP+eOh/wDgwm/+MV3/APwkOqf9CZrn/f6y/wDkij/hIdU/6EzXP+/1l/8AJFAHAf8ACvvGH/PHQ/8AwYTf/GKwtZ8HagbhbPUNV8L2lyo4ifWmRxuwAdrQepGOO4r1z/hIdU/6EzXP+/1l/wDJFc9qenvqt3dXM/hLxKslyCr+XcWAABj8vjM57frQB5tB4HmS5MA1rwvNcK0oaI64S5Kq3mAgQZyAxJHaorPwxdzW9jHHe6azXEz+W8lxco+4rs+fNoNgwwClgueMZr0PStATR9Q1G/Xwr4omkv4ZIbjzrjTgCrnJOVmBJ4xuJJx1JqjZva3EOnraJ4knWV5miMd9pD/a32hWIxLgsijaCmCoz6nKXmD02/rQ87tvCSXtjDcQXulyQCdY4XM9yNo/h25tMiP/AKadBz81TT+GriJ71X1awLQP5bbJ53KurbCIyLM7yCTkLuxuJOOtdfFaeGbi0g8vTNWmhhu0gt5BqGlP5LD7tuh87gjPH/LTnhqtXE+nRHUPP/4SGJoPL80vqOkbrIglQctLlcksMNkZdiBnmh/1+ALbX+tzyeEy2JuLRbN5RDdTx77eRGjOJWHylipI9yB9KjkdCG8zTJxuPP7yMZPP+37mrdzdWtlqF/AILiBVvrkLCYzIYx5z4UlNy5HTgkehNUnnsn35a8G85JEEnuP7voa+mhUp+ziudbLdo+eng8U6kpexlZvdKWpb+1z/APQOuv8AvqL/AOLrLsJZv7NtgLKdh5KgMGTB4HP3q0v7VtfS4/8AAaT/AOJp+ladqj6RZPHo2ryI0CFXj06dlYbRgghMEe4rLEujNx5qnfqvI9zh2riMBKpKUeS9t01ffuZauvmBVsZt4OQPNjzn/vurMVxOt9Yt/Z9wdt5bkDdHkkSrwPn6np6fStJNF1VCpGia4dowM6ZP0/749qSe3vbBrW7vNK1W3tobu3eSWbT5kVQJU6kp/wDrPArz8TTo+wnyyu7PS610Ppf7WqSi4cys9Oh213qMskBFz4f1ERA5JM1uuO3XzvfH41HaX3kSOtr4evw4ADhZrYn1Gf33161FceLNBuUCm7vIypyGSymBHGP7noTUVr4m8PWjEpd3rEjB32k575/ucde1fmSweK5Lewl6cs/8zsdSnzX9ovvRpaNomo+KfE2pvFb/AGFreztQyXjrlgXnwR5ZcY4PUg10D/DvV0XJuLHkgcO/c4/u0vwz1iy1LxH4gntGmeMWlkhJt5FOQ9yehUHuK9GnnQxjiT76dY2/vD2r7HL4ShhYRlHldtu33nzmMadeTTvqedf8K41j/n5sf++3/wDiaanw71d1yLix4JHLv2OP7temfaE/uy/9+m/wqKCdBGeJPvv0jb+8fauw5jzg/DvVxIqfaLHJBI+d+2P9n3qrq3wy1q40a+gS6sA0lvIgJkfGSpH9yvUWnT7VGcScI3/LNvVfai5nQ2swAk5Q9Y2Hb6UAeZPp3iKRGRvCOpFWGCDcWnI/7/1DH4f1e3nW5h8K6lJOykOftduxjPTad0+M4CnjIwRznIHrH2hP7sv/AH6b/Coop0Ek3EnL/wDPNv7o9qj2aOl4qozyXWLPXEsC8/hy/gCsCu+e2O89No2ynnGTzgYB5zgHnJH1KJC8mh3iIOrNNbgD/wAi16941vooNCWV0uCqTrkJbyO3QjhVUk9ewrzmfWrGdVBj1VCjblZdLuMg4I7xkdCaltxdkbRpxrLnm9THjk1GZd0WiXjqDglZ7cjP/f2s7/hHvEWu+ILv7BoF1I8NrB5iNPbqVBeXaeZMHOG6HtzjjPR2Gpadp8TRxpq7gkHMmmXBxgAdox6V1fw71GC68T6/LGlyq/Y7JcS2skZzvuezKDjnr0/KtKNacJqSJnShSjzxep54vw68XtLuk8PTw4U4ZruDBODhflkPJPA4xk8kDJCL8PfGaqFXwxcgAYH+l23/AMdr6EnnQxjiT76dY2/vD2qX7Qn92X/v03+Fdv16t5GHt5nkPh74Z67DokKzyWcMrPI7RNKSULSM20kKRkZwcEjPQnrWkfh3q4kVPtFjkgkfO/bH+z710i/EHw5byT27z3zSQ3EsT+Xpd06hldgw3LGQcEEcHtTT8RPDhuEfzNS2hGBP9kXfcj/pl7V58q9O7vJX9SPZzetmc7J8O9XjjZzcWOFBJw7/APxNO/4VxrH/AD82P/fb/wDxNbt58SfDCWNw73GoIixsWZ9JuwFGOpJiwBXW/aE/uy/9+m/wqozjP4XcUoyjujzNfh3q7M4FxY/IcH539Af7vvWH4k8Mal4an0S+mSO7BvzGsNq/zkm3mP8AHtXoD3r2OKdBJNxJy/8Azzb+6PauU+ISTXNlo81va3U62moedMsNu7uEMEyZCgFm+Z14AJwSegJGOMTeHqJK7s9O+hD2PPbzVztVLvQr5QxO0PPbLngg4/fehNLa30lujJbeHdRClssBNbnnA/6bemKuXLG6jCPpevADP3dGuu6lf+eXoTRbw/2WZrePTNbfD8sulXMinAC/Kyx4YYAwQSD618R9Wr8lvYv7pf5mVn2LXhHU9RHibWXi8NapOxs7QMiS2oKAPcYJ3TAYOTjBJ+U5xxnqHWa5nmkuvBmqr5wBdpZ7Uq5XBVcCc8kqoHGM4zgZNVvASTrres30tnewQTW1rDGbi0kiZmRpy3ysobGJF5xg5IBODjt550MY4k++nWNv7w9q+vwFG2GhzKztt/w4/ZRerObXU9WRQq+DNZVVGABNZAAf+BFZmkHW9Ms5YG8LanOXu7m43wz2mAJZnkCndMDuXftPGMg4JGCe8+0J/dl/79N/hUUE6CM8SfffpG394+1GNyyhjKap1r2vff1/zNKSVJ3icci3aSm5/wCEQ1gXCybkja5tiTnduZf9I2gZPIyCdwwDjiDXf7b1fw9qWmJ4W1O2a8tZbcTzz2nlxl0K7m2zM20ZycAnHQHpXcNOn2qM4k4Rv+Wbeq+1QarqdrY6Pe3dy0kdvBbySyuYXO1VUkngegrz48NYFSU9brzNvbSOB/4VxrH/AD82P/fb/wDxNNX4d6uzOBcWPyHB+d/QH+771vf8LV8H/wDP/ef+Cu6/+N1HH8UvCKvMTf3mGfI/4ll1/dA/55+1fS+wq/yv7jDnj3OM1r4eeIrW/s7q1totQKxSxtDbTKrjcUO795sXHy4655HHXFMeEPFErok/hu6hiLAtK9zbFUAOdx2yk4HXgE8dDXp+keOfD/iDWFtNNuriW4S3eUo9lPH8oZAT86DPLD863bmdDazACTlD1jYdvpWUoNO0lqYVMLSqy52eHxeDfFUAIj8K3wBx1u7U9PrNU2g+C9dvvEmqQ3FounzRWlq5jupUYsrPOAQYy46qepB4r2/7Qn92X/v03+Fc/aTp/wALB1g4k50qw/5Zt/z1u/akopBTwtOnLmjucm/w71dFybix5IHDv3OP7tO/4VxrH/PzY/8Afb//ABNeizzoYxxJ99Osbf3h7VL9oT+7L/36b/CmdJ5mnw71d1yLix4JHLv2OP7tB+HeriRU+0WOSCR879sf7PvXo8E6CM8SfffpG394+1DTp9qjOJOEb/lm3qvtQB5xJ8O9XjjZzcWOFBJw7/8AxNO/4VxrH/PzY/8Afb//ABNei3M6G1mAEnKHrGw7fSpftCf3Zf8Av03+FAHma/DvV2ZwLix+Q4Pzv6A/3fesXxRoF94Vsra5uVS6+03At447Vstu2O+Tv2jGEbv6V7DFOgkm4k5f/nm390e1cb8ToLi+0fS3tLS6uPs2oCaVIbd3cIYZUyFAy3zOvABOMnoCQAeVNqk6FQ2kXqljgZkg5P8A38oXVJ33bdIvW2nBxJAcH0/1lXJrO8nKE6Pr6lDkFdIuQevT/V9OKcmnXtjLJF/ZWuSbTsyumXEiccfKyx4I9wSD1zQBoeF9LvfFVxe28EP2OWzSJ3W7YfMJC4UjYW/55t1x2ron+HerouTcWPJA4d+5x/drJ8E+JtO8M+IdZGsx6lZNcWlp5SSaZc7mCvcZO0R5A5HJ4POOhx2c3xN8KugC3d8TvU/8gq67MD/zzoAxP+Fcax/z82P/AH2//wATXB3F7PBe3VsmmXc32a4lt2kjaIKzRuUYjc4OMqeoFet/8LP8Kf8AP3ff+Cq7/wDjVeVQTy38+oXlnpur3FtPqN5LFLFpdwysrXEhHIT35HUHIOCKAKH9svv2f2Zdb842+bBnPp/rKWfWJra3luJtIvliiQu7boTgAZJ4kq4ukXRLXJ0nXWCvjy2064HLZPCbMkfLycEDIz1Ga+ux3g8PamW0jWY1+yS5eTS7hFUbDyWKAAe54FAAdSuQCTo18AOpLwf/AByoxrLsyqul3RZxlQJYMke37ynSataSxPG0V+A6lTiwn7/8AqOPULONw+zUWb5uTYTc5x6J7CgDS0hrnV9bstKFhPay3jskck7R7MqjOQdjMeiHtXaf8K41j/n5sf8Avt//AImuT8J6lBceP/DipHdArczE+ZaSoP8Aj1n7soz16V7t9oT+7L/36b/CgDzOP4d6vJGri4scMARl3/8Aia5XxFbXfhzWRpctrJeT/Z0uC1qybVVmdQDvKnOY26D0r3G2nQWsIIk4QdI2Pb6V5B8SNQht/iC5dLk7tKtseXbSP0luOu1Tjr3oA5Z9WmjBMmk3iAdS0kA/9qU4alcsARo18QeQQ8H/AMcqGe/sZ3V2ivwyfdIsJuOQf7nt+pqSLVbSKJUEd+cdzYTZP/jlAGronhrxI3h3SXtdBubuCSwt5Enint1Vg0St0eRW4zg5HUHGRzV7/hGvFf8A0Kt9/wCBNp/8ert/CXiWw0/wR4dtZrfVXkTSrTJg0m6mQ5hQ8OkZU9ex46da2P8AhMtL/wCfXXP/AAQ3v/xmgDzD/hGvFf8A0Kt9/wCBNp/8eo/4RrxX/wBCrff+BNp/8er0/wD4TLS/+fXXP/BDe/8Axmj/AITLS/8An11z/wAEN7/8ZoA8w/4RrxX/ANCrff8AgTaf/Hq9P8Cf8k88M/8AYKtf/RS0f8Jlpf8Az665/wCCG9/+M0eBP+SeeGf+wVa/+iloAP8AhMtL/wCfXXP/AAQ3v/xmj/hMtL/59dc/8EN7/wDGaP8AhO/B/wD0Neh/+DGH/wCKo/4Tvwf/ANDXof8A4MYf/iqAD/hMtL/59dc/8EN7/wDGaP8AhMtL/wCfXXP/AAQ3v/xmj/hO/B//AENeh/8Agxh/+Ko/4Tvwf/0Neh/+DGH/AOKoAP8AhMtL/wCfXXP/AAQ3v/xmuN12w0HXNWutRkTV1nmXCs3hi8do8IFXB8vswDduQPTNdl/wnfg//oa9D/8ABjD/APFVyfjnxJo2tw6daaR4s0i3lSaSVr1NWgjEI8mRAN24sGYyABlVscnsATzC19GZejeG/Del6vqGoS/25cyXcc6Av4dvi0bS4zICyNiQjIYgANkcDGDMljbp9kcahqqzRSPJJJH4SvRlioVdgKnaAByDuBySNpwQljqcUBtra4+I+iTWq2pSWZ9cV5d5ikQccBgCyHcSCSucA1n20dhappMlr448H2a2FxJOlgl8rwoWQplXDJknOeU4LMR6FJWdl0/zYXurv+tCaPw7pcVnb20d/ryLbMiQ7PDeoKBCvRWAADvyfmPynuhqy+n2zNM4u74OXEkDnwffZRzy5bAAfcSzHgHO3JIUCsK20jR7PTre0g8aeFI1t7lHwupxYmK/8vD5QkSnuFweBiQdatXMGh3D6g8mu+C5XuHWRt+uDbdHO5hKCh4DHK8sAFUBRkmh6v8Ary/r5BHRf15nml3Lb2epX8EYumjW9uAhe2kD7RM4G4Fcq3qDgjuKpNLGzOR54Ddvssh/PjmrdzeWUOo6hGdTtrjbe3GJxMpEo81sODnkEc596qNeQFnK39ttPQGcf5H4V2t+Z91hai+qUlzL4Vp209Sdb2IKAVuCQMZ+zSc/+O17f4a8RWB+H2j2TRausn9lQwl49Hu5FB8oDIZY8MPcHB7GvEF1Cz2jde227HOJR/jXt/hrxZ4ei+H2j2h8S6Rb3iaVDFtkvo1aOQRAYIzkEGuTG6pdTwuJpcyo+8nvt0282WbbUtKgu4Lh01ljDHsRI/D91GucsSeIcjO7oMZxzmsr4j+JLG88DXsEUGqq7TWxBm0q6iXieM8s0YA6evJ4HJrVtvE2gpdwSzeMtFEUceDGmph9zZbOSz9MFeoJ44xWV8R/Ffhy+8DXtvaa/pVxO01sVjhvI3YgTxk4AOeACfoK5qf8SPr+p8rTX7xadjx+W8hkUDbccHODayEH9KI7q3jZ2Edxljk4tZPT/dol1CyZQFvrbrz+/Az+NEd/Yozk39udx4zODjj619Tza7r+vme9fXc9V+B91G+peJGCzY8mzHMLg9Z+xFevTzoYxxJ99Osbf3h7V5D8D7y1fUvEjpcwsvk2YyHBGcz/AONevT3MBjAE0Z+dDww/vCvFxLvVkcNT42S/aE/uy/8Afpv8KignQRniT779I2/vH2qX7Vb/APPeL/vsVFBcwCMgzRj53PLD+8awIBp0+1RnEnCN/wAs29V9qLmdDazACTlD1jYdvpQ1zB9qjPnR4CMCdw9VoubmBrWYCaMkoQAGHpQBL9oT+7L/AN+m/wAKiinQSTcScv8A882/uj2qX7Vb/wDPeL/vsVFFcwCSYmaMZfI+Yc/KKAMTxhMToqvHb3c2yZWZYLWSRsYI4VVJPJHQV57dyvcxKn9ma0AGyQ+iXbK3sR5Yz6/UCvYvtVv/AM94v++xR9qt/wDnvF/32KhwTdzop4mVOPKkeLaX5ljbFDY63MGIYEaHdKOgH/PM5zjOfeur8BPJ/wAJHrdzJZahBE9pZxo1zYzQ7mV7gnAdQTjcv513NtcwLawgzRghACCw9Kzr3xP4f0rUWi1HXdMs5GiRlS4u44yRlhkBiOKagk7iniJTjytGjPOhjHEn306xt/eHtUv2hP7sv/fpv8Kw28aeFbkbIPEujSuCHKpfxMQqncx4boFBJPYAml/4Tvwf/wBDXof/AIMYf/iqowPLI9Ztba81SKSK+LLqt9kx2E7rzcyn7yoQfzrP+0WpkDO+okKdygaPcdcjknZyTjk8H0Iq7a+JNCWXUC2tacN+p3rrm6TlWuZGUjnoQQQe4NUv7asTIC3iTSQqndxfjLHIz3wM4PHIGehr4TEU39ZqtRfxP83/AHT6ilNexgrrZfl6j/EOuWk3hnVYlh1AM9nMoL6dcKMlD1JTAHueK97+0J/dl/79N/hXg+t63pN/oGpWdnqllc3VxayxQwQ3CO8jspCqqg5JJIAA617x9qt/+e8X/fYr2+H4ctKfuta9f+GR5mayvOOqenQiinQSTcScv/zzb+6PaiWdDJDxJw//ADzb+6faiK5gEkxM0Yy+R8w5+UUS3MBkhImjOHyfmHHymvoDyiX7Qn92X/v03+FRW06C1hBEnCDpGx7fSpftVv8A894v++xUVtcwLawgzRghACCw9KABZ0+1SHEnKL/yzb1b2onnQxjiT76dY2/vD2oW5g+1SHzo8FFAO4erUT3MBjAE0Z+dDww/vCgCX7Qn92X/AL9N/hUUE6CM8SfffpG394+1S/arf/nvF/32KiguYBGQZox87nlh/eNAA06faoziThG/5Zt6r7VkeMy114F8Q28EM8s0umXKRxpC5LMYmAAGOpNa7XMH2qM+dHgIwJ3D1Wi5uYGtZgJoyShAAYelAHzpNpuqyxNGNE11N3BI0m4zjv8AwVDDpGrJctKdI1xzt2sP7HuM5wOp2e3619Lfarf/AJ7xf99ioormASTEzRjL5HzDn5RXtPPcQ3dxj+P+Zx/UqdrXf4f5HkXw1tb638dfaLnS9TtoRpk6eZcWE0QLGWAgAsoycKfyr125nQ2swAk5Q9Y2Hb6UNcwfaoz50eAjAncPVaLm5ga1mAmjJKEABh6V5mJxEsRVdWe77fcdNOmqcVFEv2hP7sv/AH6b/CuKvvFekeH/AIg6kdSluYvP0qy8vy7OaXO2W6znYhx94dev4Gu1+1W//PeL/vsV438SNSsLb4guZ722iD6VbBTJKq5xLcZxk+4/OsCzuD8SPC9yNkd5d7gd536bcoML8x5MYGcA4HUnAGSQKX/hZ/hT/n7vv/BVd/8AxqvF7jWNOkcmPWLADYQv+lqu1uecDr2+mKfa61pkcAWbV7BnBPIulPGeOSc9KAPoLSdWstS02O8s5Wmt5WdkdYm/vHIIxkEHIIPIIIOCKstOn2qM4k4Rv+Wbeq+1cn8Lru2bwBZstxEVa5vGUhxgg3UpBrrGuYPtUZ86PARgTuHqtABczobWYAScoesbDt9Kl+0J/dl/79N/hVe/v7ODTrmWW7gjjSJmd3kACgAkknsKzP8AhO/B/wD0Neh/+DGH/wCKoA1op0Ek3EnL/wDPNv7o9qJZ0MkPEnD/APPNv7p9qyB408Kwlnl8S6MiTHfEzX8QDrjblfm5G5WGR3BHaprXxP4f1W7ih07XdMvJUJdkt7uORlXBGSFJ4yQM+4oA1vtCf3Zf+/Tf4VFbToLWEEScIOkbHt9Kl+1W/wDz3i/77FRW1zAtrCDNGCEAILD0oA8g+JGoQ2/xBculyd2lW2PLtpH6S3HXapx171x15dWV2wby71HC4DDTpsjkHrs9j+ddj8SNSsLb4guZ722iD6VbBTJKq5xLcZxk+4/OuOvNV02Zg0Gt2UbBcf8AH2AM5HbODxmgCa21O2gh2Mt+53Fi32CfnJJ/u+9evfC65jbwBZsFlw1zeEZhcHm6l7Y4+leQ22t6YkOJtYsGk3Eki5TuSQOtew/DSWOLwHZiSRU3z3Uq7jjcj3EjKw9QVIIPcEGgDqWnT7VGcScI3/LNvVfasTx1Oh+H3iUASc6VddY2H/LJvattrmD7VGfOjwEYE7h6rWJ46uYG+H3iUCaMk6VdAAMP+eTUAeJS6taywvGI75dylc/YJ+M/8AqvDd2ccqSmK7LIGAxpswwDjp8vHT9TViXXNKaF1TV7EOVIU/aU4P51Xh1XTFlR5NZssKGG0XoI7Y6nnv19aANXRfEenWHi/Qby6+2RwQ3MhdjYT97eZRgbMnlhwM+vQGvVf+Fn+FP+fu+/8FV3/wDGq8Sv9a0p7zTGXU7NglyzMROp2jyZBk88ckD8asXOtadJFtt9Z0+N8/eM6nH6/SgD2QfEjwvaqLeW8u/MiGxtmm3LrkcHDLGQR7gkGvN/GHirStW8bS3di15LCNOt4ifsE4IYSTk8FAejDnGDz6GufsdZsIomFzrGnsxORtulbsM9T65qOLWtKGu3ch1OzCNbQKG89cEhpcjOe2R+YoAkur20uWUlL4YxkHT5yDggjI289/zqaHVbaKFUKXzEDr/Z84/9k6VDdavpsrKYtaslXjcv2tVzgjuDkcZ/Spodc0pYVEmr2BcDnFyh/XPNAHrfhLxLYaf4I8O2s1vqryJpVpkwaTdTIcwoeHSMqevY8dOtbH/CZaX/AM+uuf8Aghvf/jNYfgzxp4VtfAvh63uPEujQzxaZbJJHJfxKyMIlBBBbIIPatz/hO/B//Q16H/4MYf8A4qgA/wCEy0v/AJ9dc/8ABDe//GaP+Ey0v/n11z/wQ3v/AMZo/wCE78H/APQ16H/4MYf/AIqj/hO/B/8A0Neh/wDgxh/+KoAP+Ey0v/n11z/wQ3v/AMZo8Cf8k88M/wDYKtf/AEUtH/Cd+D/+hr0P/wAGMP8A8VR4E/5J54Z/7BVr/wCiloA6CivKP+ET8N/9C/pX/gFH/hR/wifhv/oX9K/8Ao/8KAPV6K8o/wCET8N/9C/pX/gFH/hR/wAIn4b/AOhf0r/wCj/woA9XrkPFSeNGupI/Ds0aW7wGTzWSNmjdQRsVWIBLblYE8DYQSAa5f/hE/Df/AEL+lf8AgFH/AIVxmq2htNcmtLTwVpUsCzJ5b/2KXUx4Bb94vG4knHGBjk8ii13YL2Vz0+wt/H2bf7be7ibUxyfu4EXzDE5EhC5IYOEBAJXk4BHNZdrpnjW2n0qVLe/lt4TMTb3WolnUnbgyuJ8PyGKgiQDdgheo4u10h5JcTeEdECuj7Quk7Cp2My5YnH3lAPA+8OnfPg0l45bFm8NW9xbbn3s+kRpJKMchkEI24OccpnA+90oT96/9dQtaNjurbQPH1tp1vCLi/eSK5QzNNfb2mcfekU+aNsR4+U5xg/uznFWrnSfFsr6g5h1/946uyR6pGolBO4rERKPL2kheAuVVss2Qo80g0a9jsofN8OWkswnQTs2kRKQ38SKBCdyejcDr84qebRkZrwroyRqGB2r4fQmJScjy/wB0Q5AKqcljyThQMlPf+vIFt/XmdPoiXEdncpduHul1C8EzDoz/AGmTcfzzTLoask0ptW8xGLbQ+zC/KMY6HhievpWX4c8P6VPpBkvNE077R9quVcG1Q7SJ3G0cdBjA9hWnJ4b0JInZdB012CkhfssfJ9OlfAYyVOOMqt/zS6K2/qejRyec6cZqW6TNYdOa8Z0/P9l2uOvkJj/vkV38OjaZJcIp8N6eIs4Z205VznPODyO3Y9ecVp/8IzoH/QD03/wEj/wrsyzMqeWud05c1uyta/r3PWynDzwUpSXvX+X+Z5epuMpuU4zzyP1/+tWnpH/IxaL/ANhS0/8AR6Voa1oulReJpoo9MskjFnCwRbdQAS8oJxjrwPyFVv7H0z/oG2n/AH4X/Cv0zLcHPMcFHExdlNPR9Ohx5hxKqXtMJKm3o1fm7r0PoLU/tvkxfYgxYyDfsZQQuD0LAjrjtSWK6h51w94y+WXIiQEEhQxweAMZGOMn8OlfOMVjZvcqjaLbIh7m2XpyRz+A496u/wBj6Z/0DrP/AL8L/hRDhqpJXVRfcz411orQ980j/kfda/7Bdh/6Nu66O4/1S/8AXRP/AEIV4P8AD62gtdY1lLeCOFDb2pKxoFGd03PFd9XmVqDw9R0m72PTou9NM7+orf8A1Tf9dH/9CNcLRWRod03/AB9x/wDXN/5rRdf8ek3/AFzb+VeO+IbCz1DxPpMN7aQXMYs7tgk0YcA77cZwe/J/Omf8Ix4f/wCgFpn/AICR/wCFRKdnY6aWGdSPMme1VFD/AK24/wCug/8AQVrwa60bTIVlaLw3pzlXICDTgTgZ5zjBzgdOme9aY8M6AQD/AGFpgyOn2SP/AApe0Rf1OV7XPa6K8l0fR9L0+7eay02ztpDGVLwwKhIyDjIHTgflW3Vxd1c56tN05crO6tf+PSH/AK5r/KvDfi9/yUNP+wVb/wDo2eu4ryr4g20Fx4y/fwRy7dPhxvQNj95N611YO/t42/rQdH40YD+YZQAWCY6jHX3zSxBxEvmEl8c5x/Sqj6fZ+aFWxtgCOpgB/wD1UsWnWbRKXsbUMRkgQgV7acr7fj/wDt1ufQ3wl/5Jtp3/AF3u/wD0plrsW/4+4/8Arm/81rx74eqqeCrREUKqzXAAAwAPPkrp88Yr52fxM86W53V1/wAek3/XNv5VLXlHiz/kTdc/7B9x/wCi2rxWSws1jYrZW5IHH7of4U4Q5j0cvy2WNUnGVuW343/yPryH/W3H/XQf+grRN/rbf/rof/QWr5B8qKfyI5rNCkabIw0QIQZLYHoNxY49ST3rQ0XS9Pl8S6XFJYWrxvK4dGhUhh5Mh5GOeQD+FTiF7GlKq9eVN/cdNfJJ0aEq3Omon1nUVr/x6Q/9c1/lXhV/4e0qKNGtdB0pjk7lNirdFJHTGORj8akt9H0zUXnub7QbETvJuZpLVSzkgFmJI5O4tzXzv+sNPl5uR/ejwec9xX/j7k/65p/NqLj/AFS/9dE/9CFeQ+FPC3h648TaxFPoOlyxx2doyI9nGwUs9xkgEcE7Vz9B6Vuy+HtJtLu7Fl4S0oFFEcZTS4/nDhVf5sgEYdgRwMA5PWvVoYuNamqiW5DrJOx6NUVv/qm/66P/AOhGuNg8FeGWt4zP4W0NZSo3hbCLAP8A3z/n3rF8NeEfDU+l3DzeHtJkYajfIC9lGSFW6lVRyvQAAAdgAK5cyzaGApKrKLd3bT0b/Q0oS9tKyPTG/wCPuP8A65v/ADWi6/49Jv8Arm38q82Xw9pjXYso/DGjpZvcEzK2lDbhd4Rs8KxxuwccbvflPFHhjw/p3hLWb6x0LTLW8trGeaC4gtI0kikWNirKwGVYEAgjkEV5S4roucYezevmjp9g+56fUUP+tuP+ug/9BWuFoz+lfVmB3Tf8fcf/AFzf+a0XX/HpN/1zb+VeH+Oo0utU0m0uEWW2aG4kaGQbkLq0QVsHjIDMAe24+tc1/ZtlaPHcWenWiTxurI6whWVs8MCBkEHBz7VLlZ2OOtjI0p8jR9NV5B8Qf+Shy/8AYKtf/RtxXn1ppOnSx5l0myVgB/y6qvOOmCO3rW34T8P6Lc63qkc+j6fKiW1syK9sjBSWmyQCOM4H5ChSuwo4yNWfIkMuDc7z5IbAQ7cbcFueufw6U+1MxgH2gESZPUg8Z46cdK67/hE/Df8A0L+lf+AUf+FH/CJ+G/8AoX9K/wDAKP8AwqjsOn+GH/IhWv8A193v/pVLXVt/x9x/9c3/AJrXn9raW1jbJbWlvFbwJnbFCgRVycnAHA5JNTZ4xQBv+O/+SeeJv+wVdf8Aopq8cnMghbyhl+MYxn3xnjOK9BlijuIZIZo0kikUo6OoKsp4IIPUGsr/AIRPw3/0L+lf+AUf+FAHFob0ywll2oAN4LKTnn257dMVueGv+R98N/8AX3N/6Sz1sf8ACJ+G/wDoX9K/8Ao/8KmtfD2iWNylzaaPp9vOmdssNsiMuRg4IGRwSKAPUaitf+PSH/rmv8q4WigDul/4+5P+uafzai4/1S/9dE/9CFcLRQB39RW/+qb/AK6P/wChGuFooA7pv+PuP/rm/wDNaxPHf/JPPE3/AGCrr/0U1YFMlijuIZIZo0kikUo6OoKsp4IIPUGgDz+Xf5L+X/rNp2/XtVeFboyo0juIwGBU7eemM4/Hp7V2f/CJ+G/+hf0r/wAAo/8ACj/hE/Df/Qv6V/4BR/4UAcPqP/H9pP8A19t/6Jlq1cm4EX+jKrSE/wARwAP88fjXXf8ACJ+G/wDoX9K/8Ao/8KP+ET8N/wDQv6V/4BR/4UAcbYtdNE32pCr54yQeMD0981DD/wAjDe/9elv/AOhzV3H/AAifhv8A6F/Sv/AKP/Cj/hE/Df8A0L+lf+AUf+FAHG3Quty+QxC8bsAZ6jpn2J/KpoTIYVMow+OR/wDq711n/CJ+G/8AoX9K/wDAKP8Awo/4RPw3/wBC/pX/AIBR/wCFAHb+BP8Aknnhn/sFWv8A6KWugrxPwx4Y0C48J6NNNoemSSyWMDu72kZZmKAkkkck1q/8In4b/wChf0r/AMAo/wDCgD1eivKP+ET8N/8AQv6V/wCAUf8AhR/wifhv/oX9K/8AAKP/AAoA9Xrn/An/ACTzwz/2CrX/ANFLXEf8In4b/wChf0r/AMAo/wDCu38Cf8k88M/9gq1/9FLQBxH/AAjNh/z8ar/4Nrr/AOOUf8IzYf8APxqv/g2uv/jldP8A8IG//Q1a5/3xaf8Axij/AIQN/wDoatc/74tP/jFAHMf8IzYf8/Gq/wDg2uv/AI5R/wAIzYf8/Gq/+Da6/wDjldP/AMIG/wD0NWuf98Wn/wAYo/4QN/8Aoatc/wC+LT/4xQBzH/CM2H/Pxqv/AINrr/45XKa7LBp2r/YLdrzKgFjLrV2XbKFshBIPl4xuz1yMd69S/wCEDf8A6GrXP++LT/4xWPruiLoL2vn+I9fkjm37mRbPK7RngGDnP1FAHCWt1Fcy7DZakoZHMezX7t2JCM6jbkddhHXjjrniGwD3cdpN/aEkkRMrztFf3pV4owCzI32g4wWCcg85PtXWxvYS3UkKa94q2okzecYrDYWjDkrxFnJEbEcY46jpVCC5n+1WMF3qmswea7LdOs9q6W/AKnd9kAOdwHzFOQQNxGKS3sHS5yEGqXH2KGSf7UZWnRJfL1O7CxE9YWzcZ8we2Tzwhqea/UNeeXqKokbDBfV7wmBSflMg88E5XHTaAWAyTkDcttYmlsLS4nvteie5KSLGsttJsgYZ3sRZ4Vh3Bwo4y4zV+Y6irXPkXusSIJfLtpGu7MK/JwXItT5eUUuANxxjIXIJHo/68gjqjE8OaRbXmkG4lbUYpHurklBqNwu39+/Bw/X1PUnk5JrTk0KyjieQy6oQqk4XU7nJx/20q54T8MDVtCN8mv6xCs15dkIFtun2iQZOYTycZPbJOABxVy58PJatOG1/X38kHJRLP5iF3EDMQ52888fjX55jcT/tlWCqWtKWmumvoe/h8XQVGCcb6Lou3qctDbWE9wkSvqDAnDOmrXRUE5xg7sdvb2zWn/wj9l/z31L/AMGdz/8AHK6SPwUzxq58R62hYZ2stpke3EOK8ftPEGv3FlBM+tXAaSNXIEMGMkZ/55115Zg8RmspLCVPhte7l1v5eRpHF0OsfwX+Zf1rSbaPxNNEst6VFnC2WvZmOS8vctnHHTp19TVb+y7f/npef+Bkv/xVZst3f3l99ol1G8aZ4wnmGOEAopJHAX1c9u9PUXjXFrGdTucS3MMTfJF0eRVOPk64NfrOVTp5flsKeJjzSgndqz7vrZ7HzOPwlWtXnVpu0X/kOiS0luVhBvRu6E3kwPcg43dMCrv9l2//AD0vP/AyX/4qugufC6W0Qf8AtTVpMsFwgt88nA6xjvUVnoFrfZ8nWdV+VQx3LAMZJGP9X1+U/pXnw40yhR5nCT/7dX+Z5zw9TdP8WXPh9bpb6xrKI0hBt7U/vJWc/em7sSa76sP4d+HII/EWuwSXl1PttLNw8hQHl7gY+VQMfL6d69Al8P2iICJJuWUcsO5A9K4qmKpYubxFFWjLVdD0KUXGCTOborp/+Ecs/wDnpP8A99D/AApkXh+0dCTJNwzDhh2JHpUGh5n4hs4r7xPpMUzTqos7tgYZ3iOd9v3Qg456dKZ/wj1l/wA99T/8Glz/APHK7vVfAtnqOpWc6anqNnLDDKge3MRyrGMkHfGw/hHSqs3w8WOCRx4n1zKqSMraen/XCs5Rbeh2Ua9OELSR51dW9harKxfUCEcrj+2LndxnORv46ceuR0rTHh+xIBE+p4Iz/wAhS5/+OV23/CuU/wCho1z/AL5tP/jFRp8PFZ5QfE+ufI2B8tp6A/8APD3qeSRp9apX2/BHPaPpVvY3bywyXjMYypE15NKMZHZ2Izx161t1X1rwfLo9mlxbeJtZLtIEO9LUjGCf+eHtXOzw6lAqn/hItVdmO1VWK1yT17xY6A1Sly6MznTdZ88FodVXlXxBt0n8ZfO0g26fDjZKyf8ALSb0IzXTWRvr+JpIvEmqgKcENFa56A9ovQ0/SfAkPizxRqa6prmqs9rZWpSSP7OpIZ5+D+6xgbeOM8nOeMb4etCNRSlsQqUqXvy2PLXtIVlCBp8kZ5u5B+XNLFZRSRK5a4BYZwLqQ/1r22X4LaMiAjXNc5ZRy9v3IH/PGn/8KT0X/oOa5/33b/8AxmvT+u0P5fwRXt6fYxfh6oTwVaKM4E1wBkkn/XydzXT1w+kaVd2Ftc2Vpr+oxW9tf3kMaiO3PC3Ei5JMROTjJ9zxgcUG8uw6L/wkeq5cgL+7tOQcYOPK75HHX2r5WrnOFVWUNbptbGiy+tKKmrWZ0Hiz/kTdc/7B9x/6LavFZLOFI2bdcHA/5+ZB/wCzV6P4jttRXwvqxfxBqEqCymLRvFbgMNh4OIgcH2INdb/wpDQ/+g3rn/fdv/8AGa7cBmFDExlKn08j0MFUp5c5LExvzWtaz2v3PBo4reR1UNcfMM/8fMn+PStPRdOgk8S6XGz3QV5XBK3Uqn/UyHghsjp2+lexJ8E9EZ5Qdb1z5GwPnt/QH/nj71JH8GdHs721uINd1xZkkOxt1uduUYHjycdCRz610Yp+1oTpw0bTS+aNcVmuEq4edOMHzNaOyX6nJX+lW1nGjodQkBJznVrlcYUt/eOehpbHTLG+jd1fVECsF+bVLjP3QT/y07E4/CvQ/wDhW8f/AEM+uflaf/GKjh+HSSQRufE+uZZQThbX0/64V8l/YuN5bc6v/il/kfL8rOW8KeHLGfxNrETz6oFSztGBTVblCSXuM5KyAkcDAPA5x1Odq603TLa4uoQ+sOYNgwNdvtzFioHAc8fP2yeOladl4ANhqVzPbeKNcjlmhiSR9todyqXKjmDHG5unr9Kuy+GL9EBHi/XOWUcxWXcgf8+9e7hsNVp0owm7tIzlSm3e5Rg8K6fLbxyPLrcbMoJQ63ecH/v7WL4a8MWE2l3DNcasCNRvk+TV7pRhbqUDgSDnA5PUnJOSSa6z/hFb7/ocNc/79WX/AMj1T0/wTNa2zxweK9cjRp5pCAlocs8jMx5g7sxP48cVxZvl2JxdBU6ElF3vu1pZ9l5m2GTpybnqc+NOsX1JLSI6o26Vo2b/AISG8ygXPJG/jO04GecUni7wxYW/gvXZkuNWLR6dcOok1e6dSRGx5VpCCPYgg1058KXonRP+Eu1zBVif3Vn2I/6d/esjxl4Xu7fwP4gmbxTrMyx6bcOYpI7Ta4EbHadsAOD04IPoRXhQ4ezFVIy9okla/vSd9fQ63Wh2H0V5bLrmuwxNI/iG7CqMn9xb/wDxqo4/EWtyzGNPEN4Tt3A+RbYI4P8Azz9xX6e8lxSdnb7zzPrdM3PHdul1rejpI0qgW10f3crRn70HdSDXNz6bbwx7g18/IGBfTDrwP4/XFbvhrSLnxj4xhstV1zUCsOn3EsbxJArA+ZACP9VjBz6Z4GCOc91N8JtPjgkceINcyqkjJtvT/rjXmYnDVKFV057o56tGpXl7Sm9PmeS2llbXMe7feAgDO2/mIGRnH3utdP4Et0tdb1hI2lYG2tT+8laQ/en7sSfwrt/+FR6d/wBDDrn523/xmmeHfBdnpHjHWbJb6+uV/s+ylDzmPcC0lyMfKijHyjtnk81iotMvD4arTqc0np6sqDV4t+GCou1mJdwpUAkAkHoDjvz7cHDrLUheTGPy1XCBgQ+7PTPGOByOuDz0612c3h60VAd8xyyjkjuQPSn/APCOWf8Az0n/AO+h/hVnectI4iieRiAqKWJJwBj3rNg1qObzQUCmOPeAX+9gA8ZHTBGCffgYNdxF4ftHQkyTcMw4YdiR6UN4etPPRN82CrN1HUY9vegDlbWf7TbJLgAt1AOQCDg89/rSXVyLWNGMbvvkVAFHTJxk+wrq5vD9pHBI4kmyqkjLD0+lP/4Ryz/56T/99D/Ch+RUGk05K6OGXWIns1uAoG59hVmxjrz6noeg6j8a0q6SPw9ZtJLl5vlYLkEcjAPp7muS+IltNoum6W2m31xbSXN+IJHCxsdnkyvgblI6ovakk1uy6kqcvgjb53GyXuyd4lhdthQFug+Y47+nH5/Wof7TYXSxNFH5bSbFkEucjA5Axz94Dj354ri5tS1iEoG8Q6h87bQfJtsD6/uqSDUtXmB8vxDfALjjybboeh/1XH40zI9GrKTW4WmZGEahQSXMo29CQc+mByexI69aT4epd6vqusWupalc3SW0FtJEWSJSpdpg33UGf9WvWu6m8PWioDvmOWUckdyB6UAcZZakLyYx+Wq4QMCH3Z6Z4xwOR1weenWr9dP/AMI5Z/8APSf/AL6H+FeN3F9rLalqSprt5FHDf3UEaJDAQqJM6KOYyeijqaAOrn1ZYdWisCiEyDO7zBleQPu9erL+pOO+lXmZ1zVROIv+Eg1DcWKj91a84ODx5ef0p2panr1npV5dR+IbwvDA8ihoLfBIUkZ/de1HQD0iRxHGzkgBQScnA/OqdlqS3srIqqCq5ba+cHOMf4e3XHGe1/4Ryz/56T/99D/CmJ4ftGeUGSb5GwPmHoD6e9AHN1nXerxWk7xyRuFQoC54HzZ6fTH6/XHav4ftFeICSb52wfmHoT6e1PPhuyIIMk5B6gkf4Umm9jSlKEZXqRuvWxxP9qJ9qEACk+aYyd47Y7dScn8PXqKv10kPh+0kgjcyTZZQThh3H0rzjxs1/p3jBtPsNWurW2Swhn2pHCxLvJMpJLIeyLSimt2FSUHbljb5mrfakllIFfy+VJ+aTGD24weDz+PABq5G2+NXwV3AHBxx+VedT6rrFuyq2v6kzNjaFgtuecf88vp+dSx32syIHXxFf4PrDbf/ABqqMzV8MeHrKbwno0rz6mGexgYhNTuUUEoOiiQAD2AxWr/wjNh/z8ar/wCDa6/+OVe8H+CnuvBOg3A8S6zD5unW7+XGtrtTManA3Qk4HuSfc1s/8IG//Q1a5/3xaf8AxigDmP8AhGbD/n41X/wbXX/xyj/hGbD/AJ+NV/8ABtdf/HK6f/hA3/6GrXP++LT/AOMUf8IG/wD0NWuf98Wn/wAYoA5j/hGbD/n41X/wbXX/AMcrt/An/JPPDP8A2CrX/wBFLWf/AMIG/wD0NWuf98Wn/wAYrQ8Cf8k88M/9gq1/9FLQAfY/GH/Qd0P/AME03/yVR9j8Yf8AQd0P/wAE03/yVR9s8Yf9ALQ//BzN/wDItH2zxh/0AtD/APBzN/8AItAB9j8Yf9B3Q/8AwTTf/JVH2Pxh/wBB3Q//AATTf/JVH2zxh/0AtD/8HM3/AMi0fbPGH/QC0P8A8HM3/wAi0AH2Pxh/0HdD/wDBNN/8lVzWuarPFdyabrOt6DNJGhEiSeF7mZFVgMgkTlcFTzz0zngGul+2eMP+gFof/g5m/wDkWuY1ecNqM8Wraf4TjvZh+8jm8TyxuQyiMfL9nGMggfiO5o62DoVLDWbcahPYadrHhxbqxMvmxweFLlfI8tTvJImwowxAOQDuwM5rOttUhM+lWUkHhuykd5I7eKfw4ifZy2MgAXh5YMCQm7hstitPTBaafqtwtjp/hI306y2ssTeKppWKj5pI9jQHG3qQBwPQVUt5LJn063i0TR5DP5yQFtevnD/MVbzGNsR95cKXPUfJQm7pv+nr/X3g9LpFC38TwT2NvO8egQJe3kc8Uc/hxFaV3+7cAfbOTwf9vj7tT3N1sn1CNtI0SZ5CImx4VX/TQr7RjddjKgpkF8AhPlzim2moaTd6eJbbQ9INtJcgAjWNQXr0Aza5EGO3+qonvdMi/tKJ9J0/CuI50i1/UiC6EJ+6C23LLgKTHyBnPBNLrp/Wi/r7gW2v9bmh4SXxBeaG9zY6vpC20t9eum7S5DnNzLkjFwMAnJA7AgZOMm1cpq0M9xJPquh+aqESv/YUzEqQCRkT88YJHoPSuN0v4jXWiQ3WnQ6DZyxxX92VaPUWC/NcSNhf3PIGcA8ZAzgZwCb4nFppZJvDdtukU7wdXcDBG0nHlYBwMZ618PiuH82qYurVhR9yUm0/cu03db+Xc7afwRv5HoUdv4pkjV11nRwrDIzo8wP5G4yK8d0fwheT+H9Puhq9tFHJaxyYazJ2gqDyfMGceuBXWL8XL4qNvhy2IxxjU2/+M0/w3o3iO48IaQYrHSXt5LCHYZNQkVmUxjGQICAcdsn6mpw8c2ySEpVbUudq3wa2vf7ro6sP7Hm/e/r+hyqeEZfNVF1i3V26f8Sxx+f7zjOO/Wi/8KX+nx290NVtpCl5bbV+xMOTMgBP7zoCc479MjrXW2+hakLpVhtvDzXJYlf+JzKz5Gc4/c59c/rUfibTfElto6zXFlpQjW8tP9XfyMSftEeBgwjjOMnPAycHpXT/AG/j6k1Sda6lo0+TW+htUWFdOSjvZ2+LciuV1mGINNqOnFNwAxpcrc544Ex71FZpqMhP2TUtIyVDHZprjjJAz++9j+VTTz615RM+naWsakMS2pSAAggjnyfXFQ2f9pW7yLa6ZpIYYDqupyEjrjP7njvXmLn5Htf/ALcseP8AUMT/ACM634cx6gvibXxc3NtJJ9jsvmit2QY33OBgueevOfwr0KdZ/LGZIz86dIz/AHh71578OZNQbxNr5uba2jk+x2XyxXDOMb7nByUHPXjH416FO0/ljMcY+dOkh/vD2r7fLb/VKd+39bGbhKD5ZKzRLtuP+esX/fs//FVFAs/lnEkY+d+sZ/vH3qXdcf8APKL/AL+H/wCJqKBp/LOI4z879ZD/AHj7V3CBln+1R/vI87GwfLPqvvRcrP8AZZsyRkbDkCM+n1oZp/tUf7uPOxsfvD6r7UXLT/ZZsxxgbDnEh9PpQBLtuP8AnrF/37P/AMVUUSz+ZNiSP7/P7s/3R71LuuP+eUX/AH8P/wATUUTT+ZNiOP7/AD+8P90e1AHPeOI9RbRYRa3VrE/2hcmW2Zxja3YOv8685uodYEP+kajpboTwp0yRsn2Hnc16l4msdX1HTY4dOt7F5lmDEXF08a7cEdVjbnJHGPxrkJfCPiydQHsdE4OQV1WZSD9Rb1lOLb0O7D1acYWk9fmczYw6o0JNlqGkrHkZCaXIo6DHHnDtiuq+HceoL4n18XV1bSyfY7L5ordkGN9zgYLtz15z+FVbHwb4ntbcfZdO0REkwxB1WcnoPW3Pauj8JaDq2k6pqV5qCWSz3MMEQit53kVVjaUhtxRTkmQjG3jaOTnAIxaeoq1WnKnaL1+Z086z+WMyRn506Rn+8Pepdtx/z1i/79n/AOKqKdp/LGY4x86dJD/eHtUu64/55Rf9/D/8TWpxHAL4B1jz7yS28QWMcU95cThJNMd2XzJXcjInGcFj2FQj4dask+xda0cF1YsRoz88j/p4969AgafyziOM/O/WQ/3j7UM0/wBqj/dx52Nj94fVfauKWXYWUnJwV3udKxdeKUVLRHA3vw71a6sLi3vPEFk9rLEyTLDpjo5QghgrGdgpxnBIOPQ9K9D23H/PWL/v2f8A4qorlp/ss2Y4wNhziQ+n0qXdcf8APKL/AL+H/wCJrahhqVBNUo2uZ1a1Sq7zdyKJZ/MmxJH9/n92f7o96JVn8yHMkf3+P3Z/un3oiafzJsRx/f5/eH+6PasPxZ4hvfD8Gmywadb3UtzeeQqPdGJR+6kfJIjbsh7d61nOMIuUtEjI6Hbcf89Yv+/Z/wDiqitln+yw4kjA2DAMZ9PrXBy/EbWLfb52haTHu+7v1lxn6Zt6IPH2uLCsa+H9LfYoUkau/p/171xf2ng7X9ohcyO8VZ/tUn7yPOxcnyz6t70TrP5YzJGfnTpGf7w9657wx4nu9dv7+3uNOhtbq2ihdljujKhRzIFIYopzlHyMcccnJA6Gdp/LGY4x86dJD/eHtXZTqRqRU4O6YyXbcf8APWL/AL9n/wCKqKBZ/LOJIx879Yz/AHj71LuuP+eUX/fw/wDxNRQNP5ZxHGfnfrIf7x9qsAZZ/tUf7yPOxsHyz6r71ieOln/4V94lzJGR/ZV1kCM/88m9622af7VH+7jzsbH7w+q+1Z3ieyvNV8J6zp0SwJJd2M8CM8hwC0bKCfl6c0AfOjx6iELPeWW1eTm0bjH/AG0qOOO884iO6sRIByRZt047+Z9P0rvX+Fni2VNjpoTKeoN9N/8AGKhh+FPihJnaOLQ1dPkJ+3zdMD/pj6Yr7F5lgubSf/pZ5Kw9a235CfCtL0fEE+bcW7n+yrjaUgK4/ewZ/jPtXtVys/2WbMkZGw5AjPp9a878E+CfEHh7xZ/aOojTDGbGaBVt7mRyS0kTZO6JcD5P1r0S5af7LNmOMDYc4kPp9K+bzGrTq4mU6bunbv2XfU9ChGUaaUtyXbcf89Yv+/Z/+Krn7RZ/+Fg6x+8jz/ZVhk+Wf+et3710G64/55Rf9/D/APE1514h8VX/AIa+IN75GlW14bjSrTd5l40WzbLc4xiNs53H0xjvnjiNj0CdZ/LGZIz86dIz/eHvUu24/wCesX/fs/8AxVeXzfFTVCFR/D2noSQwzqzc7SCf+WFSJ8VdWkUMnhzT2U9CNWcg/wDkCgClL4/8VR3+oQ276MsMF9cwIJLKVmwkzoCSJgCTtz0FVZPiT4pSTe0+i5T5Pl0ycjkj0m9Riq2h+GfE/iOyuNYtLbSI4by/vJQkt/IGUm4kyOISODkA9xg4HQW/+Fc+KhLs8jRcv8+P7SmxkEHp5HHJoAZqXxI8X22lXlwX0NxFA7lRYSjOFJxnz+K9k23H/PWL/v2f/iq8b1L4b+L7nSryApoaCWB0LC/lOMqRnHkc17JuuP8AnlF/38P/AMTQBFEs/mTYkj+/z+7P90e9cF8W0uzo+hiOeBZDqo2s0JIH+jz9RuGeM9672Jp/MmxHH9/n94f7o9q4L4tvdjR9DMcEDSDVRtVpiAf9Hn6naccZ7UAeYzRajvjWW909mJ+QGwc8+v8AreO3NEEOo4YwXmnqCeStg4z7/wCt5+tE7ajJ5YmsbDhgUBv3GW6j/lnzSW/9oRGTyLGw5OGxfucEdv8AV8UAd98J0vRrviETXFu7/ZrPlIGUY3XHYuffvXp06z+WMyRn506Rn+8PevMfhO96dd8Qma3t0f7NZ8JOzDG647lB79q9OnafyxmOMfOnSQ/3h7UAS7bj/nrF/wB+z/8AFV88XUWpnWNYMN3aJH/at7hXtWY/8fEmeRIO/tX0PuuP+eUX/fw//E188XUupjWNYENpaPH/AGre4Z7plP8Ax8SZ4EZ7+9AFIG9SY4vLBXJILDTpOeeefM9etR61Fqo0LUDJe2bILaTcFtGBI2nOD5hx+RpwNwt1u+w6X5+49b9iQxPp5fWm61Lqp0LUBJZWaobaTcVu2JA2nOB5Yz+YoA+mNtx/z1i/79n/AOKqKJZ/MmxJH9/n92f7o96l3XH/ADyi/wC/h/8AiaiiafzJsRx/f5/eH+6PagAlWfzIcyR/f4/dn+6fepdtx/z1i/79n/4qua8ZeJrvwzZ6fcx6dBdyXF55Co10YwP3Uj5J2N2Q9u9cyfipq4GT4asB/wBxZ/8A4xQB6NbLP9lhxJGBsGAYz6fWvIPiRHft8QX8i5tkI0q23GS3Z8/vbjGMOMd/WtW3+Keq+Qip4d09wgC7l1Zu3/bCuO17xFqviDxdPeDSrOB0sLeIx/bmYYEkxBz5Q/vHjHGByc8AGbcC/QhZ77TyTgAGwdicnsPM9RUsUWqeUvlX2nhAMACycAf+RajuJNQI3T2enrt7m/dcZIP/ADz9QPyqSJ9VSJVjsbHYBx/pznP4+VzQB6t4MtfFTeBfDzW+s6NHAdMtjGkmkyuyr5S4BYXIBOO+Bn0Fbn2Pxh/0HdD/APBNN/8AJVYfgy68VL4F8PLb6No0kA0y2EbyatKjMvlLglRbEA47ZOPU1ufbPGH/AEAtD/8ABzN/8i0AH2Pxh/0HdD/8E03/AMlUfY/GH/Qd0P8A8E03/wAlUfbPGH/QC0P/AMHM3/yLR9s8Yf8AQC0P/wAHM3/yLQAfY/GH/Qd0P/wTTf8AyVR4E/5J54Z/7BVr/wCilo+2eMP+gFof/g5m/wDkWjwJ/wAk88M/9gq1/wDRS0AdBRRRQAUUUUAFc1q/hXSL++lmu7qaKa+JiCiRF3nyiuFyMk7QTjnoT0rpa5bxr4YufFltZ6eksUFokkkk8rO2/mJ4woVcblO87vnU4GB1yEw06jvD3gPRvDOsXOqaeJRcXCsj5CAbSwbHyqCcEcE5Jyck1Wl8LaDePatHrEyiSWZUWK4jxO/mPIR90nMblyApBG35s4qLRfh//Y19p7pqKy2VpCENs9uSXIjdPvFzhMPwpBwBjJq6vg2KK2s0t7iOGa0nuZY5ltxkLKJcIOeAplB9Dt6DPDslt02BXe/U56Lwl4FuLSDy/EEM0MN2kFvILq3fyWH3bdDt4Izx/wAtOeGq1caL4aiOoef4zkiaDy/NL3drusiCVByyZXJLDDZGXYgZ5qCP4ViKzt7aPWWRbZkSHZCygQr0VgJAHfk/MflPdDVp/h7ds0zjVbEOXEkDnTTlHPLlsSgPuJZjwDnbkkKBSf8AX4Atux5OfB2uz3upPpGiTXGnrqN2kEqXEADKs8i8BpAeMY6dqY3gLxaxf/inbrDjBH2q29Mf89K9K8K6xp+haNNpTxarKbXUL6LfFpdzMrAXUuDvSMqeOuD196JL3S5mlEg1nZJcGZtvh263EfN8pJiOcbup6Y4xWrzGvF8q2XkZrF1Yrltsec/8IP4v/wChbuf/AAKtv/jteg+Edav4vBehRp4Y1aZU063VZY5bUK4Ea8jdMDg9eQD7Ct8eLdMVQBba3wMc6Len/wBpVx/hb4jeF7HwhotpcX86zwWEEUiixnYBljUEZCYPI6jivleKp4rG0qaVLns3sn28jrwlWrXbutuxtWc95ZzpMvhjX5HSPyl3zWXC8YHEw9P1PtWf4z1m/m8OFH8M6rAv2yzO+SS1IyLmIgfLMTkkYHGMkZwMmqlh4x8HWd7HdPqjySRxmNSuk3Cnt82dh+brk98/m3xT4+8Oatoq2Vjd3M1zJe2hSMWFwC224jYgZTk4BwOp6DmvlqeDxSxEJPDuya15Zq2vqdqpzWrTRRuL68uUCnQtWjKnIZJbYEcY/wCevoTUdrPcWjEpoOrsSMHfNbHvn/nrx17VavLr7VB5a2WsLzn5tFumB+o8vn1+oFRWT/ZJHka11qRnHzE6LcjJyTniP3759sV0q/Jbk+Vpf5nsOrT5vj/GJf8AC3it9J8Tau8/h/VXaaztAEja2JUK9xyczAYO7jBJ4OccZ6uX4hq6ADwxrnDKeWtOxB/57157FrEEHii+eW11NN9lbAK2mXG7h5+duzIHPXGDzjoalu9Ts7mQsE1FcxlBu0m5JXOeVOwY68+uBX2eXTksLBWtoeRWo0qlSUua+vdHoP8AwsZP+hX1z/vq0/8Aj9bfh3XE1zRkv4LK6iR5pk2TeWGVkldGBwxHVT0Jryax1iztLUQsmpSYYkEaTcKOSTjGyvQvhvdRv4KhcLNhry9YZhcHBupTyCMg+x5FehGTb1OOvShCKcWdO0r/AGqM+RJ9xuMr6r70XMrm1mBgkGUPJK8cfWhp0+1RnEnCN/yzb1X2ouZ0NrMAJOUPWNh2+lWcxL5z/wDPtL+a/wCNRRSv5k37iQ5f1Xj5R71L9oT+7L/36b/Coop0Ek3EnL/882/uj2oAl85/+faX81/xo85/+faX81/xo+0J/dl/79N/hR9oT+7L/wB+m/woAitpXFrCBBIcIOQV54+tCyv9qkPkSfcXjK+re9FtOgtYQRJwg6Rse30oWdPtUhxJyi/8s29W9qACeVzGP3Eg+dOpX+8PepfOf/n2l/Nf8ainnQxjiT76dY2/vD2qX7Qn92X/AL9N/hQBFBK4jP7iQ/O/Qr/ePvQ0r/aoz5En3G4yvqvvXOL8QfDlvJPbvPfNJDcSxP5el3TqGV2DDcsZBwQRwe1NPxE8OG4R/M1LaEYE/wBkXfcj/pl7Vk61JOzkvvLVOb1SZ0tzK5tZgYJBlDySvHH1qXzn/wCfaX81/wAa5ab4ieGpIJENzex7lI3zaZcxovHVnaMKo9SSAOpNdT9oT+7L/wB+m/wq4zjP4XcUoyjuiKKV/Mm/cSHL+q8fKPeuK+J1zLHZ+H3SxuJWXVeI0aMM3+jXHTLAe/JHSu1inQSTcScv/wA82/uj2rividexQWfh+V0uCqaryEt5Hb/j2uBwoBJ69hWGN/3appf3X+RD2OJuby6uowj+H9UAGfuyW3dSv/PX0JptlcXFjGyReH9VIZsndLbHsAP+WvoBTL/UdPvo0V4NQBQkhjpNwcZUj+57g/hVjSZ9tmJobXW7uG4CyxzLo90yuhUBSCIyCCADkdc18PGjVnC0abflaX+ZlY6b4c3c03ibX3k065t2+x2Q2StGTjfc8/K5GPxzxXoU8rmMfuJB86dSv94e9cR4CSddb1m+ls72CCa2tYYzcWkkTMyNOW+VlDYxIvOMHJAJwcdvPOhjHEn306xt/eHtX2mXRlHCwUlZ22/4c1jsS+c//PtL+a/41FBK4jP7iQ/O/Qr/AHj71L9oT+7L/wB+m/wqKCdBGeJPvv0jb+8fau0YNK/2qM+RJ9xuMr6r70XMrm1mBgkGUPJK8cfWhp0+1RnEnCN/yzb1X2ouZ0NrMAJOUPWNh2+lAEvnP/z7S/mv+NRRSv5k37iQ5f1Xj5R71L9oT+7L/wB+m/wqKKdBJNxJy/8Azzb+6PagAaV/tUZ8iT7jcZX1X3qDVdQjsNHvby6jkit7e3kllkIB2oqkk4BJOAOwzWfrvi7RfD15ZjU554WuI5TEEs5pC20pnhEOMbh19a5fxZ8RPDWp+DdcsLO5vZLq60+eGFP7MuRudo2CjJjwMkjrQS5xW7J/+Fuad/0L2uflbf8Ax6uR1LUL/wAceMbu90Tw9qUiwafbRSpJJbIynzJyDzLgg5PQ54OQOM8VJcWrT+aBeA5OM2E52g46fLweDz716T8Ib2KbW/ETqk4H2azHz27qfvXHYjPeoUm2cWHxNSpPlktPRmO/g/xNcO/m+Hr6BWjKktcWpDcHaOJCcknA7ZIyQMkEHhPxVbxeWvhjUWGScvdWhPJz/wA9q9qnnQxjiT76dY2/vD2qX7Qn92X/AL9N/hVnec54FsL3RfCNrZXlqy3AluJXVXU7PMmdwpOcZAYA4yMg4JHNb5eQzo/2eTAVgeV7ke/tSQToIzxJ99+kbf3j7U0+U27crnLA8wNnr9PwoAdcyubWYGCQZQ8krxx9al85/wDn2l/Nf8aiuZ0NrMAsnKEcxsO30qX7Qn92X/v03+FAEUUr+ZN+4kOX9V4+Ue9cF8W7iVNH0N1s55GGqjCKUy3+jz9MsB78ntXexToJJuJOX/55t/dHtXG/E6C4vtH0t7S0urj7NqAmlSG3d3CGGVMhQMt8zrwATjJ6AkAHk01zcTlCdI1FShyCrwA9en+s6cUW9xc24IXSdSYEAANJB8oHQD95V64s7+domXSNcUxsGydGuT/7J+tOi07UbGWaJ9L1iUhsbotJuGUkcEhlQhs/3gSD2oA634T3Msmu+IWexuIj9msxsdo8/euOeGI/XtXp08rmMfuJB86dSv8AeHvXnvwytrq21TW7y5sb22hmhtYo/tFrJEzMjTFvlYBsYdecYOTg8HHba3rdho+lPf38ksVtFJEGcW8jHLSKoGFUk5JA4HegDR85/wDn2l/Nf8a8avPCviaPVdSNvoNxdwzX1zOk0NxbhSskruBh5FbI3YPHUHGRgnuv+Fn+FP8An7vv/BVd/wDxqtrRNbsNY0pL+wklltpZJQrm3kU5WRlIwygjBBHI7UAeNf8ACG+JRchm8M6mzHcwQ3drt5IJ4871xUl/4P8AFd9p11aHw5dW/nxNF50tzbbI9wI3NtlLYGcnAJ9Aa9tadPtUZxJwjf8ALNvVfai5nQ2swAk5Q9Y2Hb6UAS+c/wDz7S/mv+NRRSv5k37iQ5f1Xj5R71L9oT+7L/36b/Coop0Ek3EnL/8APNv7o9qAOC+LdxKmj6G62c8jDVRhFKZb/R5+mWA9+T2rzG5uJ7qLy5NH1HbnJCywjP8A5E/H8K9R+LEM+oaJpCWltfTFNSDSC2tJJXVPImUnCqT1YDOOM15xBp2oxXXnNpmuv8m0g6Lc5PA5J2e360AbvhzwXqt/o8d5bQsscxOFuZU3jb8v8OR/D61havaX+geLru1nsJZ5DZ27HyHjwBulx95h7/lXqXhXxHaab4dtrW7sdcjmQvuX+w7w4yxI5EWOhrh/GJl1nxzNqFppWuSWv2O3jDDR7pdxVpSQQYwcfMp6YP50Ac1NNNcz26nRr8SvLHDFh4OXd1VRzJ3YgZ6cmuki8K+KoolQeFr847m5tMn/AMjVQ0fSNSOq6ZEul6qNuoWkrNLpk8CKscyOzFnUDOFJ65PAGTjPvn2hP7sv/fpv8KAOI8Ga7qMPgXw9EnhPWZ0TTLZVljlswrgRL8w3Tg4PXkA+oFbn/CQ6p/0Jmuf9/rL/AOSKw/BnizTrbwL4ege21kvHplsjGPRbx1JESjhliIYe4JB7Vuf8Jlpf/Prrn/ghvf8A4zQAf8JDqn/Qma5/3+sv/kij/hIdU/6EzXP+/wBZf/JFH/CZaX/z665/4Ib3/wCM0f8ACZaX/wA+uuf+CG9/+M0AH/CQ6p/0Jmuf9/rL/wCSKPAn/JPPDP8A2CrX/wBFLR/wmWl/8+uuf+CG9/8AjNHgT/knnhn/ALBVr/6KWgDY+32f/P3B/wB/BR9vs/8An7g/7+CvMP8AhLPDf/QwaV/4Gx/40f8ACWeG/wDoYNK/8DY/8aAPT/t9n/z9wf8AfwUfb7P/AJ+4P+/grzD/AISzw3/0MGlf+Bsf+NH/AAlnhv8A6GDSv/A2P/GgD0/7fZ/8/cH/AH8Fch4q0zVdWupP7J8TrY2skB3ol2Y380AhQrAHapDHJHIKKcHmuf8A+Es8N/8AQwaV/wCBsf8AjXGar4t1Aa5Mun+INONiZkeN1vbMoEAGU2sQ/Jzls8cYB5otd2C9lc9O0TRdTsL6wmvvE5uo4YRDOr6i7b12MDxwCwbZ8+AxAJ4ziq0vhyeI6Wtq2jy/Yp7mZJ5r91eIvIzpt+Rs8EbuQWxjdjOeG03xM4v4WvvFWntbsT5i/a7TCgo3TbzwwXHXqc57V38Qpbvp5i161uGhluGctq8AVlLtt3jeM5UrjggYxheoHq7iSsrHS23w8u7PTre0g1TSo1t7lHws4xMV/wCXh8xkiU9wuDwMSDrVq58F3Fw+oPImgSvcOsjb799t0c7mEoMZ4DHK8sAFUBRkmvPINVu4LKGIeJrV3jnQytJq8btIw6up84bYz/dOf9w1PNriyNeMdcb52DFU1uACQE5KxkSjZtJA6LkKck5ApPf+vIa2/rzPRPCPiLQNF0J9N1HxJpiXdvf3qSCe8jRyftUvzEE55GD+NOk8SaNK0o/4TPRI1e4L7hqgJ8v5sDG8AHlemBxzmuX8KO0ugiRpknZrq6YyxsCrkzyfMCOoPWtpgSpAYqSOo6ivmMVnip4icPZ3s2r37P0OT2aOoHjXwoFAPijRjgdTfxc/+PV81WV9aLptsjXcCuIVBBkAIOBXrNr/AGstxEs53Q8F3O3P3Dkcf7WPyrVpw4i9g3ane/8Ae/4B6eWY+WXylKCvdHiS3sIKZvrUgHn9/wBv61o6bqdhHrmkyPfWypHqNq7sZVAVRMhJJzwAASTXX6r/AMjXc/8AXjb/APoc1Mr36eM+t4a7VudfmbYni2pFToeyWqtv3Xoei6j4u8Ozwott4o0UMr7mB1RI9wweNyknrg/hRY+KfDVs87zeLdJlaRlIJ1JCB8ozgFsL8244HrXlyfbRcDeSUzjgKBjnJPfOADx61cr5X/VSjy8vtH9yPFlnLT+D8f8AgG/qnifw/J40vJ01zTGhbTrVBIt3GVLCS4JGc4yAy8e49aqXfiDSJZCYfEGmAeWQv+nqu1uecA89uvTHFP8ABn/If1f/AK9bX/0Keu0r6XB4OOHoRop3SVj06GPlKmny7nF2PiPRobUJc6/pbSBjyt6p4ycck56V6B8ONQsm8Fwut3blXvL1lIlGCDdSkEc9COap0V1xjZ3CrXdRJNbHZNe2n2qM/aocBGBPmD1Wi5vbRrWYC6hJKEACQelcbRVGB2/2+z/5+4P+/gqKK9tBJMTdQjL5H7wc/KK42igDrr3X9G02FZr/AFewtImbYHnuURS3Jxknrwfyqh/wnfg//oa9D/8ABjD/APFVzF5/qR/vVlXfn+UvkbslvmKbdwHtu46469s1nKdnY6qWG9pHmudvbeOvCC2sIPirQwQgBB1CL0/3qF8deEPtUh/4SrQ8FFAP9oRerf7VcFpjXxgb7ehWTIxkqeMDP3eOua4rxd/yNjf9eMP/AKMmrbDx9tUVPa5Twlle/wCB7lP468IGMAeKtDPzoeNQi/vD/aqX/hO/B/8A0Neh/wDgxh/+Kr5sfzDKACwTHUY6++aWIOIl8wkvjnOP6V6P9nf3vw/4JP1bzO8tfEmhLLqBbWtOG/U711zdJyrXMjKRz0IIIPcGqX9tWJkBbxJpIVTu4vxljkZ74GcHjkDPQ1a8F/8AIrwf9d7j/wBHvVvdqzSD92VUHLEsnPIyAMdOuM8+4r8uxXJHF1lb7T6ru/I+hpRl7GGvRdPL1M3xD4i0SfwzqsUWsafJI9nMqIl0hLEoQABnk17B/wAJ34P/AOhr0P8A8GMP/wAVXmPib/kVNY/68Zv/AEA15rJu8ttn3scV7/DUIzpVOXTVef8AkFXLJY2bvO3Ku3e/n5H0nF468ICSYnxVoYy+R/xMIuflH+1XH/EnxT4c1Ow0aKy8SaVLImoM7GG/QmMfZpwGJVsgbioz7gd68XjM+9d6kLjnkf5zW54W/wCR00X/AK7S/wDoiWvoa+G56Uo33TRyYjIvY0JVvabdOW36nRWmuabDds0viTTXtxv2Kb1SRkjGcnnAHr3NeseBr21X4feG1a5hDDSrUEGQZH7pax6K83A5fHCOTUr3t+F/8z51RsdHeeKfD2mag0V/r2l2kjRIypPeRxkjLcgE9KrT+OvCBjAHirQz86HjUIv7w/2qwvDv/I5a1/2D7L/0ZdVrXX9rm4uhbhtnyCAl0C4yu48qTn7/ACcj2rqlV5XaxnKtyy5bFz/hO/B//Q16H/4MYf8A4qooPHXhARkHxVoY+dzzqEX94/7VXIFlW3jWdw8oUB2A6msDwr/yCbn/ALCmof8ApZNXmZrm/wBQoqryc13be3Rvs+xph5e2k1sabeOvCH2qM/8ACVaHgIwJ/tCL1X/aoufHXhBrWYDxVoZJQgAahF6f71Z4XV31JMvLHbCVi/8AqsFOdoHBPYZzzzx7R+NP+RE8Q/8AYMuf/RTV40eLb1Iw9kte0v8A7U6nQ8zZ/wCE78H/APQ16H/4MYf/AIqoovHXhASTE+KtDGXyP+JhFz8o/wBqvCpvM8pvKAMh4GTwPeoYWujcHzUxGV9RgHA/H1r9VfD9nb2n/kv/AATx/r2nw/j/AMA7f4neKPD9/rehSWeu6ZcpFbXayNDdxuELNBgEg8Z2tj6H0ri59Y0ySPCavZo2RyLhOnfv6VteE/8Akcov+wfcf+jIK9Erw8bhPq9eVK97W/K4PDxxNqrdjx601bT4o9surWTHAx/pSt25OSf0r0P4R6jYy634hkjvbd0+zWa7llUjIa4yM59x+db1Y9t/yOWp/wDYPtP/AEZc1zKNmaUcHGlPnTPSp720MYAuoT86HiQf3hUv2+z/AOfuD/v4K4iiqOw7KC9tBGQbqEfO55kH940hurdt2b2HlgQRPjjP+FcdRQB2Vze2jWswF1CSUIAEg54qX7fZ/wDP3B/38FcRRQB2UV7aCSYm6hGXyP3g5+UUS3toZISLqE4fJ/eDj5TXG0UAdv8Ab7P/AJ+4P+/gqK2vbRbWEG6hBCAEGQelcbRQB2S3tp9qkP2qHBRQD5g9Wrl/iZcW9x4CvUjnjfbPayMEcZVFuI2ZuOgCgknsAT2qrRQB4/BqdnFNGW12xaIYLKbtST8uD1Pqc/hXtXw0uYIfAlmJZ40Lz3UihnAyjXEjKw9ipBB7gg1VooA7Jr20+1Rn7VDgIwJ8weq0XN7aNazAXUJJQgASD0rjaKAO3+32f/P3B/38FRRXtoJJibqEZfI/eDn5RXG0UAdlLe2hkhIuoTh8n94OPlNOlvbdkxHe26tnqZB/jXF0UAdlb3kCIRLeW5OeMSg9vehb20+1SH7VDgooB8werVxtFAHZT3toYwBdQn50PEg/vCpft9n/AM/cH/fwVxFFAD/BnjTwra+BfD1vceJdGhni0y2SSOS/iVkYRKCCC2QQe1bn/Cd+D/8Aoa9D/wDBjD/8VXEeE/8AkTdD/wCwfb/+i1rYoA3/APhO/B//AENeh/8Agxh/+Ko/4Tvwf/0Neh/+DGH/AOKrAooA3/8AhO/B/wD0Neh/+DGH/wCKo8Cf8k88M/8AYKtf/RS1gVv+BP8Aknnhn/sFWv8A6KWgDAorf/4QTwf/ANCpof8A4Lof/iaP+EE8H/8AQqaH/wCC6H/4mgDAorf/AOEE8H/9Cpof/guh/wDiaP8AhBPB/wD0Kmh/+C6H/wCJoAwK5TXdT16LV/s9hFKIFAIMdoz7wUJyX5UfNgbcZ79DXpX/AAgng/8A6FTQ/wDwXQ//ABNc94o0jwn4cFrN/wAIf4ekgYStNvsIlwqLnO7bgD1JB4pMDmtN1PxFcX8Md5awxwSEgkWkilMoxBJLY4K4PAzuHTvWl1PxNbtp3+hXNxEJ5/tUkcKZdQ0gRdpIKjAU5AOeOcnnc0g+E9Z1eG1g8BeHvs05kSO4EMRy6+YV+XyvukRk5zxkcHrWfM/h60vdJivfCHhmKO4e7FwY9KifPlSlAqZZW6AksFfHUqo5D6pAndNmBBqfjGOyh81buWYToJ2a1CkN/EigRncno3A6/OKnm1PxCzXhWfUo1DA7V0skxKTkeX8hDkAqpyWPJOFAyXW2pab/AGdby3Xgrwm073KRz+TpUQWAn71u258+aPbJ5GENWrm70BX1DytB8BpHC64aTT0JtUY5VpRkFsrt6BQGdRljkBPf+vIFt/XmZuhaLp1/p0l1qekWMt7JeXRmaS3Rm3efJkZIzx0/CtFvDOhbTt0TTA2OCbNCAfyrgGeX7XfeQ93YRfbbnbaW9zJFHAPOf5FRWAUDpgCoZLi/DSBNQ1L5Rlc3k5z/AOP/AKV5VfhjG1akqsaqSk27a6X1sVHDTlFST3OytdGsHuIop/DOmBWwWkFiqgAoSRyDyDgfnWp/wjOgf9APTf8AwEj/AMK8/El3tGdS1LPf/Tpv/i69Z8MeEdK1Hwno19dNqUlxc2ME0r/2rdDc7RqScCTA5PavDzzAVsqjCdep8Wnu3e3q0N4Wd9zz/U9D0mPxNcRJpdksYs4GCC3QAEvLk4x1OB+Qpn9iaT/0C7L/AMB0/wAK7qz8EaZe6kj3FhdqjQ/vJHu71XyOQm5peg3HnGOuO9V/G3gzRdI8K3F7Yx3sVwk9uiv/AGjcNgNOitwXI5ViPxrfL89w7lSwfvOUmo30tdu2upwYjLq0m6inp8zgU0yyNwEfRrEKTji1HPUE5xgdM/iKuf2JpP8A0C7L/wAB0/wqjcWSxRgxtfyMT0F7N07/AMdMgtBJLKrtfKqn5SbuYZ5P+3z0H51+hf2Biebl5o/j/keY03rzP+vmdj4Etbe01vWI7aCKFDbWrFY0CgndPzgV3Vc78HbG3GseIldDMBb2ZBncykfNcdCxJHSvVJ7K0EYItYR86DiMf3hXm1qMqFR0pbo9nD/wonG0V2/2Gz/59IP+/YqKCytDGSbWE/O45jH941kbHG0V2TWVp9qjH2WHBRiR5Y9VrI8ZwQ2vgXxDcW8SQzxaZcvHJGoVkYRMQQRyCD3oAxKK5SXRYEidkuNWdlUkL/a1zyfT/WVn2dg0t80Msmr+UFJEv268QH7v96T3P5Vn7RHU8HNdUdbqtrb3tibe6ginhdhujlQMpxyMg8dRXNXfh3RIolMWg6YSWwT9hV9o9cAZPp+NdL4Z8NadeXlzbXMmozRSW5yH1K4JGHQ5U+ZlTx1GDgkdCQei/wCFc+G/+eep/wDg4u//AI7Ss5ao0U1QXJNXZ5npmhaPdwM9z4c06JwRgGwVcjAPQj1JH4VyXinR9Mt/E7QwadZxR/Y4m2JAoGS8oJwB14H5CveR4B8P3Si4li1DzJRvbZqt0i5PJwqyAAewAAqvL8MvCd1OUn0+5kKKCHfULkvyTwX8zcRxwCcDJIA3HO+HapVFOWqJeJg1ax86vp9n5oVbG2AI6mAH/wDVSxadZtEpextQxGSBCBX0KfhZ4Othvj0ubcTsO+/uHGG+U8GQjOCcHqDgjBANL/wqXwX/ANAy5/8ABldf/HK9H67S/lJ9vHseWeEdA0a58OQyz6RYSyGacF5LZGJAmcDkjsAB+FTf2RpzSBV8M2GM5YnT1wBkcZ7455HpwDXqdv8ADnwx5IVLS8iVSVCQ6lcxrgEjOFkAycZJ6kkk5JJqT/hAPDysLcRah5cg3tnVLotleBhvMyB8xyAcHjOcDHxdfKMRUrTqKppJtpa6XZ3RzCioKPJt6HlfiHw9okHhnVZYtH0+ORLOZkdLVAVIQkEHHBrz6Sws1jYrZW5IHH7of4V9JzfDvw1HBI5tr2TapOybU7mRG46MjSFWHqCCD0Iqt/wqPwT/ANAq4/8ABlc//HK9LKsLUwcJRqy5r/11Omjm+Hg5N097dvM+cI7S1Z1DafCARz+4H+R9K3/CNrbweNtFaG3ijYyyglEAOPIl9K9wHwq8GzEo+lS7YTsTbfXCnH3uSJMscseTk4wOgAHM+Mfh/wCHNBbQrjS7W6tppdRMTSJqFxu2/Zp2wCZOOVHIwe3QmvRr4iFOlKbWiTf3CxOb4epQlTVPV9dDeoriL/SmijRrW51Njk7lOo3TdFJHSUY5GPxosdN+0xu08mrQkMAFOqXX90Z/5aeua8H/AFgw3Lzcsvw/zPnOdHS6fomk6x4y1X+1NLsr7ytPs/L+1W6S7MyXOcbgcZwPyFWLrwxokdxdJB4O0dxHsEWNJjO/JXJ3cA4yeOOnWs/wZ4asL7xPrUc8+qkR2dmyldWukbl7jOSsgJHyjAPA5xjJz2U3gvSUQFZ9aB3qP+Q5e92A/wCetejSmsRBVoaJmcqcpPmTM+DwV4Za3jM/hbQ1lKjeFsIsA/8AfP8An3rF8NeEfDU+l3DzeHtJkYajfIC9lGSFW6lVRyvQAAAdgAK67/hCNH/5761/4PL3/wCO1Xs/AWhRQssZ1aNTLIxCa1eKCS7EniXqSSSe5JNcOa5bWxlFU6U+V3vfXs/8zXDp0pNy1OZHhjR31JIU8J6IsHmssjNpC/KozjDcA5x1HTI9sp4u8I+GrbwXrs8Hh7SYpotOuHjkjso1ZGEbEEELkEHvXVnwTo4uETztZ2lGJH9t3vYj/pr71HfeAtCm0+5ilOrSRvEyukmtXjKwIOQQZcEH0NeNHhzGKpGXttFbudTrR7Hgc2lackTMml2jv/CogXk/lUMOn2MlwUbSLZU25BNsvBwOM/ifyr3r/hVXg/8A58Lz/wAGl1/8cqOP4WeEWeYGwvMK+B/xM7r+6D/z096/VXnOHbv7P8jx/qlS3xHlvguztbTxkn2a2hh3afPu8tAucSQ9cV6VXH+PfCek+G9d0UaOL60NxbXXmsmo3BZtrQYGS5IHzHgdeM9BXNTpcpHmK/1RmyBg6lcd+P79eJjcTCtXlUirJ20+Q/rMcPalO7Z6rWPbf8jlqf8A2D7T/wBGXNef2n2qWPMt9qysAP8AmIXK846YL9vWu++FFtHJrviATmW5ItrPDXUrTMPmuOAXJIHtXKpJmtLFwqT5EnclXUrkSsJLdxEoPz+S/PUggYzxgDHU5zx0qayurqaYrPDsXYCD5bLzx1zx36DOMHmvQZ7K0EYItYR86DiMf3hUv2Gz/wCfSD/v2Ko6jhnYqjMFLEDIUdT7Vnx390S4ltihEeVGxiC20HGccg5I9fl969EgsrQxkm1hPzuOYx/eNDWVp9qjH2WHBRiR5Y9VoA4e1kkltkeVdsh4YbSvIPYHnH1pt5NJBEpiQu7OFA2Fvzx0Hv29+h6PxnBDa+BfENxbxJDPFply8ckahWRhExBBHIIPevGJ4JI4WZL7VmYY4GpXJ/HAfn6UAdwuoXbWayfZmWbeN0Zib7uM8D17Z4Ga1K8rQXTywj7Vq4jYDeTqFyMHn/ppx0Hr1ovEmiutORNS1ULNcFHH9pXHI8qRsff9VH5UdAPSZJ7kTukdvlFKYZs85PzYx6D+tQC/uXulVISYDJt3GFwSOB34xznJ9DgdzwVxFNE0Wy91ZgzANjUbkkD/AL74+tJaxzTb/MvNXQgjGdQuR+HMnOPWgD1Cs+S9uUuQPs5EIkIJ2MxK8c8cDkk/QevFR/C6ESazr1vPLPdRR29o6LdzvPsLNOGI3k4ztXp6CvRp7K0EYItYR86DiMf3hQBwdjPNcW++dNj7v7hUEdRjPPfH1Bq1Xb/YbP8A59IP+/YrwS6jln1fVne/1Jdup3iKsd/MiqqzyKoCq4AAAAwB2oA7Sa8uk1JIEtWMBAzJtJycgEZHTg55/ukdwa0K8oAvmuvLW51bZuIJOoXIAAPr5vce34Gn6sk1to19cQ6lqqyxW8jo39pXBwQpIPL0dA6nqTsVRmCliBkKOp9qq2tzcSzBJYdg8sMfkYBW4yMnr1/T8vQ/sNn/AM+kH/fsVFFZWhkmBtYTh8D92OPlFAHG1m3t/c207LHbtJGBksInOMDOOOueBx09+leiS2VoJIQLWEZfB/djn5TUv2Gz/wCfSD/v2KAPN/tt0bwIsJMPmbS3lPkjgcdsc5z7HA7nRrsraytGtYSbWEkoCSYx6ULZWn2qQfZYcBFIHlj1agDzr+0LkTKJLdkjYNwImYgjcRkjjovbPJGKksrq6mmKzw7F2Ag+Wy88dc8d+gzjB5r0GeytBGCLWEfOg4jH94VL9hs/+fSD/v2KAZ434Y8MaBceE9Gmm0PTJJZLGB3d7SMszFASSSOSa1f+ET8N/wDQv6V/4BR/4VqeDfA+h3fgfw/cy/2n5k2m28j7NWukXJjUnCrIAB7AACtv/hX+gemq/wDg5vP/AI7QByH/AAifhv8A6F/Sv/AKP/Cj/hE/Df8A0L+lf+AUf+Fdf/wr/QPTVf8Awc3n/wAdo/4V/oHpqv8A4Obz/wCO0Ach/wAIn4b/AOhf0r/wCj/wrt/An/JPPDP/AGCrX/0UtV/+Ff6B6ar/AODm8/8AjtWPAn/JPPDP/YKtf/RS0AH/AAhul/8AP1rn/g+vf/j1H/CG6X/z9a5/4Pr3/wCPUf8ACPap/wBDnrn/AH5sv/kej/hHtU/6HPXP+/Nl/wDI9AB/whul/wDP1rn/AIPr3/49R/whul/8/Wuf+D69/wDj1H/CPap/0Oeuf9+bL/5Ho/4R7VP+hz1z/vzZf/I9AB/whul/8/Wuf+D69/8Aj1cvq83h/R9TnspYPFk3kAGSaHXLnYPlDH71yCcKcnjsepwD1H/CPap/0Oeuf9+bL/5Hrl9Xi0ez1Oe11PxdrDXQAMxOk2sowVA+ZhaEfdIzk8KDngGjqD2ItJvfD+ta/Po9laeMGmgEjPK+t3CxlFwA6k3PzKxIAIB98Dmqx1HSY7rT4bi21+EXEkqzsfEV+RbhJXjBLB9mSU6Fl64BY0/QW8MT67c2nh/xhqR1JWlW4NlpFoGG05cs62eME9CThj0yac1nbXj6W5u/EE0c89xHFM9hpf8Ao7BnEpZWh3qDtYkhT155OKXSLG92ZNt4i0+WwtLifTNeie5KSLGviXUJNkDDO9iDhWHcHCjjLjNX5ruFWufI0zWJEEvl20jeLLwK/JwXIc+XlFLgDccYyFyCc231Hw5PY2876lrUCXt5HPFHPp+lK0rv924A8nk8H/b4+7U9zZ6Gk+oRsNemeQiJsaRpf+mhX2jG6AZUFMgvgEJ8ucUPf+vIS2/rzPLLiP7TqOoT293eRQyX1w0aSMHYKZXxuZwWY+pJJJqtIk6tIBfTkoM4Plgnv/crtLzwo13r2qnTtYzai4WRJLm1DySmWKOdmOxkUZMxwAoAAFZc+gXFtLJHNqiJs3YP2DIbChuMTehHWul55l9J+xlNqUd1aR0U69PkSb1MQWs5UE39wD9I/wD4ivaPCOi38vgvQpE8T6tCr6dbssUcVqVQGNeBuhJwOnJJ9zXBf8ITf4/5DFt/4At/8dpmhfETxLZeHtNtIBpPkwWsUcfmWshbaqADJEoBOB6Cvn88Tz+nCGVtScHeXN57fEvLoaQqRqP3T0GwTVb+9jgTxLqnltGZGdTaMV6fLj7N97kZGeM1R8f6PfQeDrmSTxJqlwouLYeXLHahTm4jAPywg8devUc5HFcsvxV8VO6qItJwwyGNnJgj/v8AVDqXjDxF4mht9Fun0uKG8vbWIyRWkm5T56YPMpzg447jjI6142F4dzPD4mnialOMYQalK3Leyd29r7dhzi3BpdjEuIZreMO2p3rZOMKkRP8A6L9M0yCOeeWVBqd2PLPZYjnkj/nn7V3118O9StVQnXreQu21VTTDknBPecDoDTLP4f6jetKI9dgVYyAHfTDh8gMCMT56EdQOtfon+u+RfF7aVvSZ4X1DEWtyr8DR+DdvKmseIla8nkP2ezO5gmfvXHHCgf8A669WnicRj9/IfnTqF/vD2rgPh7oN34f8Ua9aSX8Fy72VlL5i2xjABe5GMb29Dznv0rv51n8sZkjPzp0jP94e9cFXF0cZN4ig7wlqnr+up204ShFRluiXyX/5+ZfyX/CooInMZ/fyD536Bf7x9ql23H/PWL/v2f8A4qooFn8s4kjHzv1jP94+9Zlg0T/aox58n3G5wvqvtWJ46icfD7xKTPIcaVdcELz+6b2rbZZ/tUf7yPOxsHyz6r71V1vT21TQNR0+4mAgurWWCQxphgrKVOCSQDg+hoA8ml0y8iieQ+INUIRSxAjtsnH/AGyqhZ/a7q+a1/t+/wByqTujNs4ONp/54D+9Xef8IJ4g/wChj0z/AMFEn/yRSnwRrbgLHr+nq0fyyFtLdg7dcgeeNowQMc8gnPOBjySPSeIpdGyLwNYXMGtTtJq97cg2zALKkIAO5eRtjBz29Oa7/wAl/wDn5l/Jf8K4N9K8ReFYnvY9Y0u4kkHkoG0yRQpJDZP7854UjHHXOeMGjP4u8XQKp+16K7MdqqumS5J697nHQGqi1FWZhVpyqy54LQ9FtonNrCRPIMoOAF44+lCxP9qkHnyfcXnC+re1eaad4y8U3VsPIvdF2x4XDaZLnoCOlz6Gug8I67req61qtpqU2nsba3tpUe2tXjzvaYEENI3Tyx371SknoYyoziuZrQ6ueJxGP38h+dOoX+8PapfJf/n5l/Jf8KinWfyxmSM/OnSM/wB4e9S7bj/nrF/37P8A8VVGRFBE5jP7+QfO/QL/AHj7UNE/2qMefJ9xucL6r7UQLP5ZxJGPnfrGf7x96GWf7VH+8jzsbB8s+q+9ABcxOLWYmeQ4Q8ELzx9Kl8l/+fmX8l/wqK5Wf7LNmSMjYcgRn0+tS7bj/nrF/wB+z/8AFUARRRP5k37+QYf0Xn5R7VmeIfD0Ou29rb3F5dRNHcebDNDsDxvscZGVKnKsy8gjDHvgjTiWfzJsSR/f5/dn+6PeiVZ/MhzJH9/j92f7p96UoqScZK6YHJ/8K3j/AOhn1z8rT/4xR/wr6K5/fjxDrMIl+cRRi22pnnA3Qk4HTkk+5rsdtx/z1i/79n/4qorZZ/ssOJIwNgwDGfT61zfUcL/z6j9y/wAhWRjaB4Wg0C7vHiv725nnjiEk9x5e4qpfauFRVwCzHpn5jknAxszxOIx+/kPzp1C/3h7UKs/2qT95HnYuT5Z9W96J1n8sZkjPzp0jP94e9dEIRhHlirJDJfJf/n5l/Jf8Kigicxn9/IPnfoF/vH2qXbcf89Yv+/Z/+KqKBZ/LOJIx879Yz/ePvVADRP8Aaox58n3G5wvqvtRcxOLWYmeQ4Q8ELzx9KGWf7VH+8jzsbB8s+q+9Z3ie9vNK8J6zqMTQPJaWM86K8ZwSsbMAfm6cUAa3kv8A8/Mv5L/hUUUT+ZN+/kGH9F5+Ue1eNy/FTxbDE0jtoQVRk/6DL/8AH6hh+K3iprh0RtEJb58/YZcHhen7/wBMV6LynGJ2cPxX+Zz/AFql3/M2Pi9byya34dVb2eI/Zrw7kVM/et+OVI//AFV59Pa3UMe4apfPyBgLCOvA/wCWfriuohm8QfEnxbZWd5f6ZZvaWNzLHJDYSMCDJACCDN/u4OeMHg5435fhVq0cLyf8JLZHapOP7KfnH/beuDEUKlGo6dRWaOOtRnWn7SnZo81tIbm5j3f2teAgDO0QkDIzj/V9a9E+ENvLHrfiJWvZ5T9mszudUz96444UD/8AXVj/AIVNq3/QzWX/AIKn/wDj9aXgjw7eeG/Fuu2c2owXbvY2UvmJamIAGS5GMeY3908579OOcoppl4bD1YVOaSVjuJ4nEY/fyH506hf7w9ql8l/+fmX8l/wqKdZ/LGZIz86dIz/eHvUu24/56xf9+z/8VVnokUETmM/v5B879Av94+1DRP8Aaox58n3G5wvqvtRAs/lnEkY+d+sZ/vH3oZZ/tUf7yPOxsHyz6r70AYnjqJx8PvEpM8hxpV1wQvP7pvavEZ7O5hhaQ6zfYGOqwAfj+76V7d46Wf8A4V94lzJGR/ZV1kCM/wDPJvevE5F1eJC7X1iegwLJ+SeB/wAtaAKqC5klhVdWvisgBLBYcDr/ANMvbvim39hcreaYDq14xa5YAlIfl/cyHI/d+2Oc9alW41NpYoxfWRaQZGLM+/8A0256Hpmor+LVftmmbr2zJNy20i0YYPkydf3nPGfT+hAJ7iC5t2iDaxe4dguSsHHb/nnz1pLWG4ut+3Wb0FSOAsJxn1/ddfanzHVYSga+svnbaD9ibA+v72iBtVnDFL6x4x1s25B6H/W/zoAn0e81nR9d1BdP168hMltbmR/Jt2LYabA+aIjjnoB1Oc8Y0b7xf4tt9oPiO9kTG44gtQchh28j3Hek8KeFNV8R67qoGsWds9vbW2T/AGezhgzTY484YxtPc5yOmOeuHwx1OI7pvEVpIp+UBNMZSGPCnJmPAJBI7gEZGcgA5m28W+KrmHzV8UX4BYgf6Nac4JGf9TXN2Fve3kdxcyaxeCSS8uWcqkPzN5z5P+r7nJ9OeMDivSv+FWax/wBDLY/+Cl//AI/UNv8ACjUIomW28R2yRmR2Il01nO8sS5yJhwWLEDHAIBJxkgHmw+1tdeSuqXzHcV4WHIwcE/6nH60utWFymhagzateOFtpCUZIcN8p4OIwfyNejn4baqJNn/CSWWc4/wCQU3/yRS3Xwo1Ca0miu/Eds9s8bLKsWmsjshHzBWMzBTjOCQceh6UAeoeS/wDz8y/kv+FRRRP5k37+QYf0Xn5R7VLtuP8AnrF/37P/AMVUUSz+ZNiSP7/P7s/3R70AEsT+ZD+/kOX9F4+U+1S+S/8Az8y/kv8AhUUqz+ZDmSP7/H7s/wB0+9S7bj/nrF/37P8A8VQBFbRObWEieQZQcALxx9KFif7VIPPk+4vOF9W9qLZZ/ssOJIwNgwDGfT61wPi7xd4g0XxY2nac+mCMWMM7NcWsjklpJlwNsq4HyfrQB308TiMfv5D86dQv94e1S+S//PzL+S/4V43dfEjxZHtR30diWUqE06Xnkf8ATxjrj86nj+Ini6RA6y6Hg+uny/8Ax+gDpvBmhajN4F8PSp4s1mBH0y2ZYo4rMqgMS/KN0BOB05JPqTW5/wAI9qn/AEOeuf8Afmy/+R6x/CVt4kk8EeHWsNV0qC1OlWmyOfTJJXX9ymcsJ1B5z/CPTnrWx9j8Yf8AQd0P/wAE03/yVQAf8I9qn/Q565/35sv/AJHo/wCEe1T/AKHPXP8AvzZf/I9H2Pxh/wBB3Q//AATTf/JVH2Pxh/0HdD/8E03/AMlUAH/CPap/0Oeuf9+bL/5Ho8Cf8k88M/8AYKtf/RS0fY/GH/Qd0P8A8E03/wAlUeBP+SeeGf8AsFWv/opaAD7H4w/6Duh/+Cab/wCSqPsfjD/oO6H/AOCab/5Ko+2eMP8AoBaH/wCDmb/5Fo+2eMP+gFof/g5m/wDkWgA+x+MP+g7of/gmm/8Akqj7H4w/6Duh/wDgmm/+SqPtnjD/AKAWh/8Ag5m/+RaPtnjD/oBaH/4OZv8A5FoAPsfjD/oO6H/4Jpv/AJKrlPFdlPpSf2hr2raIsV27Ryzf2TcYXELEkgXecbIyPlBOSOO9dX9s8Yf9ALQ//BzN/wDItc74kGp6k0La1beH4baxYu8LeIXiTeyMAzN9lDKQpcqQy9z2GExq3UoeHkiW8j1DQ/EGhvPeRny3XRrxyyMDJtAa6O0YjJCjG3BAAJway39ybnTLU3enodQN7DHv0eVdgMh87cpvd3zMuflBKjrtGa0NPCRavaXNjp3hdr6K2EkATxTO+YtpHmbPIIbhzlyCTnk1Tee31KeyX+w9GkMzTeVs1u9EbEytu3kW23Hmbtu/jP3afVJbf8P/AF94ls29znLa/sJdOt5DLZW0d5coYYptOlRnR/ulR/aH+qOD+6HXB+SrVzE8T6hbgO+91RUj0+6UTlD5YaIHUBs4Q/Mdm5QwBbkVatNQ0m708S22h6QbaS5ABGsagvXoBm1yIMdv9VRPe6ZF/aUT6Tp+FcRzpFr+pEF0IT90FtuWXAUmPkDOeCaT3/ry/r7gW39eZnibVxresG2i0y8jaaBlmV5LVSptICoWPEuAF29XPOelVZtSvPNkS40vSQybi3mXcnYAnkwc8AdPalPiZf7T1O5XSJ2E90V2WcsbxR+Uq2+Fd2QsD5O4HaOGA7VVudfsJmLXGh35JJ5MsA5OB/z1/wBkD8K+RxuEqzxlSapNpvfW/wCZyqrT2bX3mz9o17H/ACDNN/8ABhJ/8ZryzT3vRptqEt7cr5KYJnYEjA7bK9H/AOEq/wCoJqX5wf8Ax2uL0rSNZk0exki0e4kja3jZHEsIDAqMHlwfzr2OGpRwLqvFWpJ2td2vv3bO7AfvG+TX01M9J7jzNqWlsGOSCJWGfx8urunyagNa0opa2pcajalAblgC3nJgE7OATjJwceh6VNHpOpb0EelSlmBCAXUBz64/ee1TNb6no9xZale6RdJbWt7bSyESQscCZDgASdT0H15xX0eKzDCVMPOlCtFykmkk1q2rJfN6HoOnU5W2n93/AAD2O/u9f8hVvdB0OWNmwEbUpZMnB7fZj2z+tFrqniC4kmW20XRsow3kalMoJwMYJtcNxjkZ4xXO3fxT0O5iAuNF1oKpyCGhQg4I6iYHoTS2/wAV9CiMgg0TVxkjcFEHGAAP+W3HAFfk/wDYeYctvqkr/wDb1v8A0oz6nWeF5dUfxprhvrOzgm/s6xASC6aVdvmXWDuManOc8Y7Dnnjrp2n8sZjjHzp0kP8AeHtXB+AvEsPiTxVr17a2N5EiWVlEUn8sNkPcnPyuRj5vXsa7yeVzGP3Eg+dOpX+8PevvcrpVKODp06keWSWq7HFU+Jku64/55Rf9/D/8TUUDT+WcRxn536yH+8fapfOf/n2l/Nf8aiglcRn9xIfnfoV/vH3rvIBmn+1R/u487Gx+8PqvtRctP9lmzHGBsOcSH0+lDSv9qjPkSfcbjK+q+9FzK5tZgYJBlDySvHH1oAl3XH/PKL/v4f8A4moomn8ybEcf3+f3h/uj2qXzn/59pfzX/GoopX8yb9xIcv6rx8o96AMDxq96uhKYLe3eUTrtV52VTwepCHHGex/rXm91c6wIf9I0rS3QnhTfSNk+w8jmvUvFEN7d6ORZ6fPcTRyK4hR41ZxyOCzBeM55I4B74B4WXS/EE6gP4S1Tg5BW6tFIP1E9YzTb2PQw9SMadnKxiWNzqjQk2Wk6SseRkJeyKOgxx5A7Yrqvh3JqDeJ9fN1a20Un2Oy+WK4Zxjfc4OSi89eMfjXGabrlvFZLNZaHfrBMqSgtcW+SGUbSd02RkY612fw7u55/E+vvJp1zbt9jshslaMnG+55+VyMfjniiHxDxD/dbnoE7T+WMxxj506SH+8Papd1x/wA8ov8Av4f/AImop5XMY/cSD506lf7w96l85/8An2l/Nf8AGtjziKBp/LOI4z879ZD/AHj7UM0/2qP93HnY2P3h9V9qIJXEZ/cSH536Ff7x96Glf7VGfIk+43GV9V96AC5af7LNmOMDYc4kPp9Kl3XH/PKL/v4f/iaoa3qi6ZoGo6hPbTmG1tZZ5Amwnaqljj5uuBXCn44aEASdF1wAdSUt/wD49TSb2NaVCrVv7OLduyuQeJPi3ceG/FWpaMugw3Jt5EzK1+Y87okfp5Rx97HXtS+G/izc+JfE+maS3h+G2FzJIBKL9n2lYnf7piX+7615N4t1yHxD4x1PV7fT7sQ3bxyRJK0YYBYY0OQHI6qe54xWl8NHZfiVoCiznQedOfmZDk/Zpf8AaNa8i5bs9uWXUo4N1ZRakl57/dY+lt1x/wA8ov8Av4f/AImorZp/ssOI4yNgxmQ+n0qXzn/59pfzX/GoraVxawgQSHCDkFeePrWJ8+CtP9qk/dx52Ln94fVvaidp/LGY4x86dJD/AHh7ULK/2qQ+RJ9xeMr6t70TyuYx+4kHzp1K/wB4e9AEu64/55Rf9/D/APE1FA0/lnEcZ+d+sh/vH2qXzn/59pfzX/GuXt/GUsn2gW3hnWbmOK6ng82N7UKzJKyNgNODjcp6gVlWr0qEearJRXm0vzGk3sdGzT/ao/3cedjY/eH1X2rE8dNP/wAK+8S5jjA/sq6ziQ/88m9qov4723qK3hzVFkGY9hubHcWJHGPtHXiqHjLxRd3HgfxBC3hbWYVk024QyySWm1AY2G47ZycDrwCfQGsP7Rwd0vax1/vL/MfJLseNvNqIQs9nZbV5ObpuMf8AbOo45bzziI7GxEgHJFw3Tjv5f0/SnS3zOPLl0y5O4/dLw8nr/wA9K09D0DV9aSe60jw7dzLBJ9nkb7RAu1tqNtw0o/hZOn+Nfo9WvGnaU52Xmv8A7U8OMHLRL+vvOh+Fb3p+IJ823t0P9lXG3ZOWz+9gz/APavarlp/ss2Y4wNhziQ+n0rzL4feGde0rxY2o6npUtnEtjLAqvNE7OzyRNkbHYYGw5yR94Yzzj025lc2swMEgyh5JXjj618lmVSNTFSlCV1pr8keph4uNNJqxLuuP+eUX/fw//E1z9o0//CwdY/dx5/sqwz+8P/PW79q6Dzn/AOfaX81/xrgdb8Y2/hbx/qD3em306z6VZ48gw/Jtluvvb5F67uMZ6HpxnhNjuZ2n8sZjjHzp0kP94e1S7rj/AJ5Rf9/D/wDE1wUXxV02+ntbdNF1dPtF1DAsjfZyqs8iqM7ZiepHau985/8An2l/Nf8AGgCKBp/LOI4z879ZD/ePtQzT/ao/3cedjY/eH1X2oglcRn9xIfnfoV/vH3oaV/tUZ8iT7jcZX1X3oAxPHTT/APCvvEuY4wP7Kus4kP8Azyb2rxKWbVPKbzbCwKdwbxzn8PK5r3fxPa3Gq+E9Z06GEpLd2M8CNIwCqzxsoJwScc9ga8pk8LeKZUKP4Vvyp9Lq1H/tagDmVub5XjRdO09WIBUfaXGOuP8Aljx3/Wq+pXOpx3OmvLaWa7bk7cXbnJ8qTg/u/TPrzgd66oeDPEEXktF4XundV5C3NvmI5PykmXrg54yMMOc5Aju/Bvim8ktWbw5dRiCUybGurfMuUZNq7ZTz827kgYU85wCAYf2jUZ3VTp+nuw+YZunOO/XyuD04610+jeC/EuqaNZapZ2eiRQX1vHcorX0ittdQw3YgIzg+pqtH4N8SROjp4SvwUGF/0u14GMf89vSvXPDFrcaV4T0bTpoS8tpYwQO0bAqzJGqkjJBxx3AoAwfA3hjVvD99qlzqH2Iz3UUEYit5ndVVDIQdxRTkmQjGONo5OcDr52n8sZjjHzp0kP8AeHtXMa949tPD2vtp82k6nczG1jnJtxDhVZpFGd0i85Q9Kybj4uaZ8sTaFrCOWVgrNagkBh/03oA9C3XH/PKL/v4f/iaigafyziOM/O/WQ/3j7VxA+LNgwyPD2uHnHH2X/wCP103hvXo9f0OPUrayuo4pZZlCTbAylZWQg4Yjqp6GgDQ85lfiGIMSRncfx520ty0/2WbMcYGw5xIfT6U0PEJc/Z28zPd1zk/8Cp1zK5tZgYJBlDySvHH1oAl3XH/PKL/v4f8A4moomn8ybEcf3+f3h/uj2qXzn/59pfzX/GoopX8yb9xIcv6rx8o96ACVp/MhzHH9/j94f7p9ql3XH/PKL/v4f/iaillfzIf3Egw/qvPyn3qXzn/59pfzX/GgCK2af7LDiOMjYMZkPp9K8g+JEl+vxBfyLa2cnSrbd5lwyY/e3GMYQ57+ldBafF/S2063lXQtaMRhRw5+zAFSODzNx+Ncxqd/qHjfxjdX2ieHtRkSHT7aKRJJbZGX95OQeZcEHJxg54OccZAOYuLu/QhZ7DTyTgAG6dicnsPK9RUsU2qeUvlWGnhAMAC8cAf+Qq6E+EvEk7fv/DV5EApw7XVv16hfllJySAB2yRkgZNEfhbxTEgRPCt+FHT/SrU/+1qAO58JXPiSPwR4dWw0rSp7UaVabJJ9Tkidv3KZyogYDnP8AEfXjpWx9s8Yf9ALQ/wDwczf/ACLWP4S1m/tPBHh2CHwzqt7GulWmJ4JLUI+YUPAeZW46cgdPTmtj/hIdU/6EzXP+/wBZf/JFAB9s8Yf9ALQ//BzN/wDItH2zxh/0AtD/APBzN/8AItH/AAkOqf8AQma5/wB/rL/5Io/4SHVP+hM1z/v9Zf8AyRQAfbPGH/QC0P8A8HM3/wAi0eBP+SeeGf8AsFWv/opaP+Eh1T/oTNc/7/WX/wAkUeBP+SeeGf8AsFWv/opaAM//AITx/wDoVdc/77tP/j9H/CeP/wBCrrn/AH3af/H65j/hJrD/AJ99V/8ABTdf/G6P+EmsP+ffVf8AwU3X/wAboA6f/hPH/wChV1z/AL7tP/j9H/CeP/0Kuuf992n/AMfrmP8AhJrD/n31X/wU3X/xuj/hJrD/AJ99V/8ABTdf/G6AOn/4Tx/+hV1z/vu0/wDj9c54gl0vxLeC6v8Awp4iLiBodqvYlec7XKtMQWXLAZyMOwIINR/8JNYf8++q/wDgpuv/AI3XGaro9jqWuTagLjUY0lmScxt4eumcOoAB8wKDxjgdOTkGi13ZhfQ7bSptM0a4s5rTwt4jU2mPLXfYhfuMh4EwxneTgYGcYwOKzJtV8MapdadJ/ZWtSSpJcm12XWnMXd3LuUPnE5Rj/CR6NkVj6fY6Rp15HdRJfmRN24nQLn58oynPycgkqSP9kfhDHZwgxO93fCYf62SLw7doXIOVI4O0g9exAAAUCjd3YJWVkaKT+D57WEJp2tyxQXKRW7/a9NbycfdgQ+bxjPB/1gzw1WZ9Z0RDfea3iWNovL3lrvS91oR8oIJkyMktw2Rl2IGea59NFsI7aGBLvV1WBlWPbol4o8pegYAfM3uflPdTUzWcJaVhcXW7cHiY+G7vKsfvlsABtxJJ4BzjkhQKT/r8AWxix3q2z3Udrpl2YPtlyUQNFmMefJhT8+MgY6ZHoTUT3LMWYaXfozNu3K0GemO7+5/OoLS8tbRbi3Vb1ljurgKTZy5I818Z+Xg46g8g8Hmpn1OBkYKt4rEYB+xS8f8AjtfS0snwVSmqkpu7V911+R4c4NTfu9fMsLqcqqFGk3uAMD5of/jlaGl+IRaeH7PTrjR9RZobVIJCjQ4JCBTj950rnbaeG3nMha9dSCADYy5xxjJ284x+tW/7Ut/+ed5/4By//E1hiOGctxcUq03o/wCZf5HXgsZWwUm6K37pmkPFNhb3p8yx1p7hQsh3tCRj5gOA+Ox47dsVB4h8WQ6to0lnBpl+sjSRODJ5QGFkVj0kPZTXN3l/C2sSuEuMG3jHNtID95+23PemG9hII2XHP/TvJ/hXzlTh/A0MTzU23yvTXtsff5bGni8FGpWnaUk7rRdWuquPe6kcD/QboEHIIMf/AMVQt06liLC5+Y5PzR+mP71VVljUpzP8p6fZJP044qx9uh/uXH/gPJ/8TXtfWZ9zWOWYR/FNr5x/yO++Ffij+xdS1xn0bUrkzQ2o2wGDKbTN13SL13cYz0OccZ9M/wCE/juPkPh3WYsfPuc22Dt+bHExOTjA7ZIyQMkeL+CdWtrbUdUaSO8IeKADy7KaQ8GXqFU469+vPoa7P/hIbL/nhqf/AIK7n/43XlV6knUbPDxGEoqrJKXXujtf+FjJ/wBCvrn/AH1af/H6P+E/jt/kHh3WZc/PuQ22Bu+bHMwORnB7ZBwSME+atdWpaEg6gpjfeSNGucvyDk/L97jr71q/8JDZf88NT/8ABXc//G6y55GCwtLv+KO603x5ZahrkdlPpmo6e5tpZUa6ERVgrRggeXI5z846gVuzaxp8kEiC4GWUgZRvT6V5Lp2owX/jKz8lLldmn3OfPtZIeslv03qM9O1ddWsW2rs46sVCbjHY6/8AtvTv+fj/AMcb/CmJrGnq8pNwPnbI+RvQD09q5OimZnX/ANt6d/z8f+ON/hR/benf8/H/AI43+FchRQB57p2l6lb6BZadPoWrhoIERjFPaYDBcNtJkzg5PWtXSPHUPhLxPqR1TRNWVrmytQkcZt2YBHn5P73GDu45zwenGetryr4g3CQeMvnWQ7tPhxsiZ/8AlpN6A4rTD0oTqKMtjoVR1GoS2PSP+FzaHcfIdJ1mLHz7nSHB2/NjiUnJxgdskZIGSD/hdmi/9APXP++Lf/49Xhz3UDyhyk5AGMG0kP5cUsV5BFEqBLjCjHFrIP8A2WvS+pUP5vxX+RfsIdz3vTfilaXtkLi28Oa5JE0kgDD7KOQ7A9ZweCCKt/8ACwYm/f8A/CPayCnyCIm23Nu5yP32MDbg5IPzDAPOPLPCOtWtv4chjeK/LCac5j0+dxzM56qhHf8ADpU32i1MgZ31EhTuUDR7jrkck7OSccng+hFfCYjNsXTr1KcYq0W0tJO6T8mehDL8O4RlzO7Xdf5HaeLvHyXngvXrUeHdZi87TriPzJDbbUzGwycTE4GewJ9q8rfwp4kdSp0K45/6b2//AMcro/EOuWk3hnVYlh1AM9nMoL6dcKMlD1JTAHueK9Br08px+IxEJOrG1vJr8xSrvLpcuGldS3vZ7f8ADni6eDvEiMGGiXZx2Nzb8/X95Wr4et9W8L+MtD1TUdDvPJS4kUJFLAzOxt5RgfvMep5I4B74B9Trm/Ftwlq+hzSLKyLqByIomkbm3mHCqCT+Ar0MTiKkKM5R1aTf4GFXN8TUpSpO1n5HW/8ACyI/+hY1z87T/wCP0f8ACwYrb9wPD2szCL5BLGbba+OMjdMDg9eQD7CvO7/UdPvo0V4NQBQkhjpNwcZUj+57g/hS2OqWlnG6t/akpZgdzaXc54UKP4PQV8r/AG1jeW/Ir/4Zf5nkczPQ7Lx+b/UrmC28L65JLDDE8ibrQbVYuFPM+OdrdPT6Vo/8JJe3HyHwrrMWPn3PJaYO35scTk5OMDtkjJAyRwPhTxHYweJtYleDVCr2dooCaVcuch7jOQsZIHIwTwecdDjautS026uLqQjWFFxs6eHrosoUrkZMRyDt6HjnpXu4bE1alKM5qza8zOVWadrHSf8ACVX3/Qn65/39sv8A5IrlfDut366fdbPC+rSq2pXzbkltQATdSkrzOOQTg9sg4JGCdiDxPpVtbxwpba3tjUKM6JedB/2yrF8NeJ7CHS7hWt9WJOo3z/JpF0ww11KRyIzzg8jqDkHBBFeJxM5zwkUoc3vLv2fZnRhKkpTfNoWEnvFvEuT4Y19mR2dFM1lhS2S3/LbPO7uew981vF2tX8vgvXY38MatCr6dcK0sktqVQGNuTtmJwOvAJ9jSi+0o6kl3LDqj+XK0qj/hH7vJJz1Pl84yMHHGPyTxd4nsLjwXrsKW+rBpNOuEUyaRdIoJjYcs0YAHuSAK+Rpwm69P91fVdJaa+p3u2up5wfDGtmfzv7D1ANnJH2m3weQf+ensK9S+GHmaJoupx6tC9nNcagZo43KuSnkxJnKFh1Ru/arFFfsuIx9bEQ5J2te+x5VOhGDujS8QeO9J0K4tMxXd7NMkm2G1Rd20FMsS7KuASo65+YcdcZX/AAtbTbn9wdE1mES/IZZFt9qZ4ydspOB14BPsa4jx3cpba3o7yLKQba6H7uJpD96DsoJrm59RtZo9pS+HIORZTfj/AA9xkfjXnuTTOXEYmrTqcsVp6M9b/wCFuad/0L2uflbf/Hq4XxDrE3jHxhPeaZompgQ2NtGyu9urqQ9wc8yEEEMR1zwenGebtL62to9m28IwANthMBwP93rXT+BLlLnW9YeNZQBbWo/eRNGfvT9mANCk2x4fE1alTlktPRlXStF1a31DTVOj30cMeo2k8ks80BCJHLGzHCyE/dQ8AGvc/wC29O/5+P8Axxv8K5CirO86uHWbBEIafB3sfuN3Yn0oOs2BuEfz/lCMCdjdyPb2rlKKAOrn1mwe3lRZ8syEAbG9PpUn9t6d/wA/H/jjf4VyFFAHVx6zYK8xM/DPkfI390D09qJNZsGeEifhXyfkb+6R6e9cpRQB1/8Abenf8/H/AI43+FRwazYJbxI0+GVACNjen0rlKKAOf8dRX174yN/p2nT31q+nww74njXa6yTEgiR1PR16VzFzpWr3S7ZPD2oYxjie29Qf+evtXo9FAHnUGnazbxCNPD2oEZJy09tkknJ/5a+9en+ALlNJ8G2tnqIa2uhPcyNC3zFQ88jrkrkfdYdCaq0UAdV/aWmb9xunPJOCrY5OfSln1mwe3lRZ8syEAbG9PpXKUUAdf/benf8APx/443+FRx6zYK8xM/DPkfI390D09q5SigDq5NZsGeEifhXyfkb+6R6e9Sf23p3/AD8f+ON/hXIUUAeV2Xh3WoNPtopdC1Hzo4I4maO5t8fKF6Zl6ZGfXmu++GUM+i32rS6naz2UUtvaww+cyOzmMzFv9WzY++vXHWtaigDq5tZsHQBZ8nep+43ZgfSpP7b07/n4/wDHG/wrkKKAIfCvjH7B4M8P2qaBqt2sWl2q+fA1uEY+Smcb5Vbg8cgdO45rV/4Tx/8AoVdc/wC+7T/4/XB+GPENlD4T0aJ4NTLJYwKSmmXLqSEHRhGQR7g4rV/4Saw/599V/wDBTdf/ABugDp/+E8f/AKFXXP8Avu0/+P0f8J4//Qq65/33af8Ax+uY/wCEmsP+ffVf/BTdf/G6P+EmsP8An31X/wAFN1/8boA6f/hPH/6FXXP++7T/AOP1oeBP+SeeGf8AsFWv/opa4j/hJrD/AJ99V/8ABTdf/G67fwJ/yTzwz/2CrX/0UtAHEf8ACWeG/wDoYNK/8DY/8aP+Es8N/wDQwaV/4Gx/416vRQB5R/wlnhv/AKGDSv8AwNj/AMaP+Es8N/8AQwaV/wCBsf8AjXq9FAHlH/CWeG/+hg0r/wADY/8AGuU12607VNX8+PxPov2cAbBJqgGz5CpAjGV6nO7r2r6CrnvFEeukWs2hiRpIhKzokiDcdvyjDkKTnpngH060mB5Bp97ZWl5HPN4x06dRu8xH1kkNlGBABOB82wg44wce8dhNo9raWTLrfh62ureaWQpDqgaIbo2UbQQMckds4BOSSc+n6WPGr6nHPqLTR2beYr2w+zEqpEhQgjncCI16kcnI71mWtl4nii0xvsPiISxyyyuk2pQusfTajnziZFb1O7HzYRcja1vYOl/62PLYNO022sobeHxP4fQQzo+Fv48Slf8Als2VJDnuBg8DDip5odKma8d9W8MO0zB23aqMXBzuYSAqeAxyOSBtAAGSa7q20Dx9badbwi4v3kiuUMzTX29pnH3pFPmjbEePlOcYP7s5xVq50nxbK+oOYdf/AHjq7JHqkaiUE7isREo8vaSF4C5VWyzZChPf+vIFt/XmeRWeo6fbpPFJqtpIy3U/7wzr84818N16Ec/jU76xp2xtmpWW7HGZ1xn867rREuI7O5S7cPdLqF4JmHRn+0ybj+eabOdUMsiwoQuThi6AY5xjgnnjOc/hUPjupQk8MqKfJ7t+a17aX2OmHDsakI1edrm1tbvr3PPbbUraOcmbV7J0wQMXAyemOM4Herf9saZ/0EbP/v8Ar/jXpSZ2Lu+9jmvINN/5BVn/ANcE/wDQRXr5DxVUzJziqajy263ve/p2MsTkMaTXv3v5f8EjvNRsW1iV1vbcobeMBhKuMhnyOvuPzph1CywcXtvn/rqtWoxP5il2YLg5Hy4z7d8U6frb/wDX1B/6NWujE05Tc6zfd7f8E9zB5lUwGEVGMU1FP9WZi3sIKZvrUgHn9/2/rVj+0bH/AJ/Lf/v6v+NdjOJfL/ckBsjqM8f/AFuv4VHB9o81xLnZk4Jx6nGMe3rXjrEvsebDjSpFaUl/4E/8ip4J1rSrTUdUa51OzhV4oAhknVQxBlzjJ5xkfmK7P/hJ/D//AEHdM/8AAuP/ABrW+E3/ACH/ABF/162X/oVxXp9x/ql/66J/6EKxlHnfML+1JYj96425tTwVtcsN0JXxHpQKvukJ1EHdyMnGeOAeOnNav/CT+H/+g7pn/gXH/jXtVRW/+qb/AK6P/wChGl7NCWMkuh4vp2qafqXjKz+w31tdeXp9zv8AImV9uZLfGcHjofyrrq7pv+PuP/rm/wDNaLr/AI9Jv+ubfyq0rKxzVJucnJnC0V39RQ/624/66D/0FaZB55e6jZabCs1/eW9pEzbA88qopbk4yT14P5VQ/wCEs8N/9DBpX/gbH/jXb+L/APkExf8AXcf+gtXB3fn+UvkbslvmKbdwHtu46469s1nKdnY6qWG9pHmuS/8ACWeG/wDoYNK/8DY/8a858Z61pV14sM1vqdnNF9hhTfHOrLuDykjIPXkfmK7vTGvjA329CsmRjJU8YGfu8dc10XgT/kbNe/68bH/0ZdVrQruFRSS2KlR9ivaXPAnv7NpQft1vtxjAnAx/jSxahYpEqtf25YDkmYH+tfW9x/ql/wCuif8AoQqWvQ/tCX8pH1h9j528I6/o1t4chin1ewikE05KSXKKQDM5HBPcEH8am/tqxMgLeJNJCqd3F+MscjPfAzg8cgZ6Gvfrf/VN/wBdH/8AQjQ3/H3H/wBc3/mtfJVcjhUrTq87vJt7d3c645pNQUeXY8E8Q+ItEn8M6rFFrGnySPZzKiJdISxKEAAZ5NdT/wAJZ4b/AOhg0r/wNj/xrt/Hf/JPPE3/AGCrr/0U1fM8m7y22fexxXoZZlkcJGUYyvc66GHlmzlJvl5LdL3vfzXY9h/4Szw3/wBDBpX/AIGx/wCNYniDxLoM1zopi1vTZBHfM7lLtDtX7PMMnngZIH1IrzSMz713qQuOeR/nNdX8O/8Akpfh7/rtN/6TTV24jCqpRlBvdNfeGJyL2VCVX2m3Tlt+psX+u6LcxoIfEOnxupPIv1X+E46HnnFLY+INKhjcXXiLTJXLDBF2nACgevqCfxr3morX/j0h/wCua/yr53/V6ny8vO/uR87yHkPhTxT4et/E2sSz69pcUclnaKjveRqGKvcZAJPJG5c/UetbV14n0Sa4umi8YaGiSbBETqg+QAruG0OBzhuRzz1FeiL/AMfcn/XNP5tRcf6pf+uif+hCvVoYONGmqad7EOim73ONg8ZeFYbeONvFejyMqgF21CLJ/wDHqxfDXi7w1Bpdwk3iHSY2Oo3zgPexglWupWU8t0IIIPcEGvUa4nwz/wAg68/7Cuo/+lk1eBxVCEMHFzu/eXl0l5M6MJS5JuzMQeI9DbUkmk8XaQIUlZyq6uPnBztBXIAx8vHQ8/ini7xd4aufBeuwQeIdJlml064SOOO9jZnYxsAAAckk9q3QurvqSZeWO2ErF/8AVYKc7QOCewznnnj2j8af8iJ4h/7Blz/6KavjYSpe3p6dVtJd/wDCdzvqYP8Awlnhv/oYNK/8DY/8aP8AhLPDf/QwaV/4Gx/4155N5nlN5QBkPAyeB71DC10bg+amIyvqMA4H4+tf0A+H7O3tP/Jf+CfP/XtPh/H/AIBt+LPEGi3Ot6XJBq+nyoltcq7JcowUlocAkHjOD+RrHn1jTJI8Jq9mjZHIuE6d+/pXZfDD/koY/wCwVc/+jbevZrr/AI9Jv+ubfyrw8bhPq9eVK97W/K4PDxxNqrdj5ktNW0+KPbLq1kxwMf6UrduTkn9K6fwJdW93resSW08UyC2tVLRuGAO6fjIr3mufs/8Akoes/wDYKsP/AEbd1zKNmaUcHGlPnTOQkt777SJVmDKJCwTeVGOBjAHPGe/U59qmtYp45Z2lfcrtuQFyxHXj0Axjge/NeiXH+qX/AK6J/wChCpao7DgKo3MF5JJIYplCnbsG4rtxk5OAc8/h/X0i3/1Tf9dH/wDQjQ3/AB9x/wDXN/5rQBwtQTxzSSReXLsRSS+ByeMD/P0r0G6/49Jv+ubfyqWgDyyW0v5FSMSlVSMKXE5DOeM/w8fXr9Oc6MQcQoJCC4UbiM4z3613sP8Arbj/AK6D/wBBWib/AFtv/wBdD/6C1AHm13bXssrNFOAuVKrvK4xnrgc5JHpwPzYLa/a6WZnCL5m7yxMxGOO2OTjPGQBx15J9RqK1/wCPSH/rmv8AKgDza91zSdNmWG/1SytJWXeEnuERivIzgnpwfyrI1PxNo88SCz8RaOrhgSW1JUGMjP3Sc8Z9Pw6ib4g/8lDl/wCwVa/+jbiuUvFu9wa1c8L907cE5Hrz0z+VAHYx+K/DqxqreItKZgACTexcn861LW7tr62S5tLiK4gfO2WFw6tg4OCODyCK4C2MxhzOMSFjx6DJx+mK9U+GH/IhWv8A193v/pVLQBgTW98+pJMlwotgAPLyRjkZPQ543D8R3Ga0K7f/AEky+iZPJI6Z47U+6/49Jv8Arm38qOgHByBjGwX72DjnHP17VSsba8hmZriUOhXAHmM2MdOo+uTyTxXp1RQ/624/66D/ANBWgDhap3tvdTtiGbYmzbtVihzkc5wew/U/h6NN/rbf/rof/QWqWgDzO0hu1uWknZdpQLtEhYZGOQD07+p6VdrurX/j0h/65r/Khf8Aj7k/65p/NqAPMEttTSff5iNGc4Tz24yD328/Nt57Y49Kmsra7hmLTy71KAY8wtg8dARx365J45r0m4/1S/8AXRP/AEIVLQB4n4Y8T6Bb+E9Ghm1zTI5Y7GBHR7uMMrBACCCeCK1f+Es8N/8AQwaV/wCBsf8AjXb+BP8Aknnhn/sFWv8A6KWugoA8o/4Szw3/ANDBpX/gbH/jR/wlnhv/AKGDSv8AwNj/AMa9XooA8o/4Szw3/wBDBpX/AIGx/wCNdv4E/wCSeeGf+wVa/wDopa6Cuf8AAn/JPPDP/YKtf/RS0AH/AAgng/8A6FTQ/wDwXQ//ABNH/CCeD/8AoVND/wDBdD/8TR/whul/8/Wuf+D69/8Aj1H/AAhul/8AP1rn/g+vf/j1AB/wgng//oVND/8ABdD/APE0f8IJ4P8A+hU0P/wXQ/8AxNH/AAhul/8AP1rn/g+vf/j1H/CG6X/z9a5/4Pr3/wCPUAH/AAgng/8A6FTQ/wDwXQ//ABNcbrvh6O01a6TTPAvhyWyhXKbtBEjSEIHOGUgcnKjg8nvjB7L/AIQ3S/8An61z/wAH17/8erjddlttH1a6tI7LV54LZctK3im+Rj8gdsLuPRc9+TgcZyDqgexU0DRv7U8R3ttfeBPDtlpcCyyRzP4cYPIAQqJlsDcOSdu4MBxjrVO00O1RdLmPhSO7jeWYyxS+Fo4nZAOFf90oUg4IxtBGQGkIwbnh/UIdf1+805dL1i0htRM73M/i28I2oQBwrnD5I3KxBUHv0qjb6xbbNJkefUry1ubiVZ76x1bU3hEaoxUDbMwV8jJDEEKMlRkhUtUvT9Qe7/roUbbw7qMWnW/neEbGe4FyguXbQYUKv/HEgEBDRdMPwOT+8HWrVz4ejZ9QZPDscSB1banhSMtCjHI8r9ywkIBVWyWOSx2qFyattrd1/Z1vLdfbWne5SOfydavgsBP3rdt11nzR7ZPIwhq1c6oivqHlauiRwuuGk17UCbVGOVaUfaQWyu3oFAZ1GWOQB7/12QR2/ruzP0Xw9pU1lO17oWmrci9ulkT7KmEIuJBtHHQYwB2AFNn0fTVlkjh8M2DEE4/4l6EADPc4Bzx6Yz3rkTLcG7vit1qVuDe3J8n7fNlP3z8E78k+pPJOSck1DJd3atIBqGokoM4OozAnv/erzKvDWMqVZVlVSUm2lrpfWx7lDE01RguXotfkejJ4a0FkUnQ9NBIz/wAeif4V57pumacdEs5X062kc2yMx8lSzHaPbk04S3ZUE6jqQP8A1/zf/FV02ieGdJk8LabdSxXbO1lFI4S9mGTsBOAHAH0FdOAmuGeaeN/ee00VtbW/xW7nNjcLPMeWNG0eW/z27I5lLCzaaJH0a1UMPm/0ZTg89+nYfnS3+lackERXT7VSbmBSRCo4Mqgjp3BxXTQ6Ros9wkSwXLAnDOmpXBUE5xg7sdvb2zUfiXw1plnojTwLdLItxbgE3szYzMgPBf0P4V6a4vwNd/VVRkpT0Tajo3otmebPI8RCLqc6tFX69PkZ0+jaakeYtJsWbIGDbr349KZBpOnPK6vpNkACcH7Ko7kDqOc9eKguLWC3jDtLftk4wt5MT/6F6ZpkEEE8sqCW9HlntfTHPJH972rv/sDEc3Lzxv6v/I+fs+Xd/wBfM9O+ENhZwa34ijhtII0+zWbbUjAGd1xzj8B+VepT20AjBEMY+dBwg/vCvKvg5aRprHiJQ85H2ezOXndj9647k5r1WeBBGOZPvp1kb+8PevNrUZUKjpS3R7OH/hRJfstv/wA8Iv8AvgV4pDoGjXd1qk1zpNhNK2q3wLyWyMxxdSgckegAr2v7On96X/v63+Ncuvw+8OzyTzvDfq81xLK/l6pdIpZnYsdqyADJJPA71hJNrQ7KNRU5XaueWzaPpkd4sa+GtOaMvtONOB2jcBndjHIJPtjHvU2uaHpFh4f1K8s9Ksba6t7WWWGeG3RHjdUJVlYDIIIBBHSvSj8PPDouETy9T2lGJH9sXfYj/pr71k+MfAWgWfgfX7qGPURLDptxIm/VbpxuEbEZVpCCPYgg1HI+5u8TDX3T0D7Lb/8APCL/AL4FRRW0BkmBhjOHwPkHHyivJ5bVoonkOqa8QiliBrN3k4/7aVnWVx9pvntv7S1gOAWLR67duDgL33jsR+VP2iIeEmt2j2S/0PSNUgWDUdKsbyFW3iO4t0kUNgjOGB5wTz71nf8ACCeD/wDoVND/APBdD/8AE1g+DbPbrExe+1SYfZz8txqVxMo+ZecO5Gfeu5+zp/el/wC/rf41ad1cxqU3Tlys5+28C+EGtYSfCuhklASTp8Xp/u1o6fomk6W8tvp+l2VpAQrmO3t0jUscgnAAGcAc+wq1bQIbWEkycoOkjDt9aFgT7VIMycIv/LRvVvemZhPbQCMEQxj50HCD+8Kl+y2//PCL/vgVFPAgjHMn306yN/eHvUv2dP70v/f1v8aAIoLaAxkmGM/O45Qf3jQ1tB9qjHkx4KMSNg9VoggQxnmT779JG/vH3oaBPtUYzJyjf8tG9V96AMTx1bQL8PvEpEMYI0q6IIQf88mr5jksLNY2K2VuSBx+6H+FfWGq6Za32j3tpcrJJbz28kUqGZxuVlII4Poa5n/hUfgn/oFXH/gyuf8A45WkJKN7nqZbjqWFU/aQ5r27abnzhHaWrOobT4QCOf3A/wAj6V1vw4srWP4meH9ltCuZZgdsYGR9mlr16P4S+C2eYHS7jCvgf8TG5/ug/wDPT3q/pnw98MaBqlvfabpzx3ILKsj3c0pUFTnbvc7TjjI5wSOhNVKomrWOzEZtQq0JU1T1fXQ6f7Lb/wDPCL/vgVFbW0DWsJMMZJQEkoPSpfs6f3pf+/rf41FbQIbWEkycoOkjDt9axPnwW2g+1SDyY8BFIGwerUT20AjBEMY+dBwg/vChYE+1SDMnCL/y0b1b3ongQRjmT76dZG/vD3oAl+y2/wDzwi/74FYY8GeFbp5Z7jwzo000ksjPJJYRMzEsckkrkmtz7On96X/v63+NRQQIYzzJ99+kjf3j70AYjeBfCH2qMf8ACK6HgoxI/s+L1X/ZoufAvhBbWYjwroYIQkEafF6f7tbbQJ9qjGZOUb/lo3qvvRcwILWYgycIesjHt9aAMn/hBPB//QqaH/4Lof8A4moovAvhAyTA+FdDOHwP+JfFx8o/2a6D7On96X/v63+NRRQIZJuZOH/56N/dHvQBnWXhjw/pWorLp2haZZyNE6s9vaRxkjKnBKgcVo3NtAtrMRDGCEJBCD0rzr4pXV5aajolpa397bQzw3Msn2e6kiZmQwhfmUhsYduM4ORkcDHCtqWp2jRzrq+sylXBCPqk7qTngFWchhnAIIxzzUuSTsctXFwpT5Gnc+hPstv/AM8Iv++BXP2ltB/wsHWB5MeBpVgQNg/563deK2mpahcx7v7a1sEAZ26xckDIzj7/AFruvhWJZ9f8QG5u724YWtkA9xdyysBuuONzMTj26cn1oUkwpYuFSfIk7npc9tAIwRDGPnQcIP7wqX7Lb/8APCL/AL4FRTwIIxzJ99Osjf3h71L9nT+9L/39b/GqOo+eLrSNMuNY1iSbTrSSQ6regs8CknFxIByR6VUOnWvkzQRaZZLE0qExG0ypwSoY9ASAzEHtkjvXs3/Ct/C93NcXMtnd+bPcSyyFNSuUBZnYk4WQAZJJ4FMPwy8Ki4RPsl9tKMSP7VuuxH/TT3oA8W1rRdKi0LUJI9MskkS2kZWWBQQQpwQcV9MfZbf/AJ4Rf98CuOu/hd4SaynVrK8ZTGwKtql0QRjoQZOa7H7On96X/v63+NAEUVtAZJgYYzh8D5Bx8ooltoBJCBDGMvg/IOflNEUCGSbmTh/+ejf3R71xPxRaa10rRha3l7bGXUwjtb3ckbFfs8zY3KwOMqD+FAHd/Zbf/nhF/wB8Cora2ga1hJhjJKAklB6V4FcX17btEG1nXMOwXJ1i547f3+etJaX11cKwTWdbUJgbRrF1wOwPz8H2oA3/AIkabYXPxBcT2VtKE0q2KiSJWxmW4zjI9h+VcdeaPYwsDBo2nyLtyV+yKSTkDr+J7dqfJafbfEN0bq81KdktIMPJqE7NgvLxuL5x7dBk+ppl5ZQWjA/6a6FckjUZweoHTd7jvQBNbaNpcsO+TRrFGLH5TbKOMnHb0r174XWlsvgCzVbeIKtzeKoCDAAupQBXkNtptpcw+asl+AWIH+nz84JGfv0/QvtMOmtHDqmrwxpc3AVItTuEUfvn7BwPqe5yTyaAPoPygZdotItuTyYh0z61keOraBfh94lIhjBGlXRBCD/nk1eLDVb9rryV1XXGO4rxrF3kYOCfvY/Wk12S8Ph7Uw2r6zIv2SXKSapcOrDYeCpcgj2PBoAZLomkpC7JpFizKpIH2ZOT+VV4dHsJJUDaRp4jw24myAJIxjr06/pViXSrWKF5DJfHYpbH2+ft/wADqvDY280qIDd7SGyw1Kc8jHT5uev86AOj8H2FnY+PNBFpaQW/nzyxS+TGE8xPs8zbWx1G5VOD3UHtXuX2W3/54Rf98CvCfCemwW/j/wAOMkl0S1zMD5l3K4/49Z+zMcdOte7fZ0/vS/8Af1v8aAIra2ga1hJhjJKAklB6ULbQfapB5MeAikDYPVqLaBDawkmTlB0kYdvrQsCfapBmThF/5aN6t70AE9tAIwRDGPnQcIP7wqX7Lb/88Iv++BUU8CCMcyffTrI394e9S/Z0/vS/9/W/xoA4jwZ4M8K3XgXw9cXHhnRpp5dMtnkkksImZ2MSkkkrkknvW5/wgng//oVND/8ABdD/APE1h+DPCenXPgXw9O9zrIeTTLZ2EetXiKCYlPCrKAo9gAB2rc/4Q3S/+frXP/B9e/8Ax6gA/wCEE8H/APQqaH/4Lof/AImj/hBPB/8A0Kmh/wDguh/+Jo/4Q3S/+frXP/B9e/8Ax6j/AIQ3S/8An61z/wAH17/8eoAP+EE8H/8AQqaH/wCC6H/4mjwJ/wAk88M/9gq1/wDRS0f8Ibpf/P1rn/g+vf8A49R4E/5J54Z/7BVr/wCiloAP+Ee1T/oc9c/782X/AMj0f8I9qn/Q565/35sv/kej7H4w/wCg7of/AIJpv/kqj7H4w/6Duh/+Cab/AOSqAD/hHtU/6HPXP+/Nl/8AI9H/AAj2qf8AQ565/wB+bL/5Ho+x+MP+g7of/gmm/wDkqj7H4w/6Duh/+Cab/wCSqAD/AIR7VP8Aoc9c/wC/Nl/8j1heKZr3wrZ2t3ceKfEVxFNOYSsEFk0mfLdxtX7N8xJQKBkfe68Vu/Y/GH/Qd0P/AME03/yVXLeKLhrWVZPEniXw+PsYP7qbRrlkIkjfJMYudr5RZBnBx8w4zSew0O0vV31d7WO38UeKkmuVykU1rYIynY7lWBg4I2Eemcduazo9f1hbrT4b3X9XtVufMZ5y9q8SopUKyutlhtxJA3FFJXhmyCbOm3lvqV9Ztp2q+F5rmSz/ANGkj8LT5MIU/Irefx8u793nOM8day7S+gjvNN077L4bsZ5JZkhhk8NIhgOMOdouyfmxg7MkYw2MHD+1YlfDcjtvGery2FpcT6tr0T3JSRY1NpJsgYZ3sRZYVh3Bwo4y4zV+bXPEStc+RqusSIJfLtpGuLEK/JwXItD5eUUuANxxjIXIJzbfxPBPY287x6BAl7eRzxRz+HEVpXf7twB9s5PB/wBvj7tT3N1sn1CNtI0SZ5CImx4VX/TQr7RjddjKgpkF8AhPlzik9/68hrb+vM8suFlvNR1C5XULwiW+uHzIkQY5lflsIBk9TgAZ6ADiq7xypv8A9Nu22DJIWL/4mprua7uNU1KeK6tHSS+uXDLbMqtmZzkDecA9QMnA4yetVS9zuYme1LD5T/ozEn2+/wA17Ua1NQS1R7dHLsTKjCajo0tbrXT1LAtZiAft9yM9isf/AMTXrfhXwebnwfolx/wkGrRebYQP5ca221MxqcDMJOB7kn3ryEG/xxcW3/fhv/i69r8I23iVvBehGDVtJSE6dbmNJNMkdlXy1wCwuACcd8D6Cvi+N669jR5JW1e+vReTFWw+IwrXOmr+fp2ZXttAS6vI7dNc8QgyR+aHZbPbt7H/AFWefpWd458KNYeE57ka9qkxS4tgElW32nM8Yz8sQPGc9eo5yOK3rP8AtX7UkNpqmiJNIpddmgTrkcZOfPxg4HPfArL+IUPiKLwXdvdappcsKz2xKRabJGxPnx4+Yzt3x25HHHWvj8vrSWY0Fzq3NHSzu/eX939TmqVKsqco3eqfX/gnnE0Elum+TV7tVyBnbD/8RSRQyzSSIuqXmUODlYfUj+57Gqsl1qAUF5rMjt/orH/2emxXN9vfy5LJWz8xFowz/wCP89a/oH61S5utvV/5nz/9n4i2y/A9V+DdvKmseIla8nkP2ezO5gmfvXHHCgf/AK69WnicRj9/IfnTqF/vD2ryT4KPdy6r4jMksBcQWYysRAxuuO24+9etzrP5YzJGfnTpGf7w96+Ux0lLEza2udlOEoRUZbol8l/+fmX8l/wqKCJzGf38g+d+gX+8fapdtx/z1i/79n/4qooFn8s4kjHzv1jP94+9chYNE/2qMefJ9xucL6r7VieOonHw+8SkzyHGlXXBC8/um9q22Wf7VH+8jzsbB8s+q+9Vdb09tU0DUdPuJgILq1lgkMaYYKylTgkkA4PoaAPJ5NMu4o2kfxHqYVQWJ8u24A/7Y1VgiuZ7prY69q8cqjJV47X29Iz6iu2PgPXyCD4i0wg9QdIk/wDkioo/h7qKPm21bSYZUGyRxpDfOTzkYnGBjaMEnlc55wMeSR6TxNLo3+IvgfT7mDWpmk1i+uAbdhslSEAfMvPyxg/rXf8Akv8A8/Mv5L/hXATaT4m8LIL6DW9JnaQ+SVfSpAADzni4/wBmqs3i7xZAm+S+0MDOABpcxJ+gFxk1UWoqzMKlOVWXPBaHoltE5tYSJ5BlBwAvHH0oWJ/tUg8+T7i84X1b2rzez8XeKZrdfs+oaG6IAoJ0uYdhjrcemK6Hwlr2ratqmpWeoPZNPbQwSiW3geNWWRpQF2l2OQYyc7udw4GMmlJPRGMqM4Lma0OnnicRj9/IfnTqF/vD2qXyX/5+ZfyX/Cop1n8sZkjPzp0jP94e9S7bj/nrF/37P/xVUZEUETmM/v5B879Av94+1DRP9qjHnyfcbnC+q+1ECz+WcSRj536xn+8fehln+1R/vI87GwfLPqvvQAXMTi1mJnkOEPBC88fSpfJf/n5l/Jf8KiuVn+yzZkjI2HIEZ9PrUu24/wCesX/fs/8AxVAEUUT+ZN+/kGH9F5+Ue1EsT+ZD+/kOX9F4+U+1ESz+ZNiSP7/P7s/3R70SrP5kOZI/v8fuz/dPvQBL5L/8/Mv5L/hUVtE5tYSJ5BlBwAvHH0qXbcf89Yv+/Z/+KqK2Wf7LDiSMDYMAxn0+tAAsT/apB58n3F5wvq3tWN4wkvLTw+HtNQnt5nvbOESqkbFRJcxIxAZSM4Y9Qaq3194gfxZd6dp15plvHBY287NcWMkxYySTrgbZkwB5fv1rL1keINRtnsrrXdKVYJ4J2MWiTnDxypIi5+0EHLBeBzg/jUSqRWhnKpFadRtrdXt3dx28fi7Xg8i7lzFp54OcHAhJ7Htx3xXR+Fbi6v8AQvNubuR5Y7u6ty+1AXEVxJGGIC43EICcADJOABgDEs7DxAsSy2mq6AiSKOU0WRcjtn/Sfc8Vo+BEvB4YYSzwNKNR1AOywlQzfbJskDccDPbJx6nrUUpNuzZFKTbep0DRP9qjHnyfcbnC+q+1FzE4tZiZ5DhDwQvPH0oZZ/tUf7yPOxsHyz6r71neJ7280rwnrOoxNA8lpYzzorxnBKxswB+bpxWxua3kv/z8y/kv+FRRRP5k37+QYf0Xn5R7V443xS8XIpZm0IKBkn7DN/8AH6P+FqeJi4SH+xhKV3SlrOUhm9V/ejA27eMnnJzzgel/ZGMWnJ+K/wAzn+tUu/4M0fi9byya34dVb2eI/Zrw7kVM/et+OVI//VXn8trPCm5tWvyM4+WOE/8AtOrniPxRr3iPWdON/PpkTW9vcbGhtJAMM0Ocgyn0XByMc9c8ZNzdagmn3N0l5ZSiCNpdps3G7aM8Eyeo6152Iozo1HTqKzR5uJkqlXmi9PT/AIBYgt57hNy6rfrwDhkgzg9OiV6F8IbeWPW/EStezyn7NZnc6pn71xxwoH/66mT4RalECI/EdggJyQukMP8A2vWp4I8O3nhvxbrtnNqMF272NlL5iWpiABkuRjHmN/dPOe/TjnNJpnThsPUp1OaSVjuJ4nEY/fyH506hf7w9ql8l/wDn5l/Jf8KinWfyxmSM/OnSM/3h71LtuP8AnrF/37P/AMVVnokUETmM/v5B879Av94+1DRP9qjHnyfcbnC+q+1ECz+WcSRj536xn+8fehln+1R/vI87GwfLPqvvQBl+LZrrTvBmu3ttdyJcW2n3E0TFUOGWNiDgrzyK8rk8U+KokLt4pvz0GBa2nJPA/wCWNem+Oln/AOFfeJcyRkf2VdZAjP8Azyb3rxKWLVPKbzb2wKdwbFzn8PN5oA2E8Y+JfORF8U3+6b5uLezPbH/PL/Z7VQ8Qanr2qyaVbX/iC8nj+2FlBgt12MIZeRtiHbI5yOfXBFFUvleNFvNPViAVH9nuMdcf8tOO/wCtWrPR9V1jxJountqVnEZrl9sgsmO0iCVuR5vPAI6jrntggEE1tPCUDazqHzttB2QYH1/d0QW084YprN/xjqsHIPQ/6v8AnXoT/CjVJMb/ABFp7bTkbtIY4P8A3/plv8K9U8pZI/EOnR+YAxC6Qw6/9t6APN4rC5/t27X+1rwEW0BL7IcnLS8f6vHGPTufbEtzHPasPM1bUipGSypb4HIH9zPcVp694d1Xw/4unsxqtnO72FvKZPsLKMGSYAY80/3TznnI4GOcy5N9GyrcX1hyMgtp8hGMjv5mOuP0oAlhtJ5496a1f7dxHKQdjj/nn7Vm6eksdvKp1W+TbNcM21YMYEsmTymcnBPHr2FaUMWpmP8Ac32n7ASPlsnAyDg/8tfWuj8IfDvUdc8OpqI1qwh824ulKPpjSEYnkU8+cOCQTjHGcc9aAKHhDQ28R+JI9Pn1vU0t3sprjdGtvu3JJEo58sjGJG/Su4vvhJp0thcxyeINceN4mVlJthkEHI4hzV7wx4GuvD2vf2hc6tDdzm1kgjEdmYlVWaNmyDIxJyi45GOeuRjr7lZ/ss2ZIyNhyBGfT60AcT/wqex/6GLXPztv/jFMT4VWTPKD4i1z5GwP+Pb0B/54+9d9tuP+esX/AH7P/wAVUUSz+ZNiSP7/AD+7P90e9AHKaV8PLDRdZs9QGqandzQu3lC4MO2NijKWGyNcnaWHOR8x4zgjsPJf/n5l/Jf8KilWfzIcyR/f4/dn+6fepdtx/wA9Yv8Av2f/AIqgCK2ic2sJE8gyg4AXjj6ULE/2qQefJ9xecL6t7UWyz/ZYcSRgbBgGM+n1oVZ/tUn7yPOxcnyz6t70AE8TiMfv5D86dQv94e1S+S//AD8y/kv+Fc7441fUPD/hO41K1e1aaKa3VfNhZlG+ZEJIDgnAbPWuBX4l+KWcKtzoRJ6EadNj06+fjtQB1PgzQtRm8C+HpU8WazAj6ZbMsUcVmVQGJflG6AnA6ckn1Jrc/wCEe1T/AKHPXP8AvzZf/I9Yfgy18VN4F8PNb6zo0cB0y2MaSaTK7KvlLgFhcgE474GfQVufY/GH/Qd0P/wTTf8AyVQAf8I9qn/Q565/35sv/kej/hHtU/6HPXP+/Nl/8j0fY/GH/Qd0P/wTTf8AyVR9j8Yf9B3Q/wDwTTf/ACVQAf8ACPap/wBDnrn/AH5sv/kejwJ/yTzwz/2CrX/0UtH2Pxh/0HdD/wDBNN/8lUeBP+SeeGf+wVa/+iloAX/hJv8Ap0/8i/8A1qP+Em/6dP8AyL/9aufooA6D/hJv+nT/AMi//Wo/4Sb/AKdP/Iv/ANaufooA6D/hJv8Ap0/8i/8A1q5zV9c8KahqmdUjsjfxx/ZQGv8Ay5EEmCFwCCGOMqfvDsRT65TV/CekXGpNfXupXFuJpBJ5BljETOAOQGU/NhQc5yMcY5o66h0OlstZ8JJdRiyS0NxCp2iPUizjahUnrnIVzknn5snnmsu31PwU8Njax6dfyRbzDAJZ7xlBxkIzMOAB8yhjgfeXHWi18M2dlNFNDNcB4uVJK9drLn7vo5P1xVKxtNGEVrAuv/a3kE8cDtcQl5GbG8jao3MMHnk/Mc5oW9w6WLdtrfgKey329hIbeS4GMTXI69AOOIcdh+79qSbWfAsYv4mt7zBZUmSO8uyN6YT92F/iGApKc4yDwTWKnh3wnNbxbNYikjiuFihcXELeWR92FTt4PPH8fPDVPNpehxm883xM8Zh2eYWuIM2xHA5KZGSW4bIyxOM80vT+tv6+4aOCuLO6vNS1K40+GzFnJf3TQgzsML5z4GAhqu+h6iSzvDZcjkm6f/4itW3maya7trbTbmWCK9uUjeN4tpUTPjGXB/SpjfXBBB0e9IPUbof/AI5TlWneyZzviDMqa9lGa5Y6JWjstDGTTdRz5SLYEoMFRdMSP/HK9C0Xxtq2j6Dp2mf2HZTfY7aO38z+0XXfsULnHknGcdM1x0LywOCulX+B/CXgxnAGfv8AXj9asfb7n/oEXv8A33D/APHK4MdhKOPio4mPMltq1+TRjiM8x9e3tJp220ivyO88Na5qeq6hdRad4d0+Oa0hjLNPrEpGyQsAF/cHp5R44x26mtDxPpPizxHoE+l/2fotv5rxP5v9pyvjZIr9Ps467cde9c18PdVvINb1po/D+pXJa2tQViktwUw0+Cd0oHOTjGehzjjPoH9v6l/0KOtf9/bP/wCSK8+OTYKlWjVhD3otNPmk9Vqt2aQxldxV2vwPKF+HOvXMixJe+HnkycKmoybsjr0izVgfCvxUpJB0Xnr/AKZL/wDGa7yze5s5llHhbxFMyIqIJbqzIULnHAnA7n6dq0/7f1L/AKFHWv8Av7Z//JFfQf2jif5vwRbxla+j/I5L4f2eoeC/EOuWepRWss09pZyr9mnZlC77gdWQHOQe1d7J4j8xQv2XGGB/1noQfT2rj1u573xtqUlxp11YONOtFEVy0RYjzLn5v3bsMc46546Vp0ueU/eluzWMnJc0tzoP+Em/6dP/ACL/APWpkfiPy1K/Zc5Yn/WepJ9PesKigZunxHmZZPsv3VIx5nrj29qJfEfmQvH9lxuUjPmdM/hWFRQB0H/CTf8ATp/5F/8ArUxPEe1pG+y53tn/AFnTgD09qwqKAJPFWt3l7pccdlYwNIJgxE1yUGNrdwjc8jtXFXM2smLdcadpaIhzuOqSJtPTr5Ix1rodYuJba0R4rKe7YyAFISgIGDz87KMfjnmufnv7ydVB0DVUKNuVlktcg4I7ykdCaxn8R6WF/h7kNh/advCwstM0ooW+Yrqkj8gAdTCfao7Px1qfhHxPqBn0OzuJLqztvlTUGAUK8+Dkw8k7jxjjA5OeJLCe60+Jo49B1dwSDmSW1OMADtKPSuQ8U3txJ4nZ30q8ib7HENjtETjfLzw5GOfXPB9q2wkIzrKMtv8AgFVEnCzO+m+Nt4VCt4ZtV+YMM6qexB/54+1PX44XrruXwxasp6Eaqx/9o15MZ5jJv+w3QOMEbouf/HqVLiVEVBp9zgDAy0f/AMXXsfU6PZ/ic/sYHtej/EzWdS05buDw3YCN5JQBJqrg5EjKekB7g1O3xE1fz1Y6JpAIJj2/2y/3jjj/AI9+vHT3rz/wjqV1F4chRNEv5lE053xvAAczOcfNIDx06dqtgThgx0XWjtGFBntsKARgY83pwOD175r8+xOaYqniKkFJJJtLbv6npQwNCVOLs7tef+R2Wp/EbW7TSby5l8OaeY4YHkfZqzk4CknA+zjmsY/HK9AJPha2AHUnVD/8ZrE8Q6ndyeGdVRtC1CNWs5gXd7fCjYeTiUnA9gTXnzzyupU2Nxz7x/8AxVevkmJq4qE3Xs2npb/gHXh8swk5SUk9Ld/PyPWU+ON2ruR4ZtiZDuA/tQ9MAf8APH2qa3+M2oX+pWdpH4YtVklkYIW1RsZCMef3HoDXjiNIjBhaXZx2Lx8/X5q0tFu508S6W66ddOyyuQitFlv3Mg4y4HvyR0r08X+7w85w3SbX3CxeWYWlhp1Ixaklpv8A5HtsvxG1i32+doWkx7vu79ZcZ+mbeiDx9riwrGvh/S32KFJGrv6f9e9chc3l1dRhH8P6oAM/dktu6lf+evoTTbK4uLGNki8P6qQzZO6W2PYAf8tfQCvjf7YxnL8Ub/L/ADPkuZm9b+KNduvGOpXKaHpokOn2kbRtqb4AElwQQ3kck7jxgYwOTni1NearcSzSTeGtIdptvmbtXlIbbgjI+z4/hH5Vi+HLiW58Tas8tnPaMLO1GyYoSRvuOfkZhj8c8V1VfS4NutQjUqbtaj9nGWrI18QeIkUKugaSqqMADVZAAP8AwHqLwhrPiRNCkEGiaVIh1C+bMmqyIdxupSwwLc8AkgHPIAOBnAs1l+F9WvbbSJoYfDup3ca6he4ngktgjf6VKeN8ytx05A6V5+eYqtgsOqmGsm5Ja22s+7NqFGHNsdA3ifWBLh7DQVug/lJD/bT/ADZ5OT9nyGGFwMHOTyMc5vjHWPEsvgjX459E0mOF9NuFkePVZHZVMbZIU24BOO2Rn1FRpPeLeJcnwxr7Mjs6KZrLClslv+W2ed3c9h75reLtav5fBeuxv4Y1aFX064VpZJbUqgMbcnbMTgdeAT7GvnIZ/mEqsYqUbNq/w9/U6HShqeVSNqEkZWSysinUg3TY4/7Z1FEt3HOTHZ2QkC4IF4+QOO3l+wqWW5mmjMbaXe7T1w8Qz/4/UUTyxS+YNOvydu3DSQkdAP7/ALCv32TfMnd/d/8AanzK26ff/wAEtWFjq2q6/Fbx2tiH+xzEh7pwpXdEDyI855Hb15GOdq68F+ILizuoFg0pGuInjLG+lbbuB5x5Xqc0ngueSbxknmWs0GNPnx5hQ7v3kPTax/WvSq+QzZJ4yb9N/Reh30MPTnBSktfXz9ToP+Em/wCnT/yL/wDWrDtfEOPHWrS/ZfvaZZLjzOmJbr296jrHtv8AkctT/wCwfaf+jLmuA7TtZPEfmKF+y4wwP+s9CD6e1P8A+Em/6dP/ACL/APWrn6KAN2PxH5alfsucsT/rPUk+nvQfEeZlk+y/dUjHmeuPb2rCooAu+I9Ul1nwvq2lw26JLe2U1ujvKdqs6FQThenNecSeHfEUqFHtNKKn0v5R/wC0a7qigDgE8K65GyMtjpIZBhT9vlyOv/TH3NauhaTrdj4n0rUruDTxBZSvIwhu3dm3QyRgAGIDq4PXtXVUUAdB/wAJN/06f+Rf/rUyLxH5cKR/Zc7VAz5nXH4VhUUAYHi6x1bWvFB1Swt7LymsorcpPdOjBkeVs8RtkHzB+VYM3hnX5xiWy0lhjH/H/L6g/wDPH2Fd7RQBwkXhzxDDGI47TSgo6D7fKf8A2jXoHhK6l8O+GrfTZokmlR5ZXZHIUNJK0hAyOQN+M8ZxnAzioqKAN0+I8zLJ9l+6pGPM9ce3tRL4j8yF4/suNykZ8zpn8KwqKAOg/wCEm/6dP/Iv/wBamJ4j2tI32XO9s/6zpwB6e1YVFAG6/iPc0bfZcbGz/rOvBHp70/8A4Sb/AKdP/Iv/ANaufooA3YvEflwpH9lztUDPmdcfhQPEeJmk+y/eUDHmemfb3rCooAd4yu7nxD4YuNNtLeJJ3lgkUzTEL+7mSQgkKSMhCOnevPx4X14MjCz0vKABf+JhLjA6ceTz1rvqKAM7wj4p1+38F6FBDoWmSRR6dbojvqkiMyiNQCVFucE+mTj1NbP/AAl/iT/oXtK/8G8n/wAjVxXhjVr2Pwno0aeHtTlVbGACRJLba4CDkZlBwfcA1q/2zf8A/Qs6r/38tf8A49QB0H/CX+JP+he0r/wbyf8AyNR/wl/iT/oXtK/8G8n/AMjVz/8AbN//ANCzqv8A38tf/j1H9s3/AP0LOq/9/LX/AOPUAdB/wl/iT/oXtK/8G8n/AMjVr+BP+SeeGf8AsFWv/opa4j+2b/8A6FnVf+/lr/8AHq7fwJ/yTzwz/wBgq1/9FLQBQ/sTUf8An3/8fX/Gj+xNR/59/wDx9f8AGr//AAmWl/8APrrn/ghvf/jNH/CZaX/z665/4Ib3/wCM0AUP7E1H/n3/APH1/wAaP7E1H/n3/wDH1/xq/wD8Jlpf/Prrn/ghvf8A4zR/wmWl/wDPrrn/AIIb3/4zQBQ/sTUf+ff/AMfX/GuZ1b4b6jqesNf7449ygcxKzjClcB94+XnOMde9dr/wmWl/8+uuf+CG9/8AjNc94o1ldUFrLpaaxDcW4lKs+jX8fzMuB8ywEgZ6n09elJh5GRp/wwudOvI7qJITIm7cTEnz5RlOfm5BJUkf7I/CFfhlre+1le8gE0JYs8VuE3k4wdvmkZGAOQQABtC4zVnS77UINTjvb+612UfvBJbrYaoYyrCQgAGDGQxjw2MgA49DjWthNDPplzDaXNhNatK7Jb6RfyIGJBGzdaAqpxhgpU9y0hJoW4X0uWk+EmoR20MCXZVYGVY9q7R5S9AwEnzN7n5T3U1O3wy1ktKwuLTduDxMbQZVj98tiUBtxJJ4BzjkhQKw7bw+9np1vaQC+jW3uUfC6JfYmK/8vD5tSRKe4XB4GJB1q1c6f9ofUHk0eSV7h1kbfpupbbo53MJQbU8BjleWACqAoyTQ9/68v6+QR2OVtl/sxrywNtfyfZr66i3JZyyA7Z3H3lUg/gala6DKVay1IgjB/wCJdP8A/EVq6Lrek2FlPbXesWyTx3t0HF1IIZT+/kOWR8MpPXBAPNRXWr6c00r2vibTow5bhr8EAFQBgZIGDk8e1fO181rxrzpqGib1111PNeCpyfM7r+vQxbcGCbzPs2pNnlj/AGbPljgDk7enU496sxahHPEksVtqEkbqGR0sJyGB5BB2ciumHibQcf8AIc03/wAC4/8AGszQvEGjxeFNMgbWtPhnSxiQh7lAUYIByCeoPasVnGJcW/ZdV38ztwWUUMTJqpJq3p/kaHgbXrTR9X1ee/g1KGO4gtkib+zLltxRpi3SM4xvXr612c/xF8NW0RluLi/ijBALyaVdKAScDkx9yQK89h1vTxcJJJ4i0oRof9Wt+G45zyTz1HUHpxiq3i/X9GufDU8Vvq1hLIZYCEjuUYkCZCeAewBNXTzKvUrwg6ejaV9dNT1o5JhlH+I9PQ6nT/GPg2yu0uJNbuJGjUBQmkzpzzkkiPJJzzzzjnNbf/C0/B//AEErj/wXXP8A8brwKa/tHjIS9tw3/XYCmx31sJCXvrUqR2mH8q+o+qQ2uehLh3Cc38V/ge56TqVr4v8AGGrXmhu9zBDYWcTs8TQkN5lycYkCk8Ec9K6FtGv0GWgwMgffXucetcN8DLu2bUfEjLcRFfKsxkOMZzPXsE9zAYwBNGfnQ8MP7wqeVR91Hi4mhGhVlSg7pdTmv7E1H/n3/wDH1/xrl5vE+mw3M8DC+d4JXhkMWn3Eih0YqwDKhBwwI4PavUvtVv8A894v++xXi41nS9NvdTtr/UrO1uBqd45innVG2vcSMpwTnBVlYHuCD3qZNpaCo01UlZuxp/8ACV6Z/wA89T/8FV1/8bpsvjDSIIXmm/tGOONSzu+mXICgckk+XwK5+XVbWSX7XDr2m/Zo5gJJDfjbycquBwDtVxjPOCfo/XNc0i/8P6lZ2eq2NzdXFrLFDBDcI7yOyEKqqDkkkgADrUc77G7w0NfePSv7E1H/AJ9//H1/xpo0a/YsBBypwfnX0z6+9dZ9qt/+e8X/AH2KiiuYBJMTNGMvkfMOflFanEcZq+m31np73MlnO6RkFlgjMz8nHCJlj17D36CuVu5XuYlT+zNaADZIfRLtlb2I8sZ9fqBXsQuYCCRNGccn5hxR9qt/+e8X/fYqHBN3OiniZU48qR41YxTaUsttJZaxOQ+N0WjXJTgAHDKhDA4zkE5z1PWua8Sabqt9rn2+20PWZLd7ZIQRpk4YMrOTldm4DDrgkYPIBO04+hba5gW1hBmjBCAEFh6ULcwfapD50eCigHcPVq0oydKanHdDeKm1ayPmQeHdbnnz/YOrjCE4l0ydRwCTglQMnpjqTgDJIFJFoWsxRKg8Pa5hRjjSrgf+yV9OT3MBjAE0Z+dDww/vCpftVv8A894v++xXb/aFTsvx/wAyfrEux4T4X+12GgRW1zo2uJKssxKjSLpsAyuRyI8dCKf9kl81S9prZwdyqNBuckgjk/u8k8cnrz1Fe3QXMAjIM0Y+dzyw/vGhrmD7VGfOjwEYE7h6rXzNTJaFSrKq5STk23t1+R1LM6qio2Wnr/meLa9JcXXh3U7aHSNcaWW0ljQHR7oZYoQOTHgfjXDyaDrjxsv/AAj2ucj/AKBVx/8AEV9Q3NzA1rMBNGSUIADD0qX7Vb/894v++xXbl+Dp4CMo0m3fv/wLG9PO8RTbajHX18/PzPlSPw7rqyA/2FrbbRgj+yZ89On3OO3FaOk6VrFr4g025n0DXEhilcu39lXBxmJwONmTyR0r6ViuYBJMTNGMvkfMOflFEtzAZISJozh8n5hx8prrr/vqUqUtpJr7xVs5r1aMqLikn6/qzxu/T7dGivpOtAoSQx0S6OMqR/zz9wfwpNPMtpCwNhrs28hg50a76bQB/wAs/QV7V9qt/wDnvF/32KitrmBbWEGaMEIAQWHpXh/2Bh+Xl5pW+X+R4vIjxvTdSW38U6k0thrClrK1AX+ybktw8/JXy8gc8EjBwcdDjc/tyD/nw1r/AME13/8AG619Q1/RtL+IOonUNWsLQS6VZCM3Fyke/Et1nG4jOMj8xVG68T6JNcXTReMNDRJNgiJ1QfIAV3DaHA5w3I556ivRpQ+rwVGGqRnKo4vlSK39uQf8+Gtf+Ca7/wDjdHhHxBawaE8b2esk/br1sx6PduObqU9VjIzzyOoOQcEEVtweMvCsNvHG3ivR5GVQC7ahFk/+PVd8CX1pN4YaaK6gkik1HUHR1kBDKbyYgg9wQc5rmx+Ap5lSVGtdJO+nzXVPuaUK8rt2ObFzp51OO6ltdXcpK0qr/wAI7ebjknqfL5xlcHHGPfh/ijW4b/wjrVnbadrjz3FhPFGp0W7XLNGwAyYsDk9TXoLXMH2qM+dHgIwJ3D1Wi5uYGtZgJoyShAAYelecuF8Jzxm5ydttV/8AInT7eR86TabqssTRjRNdTdwSNJuM47/wVDDpGrJctKdI1xzt2sP7HuM5wOp2e3619Lfarf8A57xf99ioormASTEzRjL5HzDn5RX37z3EN3cY/j/meb9Sp2td/h/kfPmk3o0HxTb3Gq2Wp2cb2U6IZtOuFLHfCeBsyenJHTIz1Fdb/wAJvoX/AD1vf/Bdcf8AxupPi9f2cGt+HZJruCNPs14u55ABndb8Z/A/lXn0+saZJHhNXs0bI5FwnTv39K8rFYqeIrOrJavt9xlOtLDv2UI3R3v/AAm+hf8APW9/8F1x/wDG6k8NTp4j8U6vcaWsskcVlaI5kiaEg77g9HAJ+ted2mrafFHtl1ayY4GP9KVu3JyT+ldv8MfFHh+w1vXZLzXdMtkltrRY2mu40DlWnyASecblz9R61gpNsuhiZ1KnK42R00vhPVRd/atyqfMyFwMZJAH8XXtn0Y9OMWrXwzqVvLO/lKfObcQCowee+457D8K1J/HXhAxgDxVoZ+dDxqEX94f7VS/8J34P/wChr0P/AMGMP/xVUdx59e+NdBtLq6spb24S4gkeCTZZzPsdSVYAhCDgg9MjispPF3h+MOBqU5DRCIZ065zjHUnbyc/55JPDatqunSeINZlS/tWjk1O7dGWZSGUzuQQc8gggg+9ZzXto27OoW/LAgi4A4z6fSvQhg6coqTlujpjRjZO56pb+O/DNnZrG9/PsjB+b+z51AH/fHQD+Vdvc+HdSuI1URsmHDHDrzg5x1r5y1DULJ9NukS8t2ZoXAAlBJOD719Rf8J34P/6GvQ//AAYw/wDxVYYmjGk0ou5lUgoWSZzS+EdTa2Nt8jbJA24gcNt643Yz0b0znitQ6NfqVBg5Y4Hzr6Z9farkXjrwgJJifFWhjL5H/Ewi5+Uf7VTw+LfDWo31rbWXiHSbm4ZyVigvY3Y4RicAHNcxmc5d+EdUurkygLGMY2jHPHBJ3dQTkehpsfhPU5J47thGWL+YNoAGOOmW644yRnntgY777Vb/APPeL/vsVFbXMC2sIM0YIQAgsPSgDmP7Gvy5TyPmABI3r3/H2qnqXhjUbuOIEGNUkBKkqyvyBgjPIPT8a7NbmD7VIfOjwUUA7h6tRPcwGMATRn50PDD+8KAOXh0HUooY4zCWKqFLF1ycd+tRz6DqF1ayRJGybsqWV1yOcHvXY/arf/nvF/32KiguYBGQZox87nlh/eND1BaHCt4S1MSNGBGFlfzWG0Z4PY7uDyBntjgA8086Pc6Bo91dXgC2ttG9xK4x8iKuWOAST0J7mu3a5g+1Rnzo8BGBO4eq1ieOrmBvh94lAmjJOlXQADD/AJ5NQB53eeKtHufL2z3iFDnJ0q5P/sg9wfrVRtb0KSNVklumKIUU/wBk3P3SQcfczgYIAz0NYMuuaU0Lqmr2IcqQp+0pwfzqvDqumLKjyazZYUMNovQR2x1PPfr60AdsnjXQoI4YpLi8LkBFJ024XeQM8Dy/QE4HpVW/8R6PeyBvtN4ihQMf2VcknnJBOzkEDGP/AK2OQv8AWtKe80xl1OzYJcszETqdo8mQZPPHJA/GrFzrWnSRbbfWdPjfP3jOpx+v0oeu4I6m08T6RBctPJc3jsyBDjSrkFsYwSdnsemOtdPod1D4jjmfSy0phIEiSIYnXPQlHAbBwcHGDggHg48rsdZsIomFzrGnsxORtulbsM9T65r0H4T6hZXGu+IZIby3kT7NZruSVSM7rjjIPuPzoA2JfCmpm4FxxuEm9fMKnBOAAPmx0GOnf15qex8M6lZ2/lGJW+bd8pUAev8AET1yeT3rr57mAxgCaM/Oh4Yf3hUv2q3/AOe8X/fYoA8M8N+ONAtPC+kW011cLLDZQxuBZTsAwQA8hMH6itP/AIT/AMN/8/dz/wCAFx/8RXkWn6hZJptqj3lurLCgIMqgg4HvVn+0rD/n9tv+/q/416ccFSaT5zqVCLW56p/wn/hv/n7uf/AC4/8AiKP+E/8ADf8Az93P/gBcf/EV5LJfWjtJi/twCMKRcAY/D61KNRsAoH2634/6bD/GhYKl/MHsI9z1X/hP/Df/AD93P/gBcf8AxFei+BP+SeeGf+wVa/8Aopa+Zv7SsP8An9tv+/q/419M+BP+SeeGf+wVa/8Aopa5sTQjStyu9zKrTULWYf8ACd+D/wDoa9D/APBjD/8AFUf8J34P/wChr0P/AMGMP/xVdBRXKZHP/wDCd+D/APoa9D/8GMP/AMVR/wAJ34P/AOhr0P8A8GMP/wAVXQUUAc//AMJ34P8A+hr0P/wYw/8AxVcbrvjR31a6l0nxtpEdoq/uIlv7HaxCA8l8ty4K9RwT04I9SrjNd1rxXaatdJplhBLZQrlN1lLI0hCBzhlcDk5UcHk98YJ1QPY5XQfGt7L4ivX1nxppcWlqsz20X9oaeMsSAiFlLMVAywbCn+8O1Z9n4plibTpW8S2xMLSFI5vEVu20bixE374h8r8q8vjGcJ0HWaP4g8eajq2ow3ekWdpawR3DwN9lm3SsuAke52Vc5OSwDKwztxgmpdK1LxQLDTrmdr65hFxMJVm0/wAqeVBCzKWXauweYNo+UE/Lyc8qOyfZf5/iEt36/ocFba5f22nW8I8Z2TyRXKGZptfidpnH3pFPnjbEePlOcYP7s5xVq58SpK+oOfEr/vHV2SPxJaqJQTuKxETjy9pIXgLlVbLNkKOk0SfxrfWEEN/qGqwXpu4o5pfsESKh2s0y4aLDRAKArjqz/ePSo7nWvFjPqDJc6xEgdW2popLQoxyPK/dsJCAVVsljksdqhcke/wDXl+H/AAQjt/Xd/wBdzzqxlaZLqV7iO5d726Zp4mDJITO/zKRwQeoPvSSwTksUkJ+fKqXK8YPcD1P5AVtaZothqEV3d6ro9hJqEuoXhuGkt0Y7/tEmRkjPHT8Khn8NWhlkWHQNNC5OGNvCBjnGPlJ54znP4V4NfO6cK86bjqm1uuj6Dhw5OpFVVU+LXbvr3KqghQGOSBycda2/DYDeEtIU5wbGEcHB/wBWO9KnhnQdi7tD03djn/RI/wDCszQPDui3HhfS5JNIsGlksomaRrWMsWKDJJI5P1rycwzCljaa0ceV+u9/NdiKmVSy9Lmlfm8rbf8ADmna2N/DcRF7rdAuCymRmJIQg8nsSc/gKqeNv+RVuP8Artb/APo5KrWvhm2W4iWfRNMaHgu5tIc/cORwP72Pypnibw/osGiGSHSLCN/tNuu5LZAcGZARkDuCR+Nc2H9msXSfNfWOyXf1IjP2c1Pe2pxcyu8ZCHDfXFJGsokJcgqR2J/lW9PoeneX+502xDZHW2Q8fl26/hTINEsfNcS6XZ7MnBNvH6nGMD09a/QvrK7HtvjSDfN7F/8AgX/AO8+B3/IT8Sf9cbP/ANCnr1+4/wBUv/XRP/QhXlHwhsLODW/EUcNpBGn2azbakYAzuuOcfgPyr1Ke2gEYIhjHzoOEH94VDlzO55tbF/W6jxCVubWxaqK3/wBU3/XR/wD0I0fZbf8A54Rf98CooLaAxkmGM/O45Qf3jSMyVv8Aj7j/AOub/wA1ouv+PSb/AK5t/KomtoPtUY8mPBRiRsHqtFzbQLazEQxghCQQg9KALVRQ/wCtuP8AroP/AEFaPstv/wA8Iv8AvgVFFbQGSYGGM4fA+QcfKKALVFRC2gAIEMYzwfkHNH2W3/54Rf8AfAoALX/j0h/65r/Khf8Aj7k/65p/NqitraBrWEmGMkoCSUHpQttB9qkHkx4CKQNg9WoAluP9Uv8A10T/ANCFS1VntoBGCIYx86DhB/eFS/Zbf/nhF/3wKAC3/wBU3/XR/wD0I0N/x9x/9c3/AJrUUFtAYyTDGfnccoP7xoa2g+1RjyY8FGJGweq0AS3X/HpN/wBc2/lUtc146toF+H3iUiGMEaVdEEIP+eTV8xyadZ+W2yzt92OP3S1cIOR6WX5bPGqXLK3Lb8b/AOR9eQ/624/66D/0FaJv9bb/APXQ/wDoLV8fR2EG9d9hbhcc/u0/w611vw4srWP4meH9ltCuZZgdsYGR9mlqnSaVzqr5JUpUZVnLbyZ9M1Fa/wDHpD/1zX+VH2W3/wCeEX/fAqK2toGtYSYYySgJJQelZHhnPn/koerf9gqx/wDRt3Tbqw1Ga4umiuVRJNgiJkk+QAruG0EDnDcjnnqK0b3wx4f1XUWl1HQtMvJFiRVe4tI5CBljgFgeKqz+BfCAjBHhXQx86DjT4v7w/wBmsZUuZ3uYyo80ua5cgjaG3jjaRpGVQC7dTVXwR/yL03/YU1H/ANLJqf8A8IJ4P/6FTQ//AAXQ/wDxNadlYWcFokMNpBHFEWSNEjAVFBIAA7AAAAVUKfK73HTpcjvcsN/x9x/9c3/mtF1/x6Tf9c2/lUTW0H2qMeTHgoxI2D1Wi5toFtZiIYwQhIIQelaGpaqKH/W3H/XQf+grR9lt/wDnhF/3wKiitoDJMDDGcPgfIOPlFAErf8fcf/XN/wCa0XX/AB6Tf9c2/lUTW0H2qMeTHgoxI2D1Wi5toFtZiIYwQhIIQelAFqvIPiD/AMlDl/7BVr/6NuK9a+y2/wDzwi/74FeN/EjTbC5+ILieytpQmlWxUSRK2My3GcZHsPyoAwLiKeRyY3wNhC/OV2tzzgDnt9MU+1SWOALMwZwTyCTxnjk89KzLjQrDefJ0mywEO3FtHgtz1yPp0p9roWmmAfaNIsRJk9beM8Z46DHSgGYMf+suv+vuf/0a1MaKRt2WPLAghyOM+n0qCPTrEvc5srfi5mUful4AkYAdOwpjaZbndizgX5hjEKYxn6ele/S5vZR06fp6HoRvyIn1L/kFXn/XB/8A0E1206u0LLGQGOOpx9Rnt9a4DUNPsk026ZLO3VlhchhEoIOD7V9Rf8IJ4P8A+hU0P/wXQ/8AxNcGYX5lc58Re6PFEguvNhd5VwgAZQzc9f8A63XPStzw1/yPvhv/AK+5v/SWevTh4M8KzFkl8M6M6QnZErWERCLjdhfl4G5mOB3JPeprXwx4f0q7im07QtMs5XJRnt7SONmXBOCVA4yAcewrzznNuorX/j0h/wCua/yo+y2//PCL/vgVFbW0DWsJMMZJQEkoPSgCVf8Aj7k/65p/NqLj/VL/ANdE/wDQhUS20H2qQeTHgIpA2D1aie2gEYIhjHzoOEH94UAWqit/9U3/AF0f/wBCNH2W3/54Rf8AfAr54utI0y41jWJJtOtJJDqt6CzwKScXEgHJHpQB9Dt/x9x/9c3/AJrWJ47/AOSeeJv+wVdf+imrwEaDbtdf8gqxWLcTkwRYxnjjbnp7/iKXWtF0qLQtQkj0yzR0tpGVlgUEEKcEHFAG3KrtC6ocOVIU+hqvDbyrKjyOcKGG0SMR2x169+vrVeXQtK8l/L0mx8zadv8Ao6de3aq8OgWJlRpNMtBGAwKm2i56YzgfXp7UAS63/rdL/wCvs/8AomSoLhZnjAhdUbOSSM0l/oulJeaYq6ZZqHuWVgIFG4eTIcHjnkA/hVi50PTxF/o2j6e0hP8AFAgAH5fh+NevgM0+qUnS5L3d97dvLyOWthvay5r2KtpHPHEROwZs8YYnsPX3zXo3wf8A+Q34i/69rL/0K4rz+x0OxaJvtWj2SvnjMEZ4wPQeua9B+E+n2VvrviGOGzt40+zWbbUiUDO645wB7D8qrGZt9ZoexULfO/6Co4X2c+e9/kep3H+qX/ron/oQqWqs9tAIwRDGPnQcIP7wqX7Lb/8APCL/AL4FeMdZ8l6b/wAgqz/64J/6CKtVmafp9k+m2rvZ27M0KEkxKSTge1Wf7NsP+fK2/wC/S/4V9HBy5Vp/X3HpRvZEkkUjtJhiARhSHIx+H1qUDCgenvVCTTLYtJtsoBx8uIUx+o9alGmWIUA2VuT6+Uv+FNOV9v6+4Nexbr6P8Cf8k88M/wDYKtf/AEUtfM39m2H/AD5W3/fpf8K+mfAn/JPPDP8A2CrX/wBFLXnZjf3b+f6HPib6XD/hBPB//QqaH/4Lof8A4mj/AIQTwf8A9Cpof/guh/8AiaP+EN0v/n61z/wfXv8A8eo/4Q3S/wDn61z/AMH17/8AHq8w5Q/4QTwf/wBCpof/AILof/iaP+EE8H/9Cpof/guh/wDiaP8AhDdL/wCfrXP/AAfXv/x6j/hDdL/5+tc/8H17/wDHqAD/AIQTwf8A9Cpof/guh/8Aia5rxrpfhfwrp1reweCdAuvMnaN4jYwpkCGRx8xGF5QZY5AGTXS/8Ibpf/P1rn/g+vf/AI9XE+LrfRdA1VC2j61qF/BbvPazHxDdoViwfNPmNJ+7AIQH2cE8A0m9Boisbvwjem2gPw+0OG+ntTcLbfZ4HbHlSPkbU+ZSY9oYdd2faqNpceGmi0x7nRPArCaWUOU0+NftEaAEmLJONuSvVyzDAAGSL1hf298bcHS9di861MoH/CUXrsJfKeQIAHwykIcMDzkcc1Rs9Uttulvd6jcSxTyyrJJba3qA85VUHdEPtB4Una3LHgnCjJD+21/W7JWsU/62G6JBaazYQY8MeC4b+S7igeL+xFdY2ZWZ4W/eArJGqMSe+QNoqO5u9AV9Q8rQfAaRwuuGk09CbVGOVaUZBbK7egUBnUZY5Ak0Q6jrNhBi+lhv5LuKB4v7T1F1jZlZnhb/AEsFZI1RiT3yBtFR3OqIr6h5WrokcLrhpNe1Am1RjlWlH2kFsrt6BQGdRljkBPf+vIa2/ruzP0XR7O7sp5zFd2W+9usW1veTQxwj7RIAiojhVAHGAO1Nn03bLJHCmrMQTj/TrogAZ7mUA549MZ710XhPwodV0Jr46zrFkZb28JtlaGTy8XMgwWkjZ2PHJZiSc0smhMrSrHrmsyOtwYFRfs5YkbuSBbHH3O2evOK+XxGW4t4mpKMlZt2V3pr6HqUc1wkaUYOLukruy7epnJoFmyKTNqQJGf8AkJ3P/wAXXmNhPdJpNqVv9RAECYRLyUAfKOAA2B9K95HgQlQT4k1sZHQra8f+Qa8t0fwbaTeGrC8fUdRBezjlKR+VgZQHAymfzNerkWIwuTupLNV7RTso6c1mr3+K1iK8lmVlhVbl3vpv6HNLeagZUVr3VFBHzf6bNwee+/2H5065aeYQxy31/JG9zCGV72Vgf3i+rf8A6q6KHwzYz3CRLqWoMCcM6PEVBOcYPk47e3tmpNW8GW1naQzR6nqDN9rtlG7ysDdMi5/1fUZyPcd69+rxLw97OVKFC05J2fJFWb21T01OOeV4lQc7qyXcqz6XEkeYmvGbIGDfT9+P71Mg02N5XV2vQATg/a5x3IHV+c9eK37vw3JBCHj1fUHJdVwxgXqcf88T61X07SF1AsF1XVE2orHPkdSTx/qvYH8a+ZWc4Zx5ru3oeD9VrW+L8Wdb8IbKKHW/ESK85H2azPz3DsfvXHcnPavUp4EEY5k++nWRv7w9684+GWmNYeI/EEIvrmbNpZNvlEefv3Ix8qgY49O9ejzxOIx+/kPzp1C/3h7V6tCrGtTVSOzPUoxcaai9yX7On96X/v63+NRQQIYzzJ99+kjf3j71L5L/APPzL+S/4VFBE5jP7+QfO/QL/ePtWxqDQJ9qjGZOUb/lo3qvvRcwILWYgycIesjHt9aGif7VGPPk+43OF9V9qLmJxazEzyHCHgheePpQBL9nT+9L/wB/W/xqKKBDJNzJw/8Az0b+6PepfJf/AJ+ZfyX/AAqKKJ/Mm/fyDD+i8/KPagCUQIAeZOf+mjf40fZ0/vS/9/W/xoET4P7+Q59l4/SjyX/5+ZfyX/CgCK2gQ2sJJk5QdJGHb60LAn2qQZk4Rf8Alo3q3vRbRObWEieQZQcALxx9KFif7VIPPk+4vOF9W9qACeBBGOZPvp1kb+8Pepfs6f3pf+/rf41FPE4jH7+Q/OnUL/eHtUvkv/z8y/kv+FAEUECGM8yfffpI394+9DQJ9qjGZOUb/lo3qvvRBE5jP7+QfO/QL/ePtQ0T/aox58n3G5wvqvtQBieOoEHw+8SkGTjSrrrIx/5ZN718xyWUaxsVa4JA4/0iT/Gvpzx1E4+H3iUmeQ40q64IXn903tXy5ukAOb2cYbB/1f8A8R1ralbU+hyFwSqc8b7dvPuOjtlZ1DC6AI5/fSf/ABXH0rrfhxaRp8TPD+GmOZZh807n/l2l9TW38Ovh3Y+LtGv7zUNW1SKS3vTboLcwgFRFG+TmM85c/pXoGh/C3R/Deu2mqQahqdzcRMwi+0PFtQlGBYBY1ydpYc5HzHjOCHOcbNWNsdmOF9nUw6g+bVbLf7zufs6f3pf+/rf41FbQIbWEkycoOkjDt9al8l/+fmX8l/wqK2ic2sJE8gyg4AXjj6VgfMAsCfapBmThF/5aN6t70TwIIxzJ99Osjf3h70LE/wBqkHnyfcXnC+re1E8TiMfv5D86dQv94e1AEv2dP70v/f1v8aiggQxnmT779JG/vH3qXyX/AOfmX8l/wrhdMXWtSivLg+KdTtwNQvIUihhtNqrHcyIoG6Enoo6k1xY/MKOBpqrW2btp8/8AIqMHJ2QeNo5T4n0O1juNRSCSzvJJBbXVwpyrW+CRE6sfvEdcfNWTqmnXGneG9d1Nb3VoriztJJ7UPql24Vli3jcHlZZAG4IK4ODkc4omttRvPENqx8R6pLcRGa1WXdaAxozAtlRbY+YwgjP93qOaf4u0W/i8F67I/ifVplTTrhmikitQrgRtwdsIOD04IPuK+OzDNJ1sZF0KrjF20vJdey0OiMLRs0em/Z0/vS/9/W/xqKKBDJNzJw//AD0b+6PepfJf/n5l/Jf8KiiifzJv38gw/ovPyj2r745QaBPtUYzJyjf8tG9V96LmBBazEGThD1kY9vrXA/EjWda0fVtFg0zV57RbiC6eUpFC5bY0IH30OPvnpXF3Pi7xakJz4lvnVvlIFtaDrx/zx9cUnJI5qmKp05cktz3f7On96X/v63+NeN/EjT4bj4guHe5G3SrbHl3MidZbjrtYZ6d6yrTxr4tuY93/AAk94CAM7be1IGRnH+p61k3Nxq2teJLqa/1y8kmS0gQSCKBSV3zEDAjxwc9s8n2wKSY6eKp1JckdyO402ONyI2vyAhYf6ZcHceeMh+O3Xrmn2ulwzQB5Wv0fJBBvZ16HrjfTLiK5t3K/2xenCFzkQAnr0/d89Kfa21zdQCUaxfDJI4WE9Dj/AJ5UzoZy8dhCXufnuOLmYf8AHzJ2kYf3v1pjWf3trXAIYAAzSnjOP7340+O1m33P+n3AxczD7sfOJG5+7360xkuPm23s52sBgmMHrj+5Xu0lH2cbx6eR3xtyLQbqFjEmm3TB7gkQuebiQjoexavr37On96X/AL+t/jXyFqFtMum3TG+uGAhclSseDweOFr698l/+fmX8l/wrhx6SkrKxhiN1oRRQIZJuZOH/AOejf3R70SwIJIeZOX/56N/dPvRFE/mTfv5Bh/ReflHtRLE/mQ/v5Dl/RePlPtXAc5L9nT+9L/39b/GoraBDawkmTlB0kYdvrUvkv/z8y/kv+FfPmnePvFculW8r+JrpHMMbECC12jcuf+eJx0OOp6UAdV4/lu4/HTW8Opanbwrplu4jt7+aIbjLOCSFYZOFHX0rkr241eMqYdW1qVcZKnVLonII7+Zx1z07V0HhnRLjx34i1S41fxDqjS29laCOSJLZCVZ5zgjyccYOOAeTnPGOr/4VdYW/znXdZlz8m1zb4G75c8Qg5GcjtkDIIyCAedW1xqMsO+TV9dRix+U6tdDjJx/y09KydN02G5t5ppp75pGu7jc326bLHzn5Pz8n1PUnk8163/wqex/6GLXPztv/AIxUcPwn0zyz5Ot6zAu9sojQEFtx3N80ROWOWPbJOABgAA8lGns115ai/wBm4gk3c4AAPr5nce34Gl1rSbaPQtQkWS8JW2kIDXszDhT1BbB+hr13/hV1gv7j+3dZJf5xKTb7l28YH7nGDuycgn5RgjnMc/wn0z7PL5+t6zcQ7D5kMjQBZFxypKxBgCOOCD6EUAeTRaaZDHlr1QWAfN1cDAwT3k7dM+9d98PfBeia5Y6tJqKX072+oeTEf7SuV2p5EL4+WQZ+Z2PPrW//AMKnsf8AoYtc/O2/+MV0Phrw1b+HLO5tLS6upN9x5sssxQvI5RRk4UAYVVHAAwo75JAMt/hp4URo1+w3Tb225fUblivBOVJkyp4xlcHBI6Egv/4Vh4U/59L7/wAGt3/8dqv8R9R1TSNN0l9N1Oe1ln1DyXkWOJjt8iZsAMhHVR2rgrnxd4qtYt7eKNQbJwFW0tST6/8ALH0yfwoA9EHw38L3Si4ls7vzJRvbZqVyi5PJwqyAAewAArU0TwvpGgTXMem28sXmqjSO1zLI7Y3YBZ2LYHOBnAycdTnyLT/GHii6t8x+KL1VTCgC3tTxgEc+T712nw71bWdV1jWoNT1e4u1gt7V4y8UKFS7Tg/cRc/cHWgDvJ4EEY5k++nWRv7w96l+zp/el/wC/rf41FPE4jH7+Q/OnUL/eHtUvkv8A8/Mv5L/hQB8h2NnFLp1o7NOCYE+7O6j7o7A4qx/Z8P8Afuf/AAJk/wDiqr2NvK+nWjLeTxgwJ8qhMD5R6qTVj7LN/wBBC5/75j/+Ir6GCXKvd/I9FJW2IZLMBpAjXHyjK5nlOf8Ax79KlGnxbRl7jPf/AEmT/wCKqKRJ1aQC+nJQZwfLBPf+5UotZyoJv7gH6R//ABFCUb/D+QWXYX+z4f79z/4Eyf8AxVfTPgT/AJJ54Z/7BVr/AOilr5m+yzf9BC5/75j/APiK+mfAn/JPPDP/AGCrX/0UtcGYJLlsrb/oc+I6aB/wj2qf9Dnrn/fmy/8Akej/AIR7VP8Aoc9c/wC/Nl/8j0UV5pzB/wAI9qn/AEOeuf8Afmy/+R6P+Ee1T/oc9c/782X/AMj0UUAH/CPap/0Oeuf9+bL/AOR6P+Ee1T/oc9c/782X/wAj0UUAH/CPap/0Oeuf9+bL/wCR6P8AhHtU/wChz1z/AL82X/yPRRQAf8I9qn/Q565/35sv/kej/hHtU/6HPXP+/Nl/8j0UUAWtI0CHSNP+yLdXNwTLLM805Te7ySNIxO1VX7znoBV77HH6t+dFFYNK5zSSuw+xx+rfnXPWPgLS9P0+2sori8aO3iWJC7rkhQAM/L14oorzcxpwlBcyvqelljcZS5dCx/whunf89rr/AL6X/wCJqveeAtLvoFiluLwKsscoKuuco6uP4emVGfaiivMp0KSmvdW/Y9KtUm6ck29mT/8ACG6d/wA9rr/vpf8A4mj/AIQ3Tv8Antdf99L/APE0UVPsKX8q+48CyLOkeGrPRdQvL22lneS6iiicSMCAIzIVxgDn942foK13QOuDngg8exzRRX0uDSVCKXYtbDqaiBFwM8knn3OaKK6RgUBkV+cgED8cf4USIJI2Q5wwIOKKKAHU1UCs5GfnOT+QH9KKKAHUUUUANjQRxqgzhQAM0BAJGfnJAB/DP+NFFAA6B1wc8EHj2OadRRQA1ECLgZ5JPPuc0FAZFfnIBA/HH+FFFAFXVtNh1nRr7S7hpFgvbeS3kaMgMFdSpIyCM4Poa4f/AIU14d/5/dU/7+x//EUUVpTbPYyqpOHPyu236nT+FfClj4RsLmz0+W5ljuLg3Dm4ZSQxREwMAcYQfrW2yBmQnPyHI/Ij+tFFQ9zzcQ2602+7/MdTY0EcaoM4UADNFFIxAIBIz85IAP4Z/wAaHQOuDngg8exzRRQA6sux0G10+GSKKSZlkuJrg7yM7pZGkYdOmXOPbHWiivHzunCeHSmr69fRmlN2ZZ/s+L+8/wCY/wAKq6p4ftNW0m802eSZYbuB4JGjYBgrqVJGQRnB9KKK+bpYaiqkWoLddEbOTsatNVArORn5zk/kB/SiivvDlMLxD4Q0/wAS3dnc3k1zG9pHLHGIWUAiQoTnKn/nmuPqayv+FZaL/wA/V/8A9/E/+IooqHuefiYxdTVB/wAKy0X/AJ+r/wD7+J/8RTI/hbokV3LcrdahvkjSMgyJjCliP4P9s/pRRQtww0Yqpoif/hXGj/8APzff99p/8TR/wrjR/wDn5vv++0/+Jooqz0DMX4N+HlMhF5qnzyPIf3sfVmLH+D1NL/wp3w9/z+an/wB/Y/8A4iiivUpzlyLU6oydkMn+DHhy4t5IXvdVCyIUJEsecEY/uV6LRRXLipNtXMqrbeo1UCs5GfnOT+QH9KGQMyE5+Q5H5Ef1oorlMh1cTafC/RLOygtY7rUCkMaxqWkTJAGBn5PaiigDY0DwnYeHL28urOa5d7uOKOQTMpAEZcjGAP8Ano2foK3HQOuDngg8exzRRQA6mogRcDPJJ59zmiigAKAyK/OQCB+OP8KJEEkbIc4YEHFFFADqaqBWcjPznJ/ID+lFFAGT4h8OWfiWC0hvJJ41tbj7QhhYAltjpg5B4w5/HFY//CuNH/5+b7/vtP8A4miigA/4Vxo//Pzff99p/wDE1paB4TsPDl7eXVnNcu93HFHIJmUgCMuRjAH/AD0bP0FFFAG46B1wc8EHj2OadRRQB51B8GPDlvbxwpe6qVjQICZY84Ax/cp//CnfD3/P5qf/AH9j/wDiKKK9WM5WWp1qTsH/AAp3w9/z+an/AN/Y/wD4ij/hTvh7/n81P/v7H/8AEUUVXPPuPmfcP+FO+Hv+fzU/+/sf/wARXbaTpsOjaNY6XbtI0Flbx28bSEFiqKFBOABnA9BRRXHipN2uzGq27X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utoShape 12" descr="data:image/jpeg;base64,/9j/4AAQSkZJRgABAQEAYABgAAD/2wBDAAgGBgcGBQgHBwcJCQgKDBQNDAsLDBkSEw8UHRofHh0aHBwgJC4nICIsIxwcKDcpLDAxNDQ0Hyc5PTgyPC4zNDL/2wBDAQkJCQwLDBgNDRgyIRwhMjIyMjIyMjIyMjIyMjIyMjIyMjIyMjIyMjIyMjIyMjIyMjIyMjIyMjIyMjIyMjIyMjL/wAARCAHkAo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57xRqOraaLWfS7eS4VRK00aQNLkBcjhRuznoByTxzXQ1xmu+N7rR9WurSPSIp4LZctK14UY/IHbC+Wei578nA4zkHkAaRr/ifUNXhS40xbewlMiZkspUdP8AWFHJZsYwigggcsOR0p0V74lgttNnnM0+26u1uoks8NIiiYxn/ZU7Y8dzkfMc81fDnxCuvEnie70i20i2SO2Erm4N/u3IpCqQojyGLHBVsFcHr0psvji7tTpf2u40eCSee5WaB3YO6RSMh8slhyAB2YsTgKBkg6K3ULWbT6GJa6z48i0+zF2mqTzfbI1u2SyWNwdrb44/3DKY923EhGDyPMHWrNzrXixn1BkudYiQOrbU0UloUY5Hlfu2EhAKq2SxyWO1QuTWtfiZrR0+zkvY9PSaW8jhnMMBYW5KsWgKtMpaYEDoc/NwhPFWbn4jair6h5V7oCRwuuGkLk2qMcq0o3gtldvQKAzqMscgD3/ryCO39eZ0/wAPnuJPCQe7QJdNqF+ZlHRX+1zbh+ea6OUkSQgEjL4Pv8prmPADG+8Kfa5o5YZZtQv5Hj8xhsJu5iR17V0UsCCSHmTl/wDno390+9VL4mTH4UWqitiWtYSSSSgJJ+lH2dP70v8A39b/ABqK2gQ2sJJk5QdJGHb61JRKpP2qQZOAikD8WonJEYIJHzoOP94VEsCfapBmThF/5aN6t70TwIIxzJ99Osjf3h70AWqitf8Aj0h/65r/ACo+zp/el/7+t/jUVtAhtYSTJyg6SMO31oAybP8A5KHrP/YKsP8A0bd1t3H+qX/ron/oQrn7SBP+Fg6wMycaVYf8tG/563fvW3PAgjHMn306yN/eHvQBaqK3/wBU3/XR/wD0I0fZ0/vS/wDf1v8AGooIEMZ5k++/SRv7x96AJW/4+4/+ub/zWi6/49Jv+ubfyqJoE+1RjMnKN/y0b1X3ouYEFrMQZOEPWRj2+tAFqoof9bcf9dB/6CtH2dP70v8A39b/ABqKKBDJNzJw/wDz0b+6PegBupaTpus262+qafaX0CvvWO6hWVQ2CMgMCM4J59zWX/wgng//AKFTQ/8AwXQ//E1t/Z0/vS/9/W/xo+zp/el/7+t/jQBhr4M8K3SLcXHhnRpp5RvkkksImZ2PJJJXJJPeo18C+EPtUg/4RXQ8BFIH9nxerf7NbdtAhtYSTJyg6SMO31oWBPtUgzJwi/8ALRvVvegDEn8C+EBGCPCuhj50HGnxf3h/s1L/AMIJ4P8A+hU0P/wXQ/8AxNa08CCMcyffTrI394e9S/Z0/vS/9/W/xoA5+DwL4QMZJ8K6Gfncc6fF/eP+zQ3gXwh9qjH/AAiuh4KMSP7Pi9V/2a24IEMZ5k++/SRv7x96GgT7VGMyco3/AC0b1X3oAxLnwL4QW1mI8K6GCEJBGnxen+7Uv/CCeD/+hU0P/wAF0P8A8TWtcwILWYgycIesjHt9al+zp/el/wC/rf40Ac/F4F8IGSYHwroZw+B/xL4uPlH+zRL4F8ICSEDwroYy+D/xL4uflP8As1txQIZJuZOH/wCejf3R70SwIJIeZOX/AOejf3T70AZP/CCeD/8AoVND/wDBdD/8TUVt4F8INawk+FdDJKAknT4vT/droPs6f3pf+/rf41FbQIbWEkycoOkjDt9aAMRfAvhD7VIP+EV0PARSB/Z8Xq3+zRP4F8ICMEeFdDHzoONPi/vD/ZrbWBPtUgzJwi/8tG9W96J4EEY5k++nWRv7w96AMn/hBPB//QqaH/4Lof8A4mooPAvhAxknwroZ+dxzp8X94/7NdB9nT+9L/wB/W/xqKCBDGeZPvv0kb+8fegDEbwL4Q+1Rj/hFdDwUYkf2fF6r/s0XPgXwgtrMR4V0MEISCNPi9P8AdrbaBPtUYzJyjf8ALRvVfei5gQWsxBk4Q9ZGPb60AZP/AAgng/8A6FTQ/wDwXQ//ABNRReBfCBkmB8K6GcPgf8S+Lj5R/s10H2dP70v/AH9b/GoooEMk3MnD/wDPRv7o96AMRvAvhD7VGP8AhFdDwUYkf2fF6r/s0XPgXwgtrMR4V0MEISCNPi9P92ttoE+1RjMnKN/y0b1X3ouYEFrMQZOEPWRj2+tAGT/wgng//oVND/8ABdD/APE15Z458NaDaeOpLe20TTYYBplu4jjtEVdxlnBOAMZIVefYele3fZ0/vS/9/W/xrxv4kafDcfEFw73I26VbY8u5kTrLcddrDPTvQByFxpGmxuRHo1iQELD/AEQHceeMgcduvXNPtdG0uaAPLo1kj5IINqq9D1ximXFlaW7ld96cIXOdRmBPXp83PSn2unWl1AJRJfDJI4v5z0OP71AM9j+FkaRfD6zjjRURLm8VVUYAAupcACurLyndtAGGAAKHpnH/ANeuQ+F1tGvgCzUNLhbm8AzM5PF1L3zz9a6ohfm27zhgMGdgeuKAMvx3/wAk88S/9gq6/wDRTV4ZPoukxwsyaRYswxwLZT+OAOfpXt3jqBB8PvEpzJxpV11kY/8ALJvevEZ9LtIYWkMt9gY66hOB+Pz9KAK6aVp7ywj+w7MRsBvJs1GDz+XQevWm3+i6Ul5pirplmoe5ZWAgUbh5MhweOeQD+FOS1tJJYVVr4rIASw1C4wOv+17d8U2/0m2W80wCS8w9ywOb2Y/8sZDx83HTqPp3oAnuNH0yJotmjWTBmAbFopIH5cfWktdI0ubf5mi2aEEYzaKPw5HOPWluNPtLdog0l7h2C5OoT8dv73PWktbGzut+2W9BUjgahOcZ9fm6+1AEMWi6Uddu4zplmUW2gYL5C4BLS5OMd8D8hT7zR7GFgYNG0+RduSv2RSScgdfxPbtVvSdBsbjXb+OVrxgltblT9umB5abPIfJ6Djtz6mrt/o2n2LKRBeyIVLEjVLgN1AwBu5+8O9eViM4o0K7oSi212t2v1aJ5lexm22jaXLDvk0axRix+U2yjjJx29KraToulSWcjSaZZsRc3CgtAp4EzgDp2AAro7TQNKu7fzlW/VSzAZ1G45AJGfv8AfGawLDR7UxXA8y8AW8uVAW9mHAmcDo3t179TWuDzKli5yhBNNd7f5sFJMiGlWbXXlrodjs3EEmzUAAH19x7fgaXWtF0qLQtQkj0yzR0tpGVlgUEEKcEHFILe2a68lRfMdxXjULjIwcE9cfrS61pNtHoWoSLJeErbSEBr2Zhwp6gtg/Q16BRbl0TSUhdk0ixZlUkD7MnJ/Kq8Oj2EkqBtI08R4bcTZAEkYx16df0qxLpVrFC8hkvjsUtj7fP2/wCB1XhsbeaVEBu9pDZYalOeRjp83PX+dAFfWNH0uKTThHptmm+5KttgUbh5UhwePUA/hUFxpmnxRgx6TayMT0EC9O/areoaRai70xN94Ve5IO69mP8AyxkPGW46dR/WprnSdPtYt7C+bJwFW8nJPr/F6ZP4V6+AzClh6ThOF23e+nkctahOpLmTMu002wmiLS6VaowPQ2yr2B7ip9O0fTH1i8R9OtGRbeEqpgUgEtLk9PYfkKs2Om6dexNIv2sAHHF9MewP973psGj2o1y7jV7sKLaBuLyYHJaXvuyeg/X1NVjMxo16Hs4Qs++gqOHnCfM2S3Wj6fGyiHRtPYHGW+yqdvIB4A56/oamh0TSZIVd9IsVYjobZR+mOKhurG2tmUA3zbsYJ1GYAcgHPze4qaHS7SaFZBLfYYf8/wDP/wDF9K8Y6z1fwZ4M8K3XgXw9cXHhnRpp5dMtnkkksImZ2MSkkkrkknvW5/wgng//AKFTQ/8AwXQ//E1h+DPCenXPgXw9O9zrIeTTLZ2EetXiKCYlPCrKAo9gAB2rc/4Q3S/+frXP/B9e/wDx6gA/4QTwf/0Kmh/+C6H/AOJo/wCEE8H/APQqaH/4Lof/AImj/hDdL/5+tc/8H17/APHqP+EN0v8A5+tc/wDB9e//AB6gA/4QTwf/ANCpof8A4Lof/iaPAn/JPPDP/YKtf/RS0f8ACG6X/wA/Wuf+D69/+PUeBP8Aknnhn/sFWv8A6KWgA/4Q3S/+frXP/B9e/wDx6j/hDdL/AOfrXP8AwfXv/wAeo/4R7VP+hz1z/vzZf/I9H/CPap/0Oeuf9+bL/wCR6AD/AIQ3S/8An61z/wAH17/8eo/4Q3S/+frXP/B9e/8Ax6j/AIR7VP8Aoc9c/wC/Nl/8j0f8I9qn/Q565/35sv8A5HoAP+EN0v8A5+tc/wDB9e//AB6uX1ebw/o+pz2UsHiybyADJNDrlzsHyhj965BOFOTx2PU4B6j/AIR7VP8Aoc9c/wC/Nl/8j1z3iXTbHQoEvdb8U6oIbiRo5J3srB8YidiW/wBGyRtQrxknIGKNtQs3sUdF1Hw7r+uTaTYWfjMzRB3aSXV7qJDGvAcFrgFlY8DAJ9QBzQJtLU6e1xBrcEVxNPHOzeJ7smDy3ZASPN5yVxnIAJABY8VY0a30WeSO50bxlqXmXuZFkt9Os1aUupkYki0zkiMk55yuDziqjW+kXcukedrWstNcz3MVuJdM08tAQX812zb/ACBije5J5HXBaySfzDe7WxmWmv2FxYWdxNYazbPdyRlQ3ibUXSOBlZt7smSpG3BGMDIJYCrs13CrXPkaZrEiCXy7aRvFl4Ffk4LkOfLyilwBuOMZC5BOdbXnh68srSb7frMf26+jlgiuLHSIzJI6sVuMtEFydrDJO/PGKmubPQ0n1CNhr0zyERNjSNL/ANNCvtGN0AyoKZBfAIT5c4oe/b+kC2/rzO0+HW2fwbHNBNcpC99fMiyvvcKbubG5myxPqSSSa6WWJ/Mh/fyHL+i8fKfaub+HjNL4QSS3uhNC99fMkssQ3SA3c2GO3auT14AHoK6SVZ/MhzJH9/j92f7p96ct2KOyJfJf/n5l/Jf8K8/0Iazd+DtN1e58XawjTafFcyrFBZ4BMYYhcwE49MmvQNtx/wA9Yv8Av2f/AIqvM/DUPiFPh9o8o1XSBZjSoW8uTSpJGEflDgn7QAxx3wM+grGq2lozOq2rWZowtfSX0MA8W66Jp4w2PL09sLlsdIT3B5Gcd8VY1BdX0iO1uj4k1G9Vr60gaC5htgjLLPHGT8kKtkByRg9QM5GQc+2uNeF3BbQ6losUs0e4BNIPC5bGdt2cjIbpkDPOKdr1v4iS1sWvdU0ua3Gq6fuSHTZI2P8ApcOMMZ2A5x2Ppx1rNSldamEZy5krnoPkv/z8y/kv+FRW0Tm1hInkGUHAC8cfSpdtx/z1i/79n/4qorZZ/ssOJIwNgwDGfT610nYYlpE//CwdYHnyf8gqw5wv/PW79q254nEY/fyH506hf7w9qxLRZ/8AhYOsfvI8/wBlWGT5Z/563fvW3Os/ljMkZ+dOkZ/vD3oAl8l/+fmX8l/wqKCJzGf38g+d+gX+8fapdtx/z1i/79n/AOKqKBZ/LOJIx879Yz/ePvQANE/2qMefJ9xucL6r7UXMTi1mJnkOEPBC88fShln+1R/vI87GwfLPqvvRcrP9lmzJGRsOQIz6fWgCXyX/AOfmX8l/wqKKJ/Mm/fyDD+i8/KPapdtx/wA9Yv8Av2f/AIqooln8ybEkf3+f3Z/uj3oAlET4P7+Q59l4/SjyX/5+ZfyX/CgLPg5kj9v3Z/xo23H/AD1i/wC/Z/8AiqAIraJzawkTyDKDgBeOPpQsT/apB58n3F5wvq3tRbLP9lhxJGBsGAYz6fWhVn+1SfvI87FyfLPq3vQATxOIx+/kPzp1C/3h7VL5L/8APzL+S/4VFOs/ljMkZ+dOkZ/vD3qXbcf89Yv+/Z/+KoAigicxn9/IPnfoF/vH2oaJ/tUY8+T7jc4X1X2ogWfyziSMfO/WM/3j70Ms/wBqj/eR52Ng+WfVfegAuYnFrMTPIcIeCF54+lS+S/8Az8y/kv8AhUVys/2WbMkZGw5AjPp9al23H/PWL/v2f/iqAIoon8yb9/IMP6Lz8o9qJYn8yH9/Icv6Lx8p9qIln8ybEkf3+f3Z/uj3olWfzIcyR/f4/dn+6fegCXyX/wCfmX8l/wAKitonNrCRPIMoOAF44+lS7bj/AJ6xf9+z/wDFVFbLP9lhxJGBsGAYz6fWgAWJ/tUg8+T7i84X1b2onicRj9/IfnTqF/vD2oVZ/tUn7yPOxcnyz6t70TrP5YzJGfnTpGf7w96AJfJf/n5l/Jf8Kigicxn9/IPnfoF/vH2qXbcf89Yv+/Z/+KqKBZ/LOJIx879Yz/ePvQANE/2qMefJ9xucL6r7UXMTi1mJnkOEPBC88fShln+1R/vI87GwfLPqvvRcrP8AZZsyRkbDkCM+n1oAl8l/+fmX8l/wqKKJ/Mm/fyDD+i8/KPapdtx/z1i/79n/AOKqKJZ/MmxJH9/n92f7o96ABon+1Rjz5PuNzhfVfai5icWsxM8hwh4IXnj6UMs/2qP95HnY2D5Z9V96LlZ/ss2ZIyNhyBGfT60AS+S//PzL+S/4V438SLWaX4guE1C5hxpVtkxrGd372467kP6eteybbj/nrF/37P8A8VXjfxIjv2+IL+Rc2yEaVbbjJbs+f3txjGHGO/rQByctvcQsQdX1Ftq72KxwfKOf+mfsadBaz3EQkTWb/BJHKQdQcdo6iuE1EOfMuLCQohZm+wMdq8+svfBp9qmpyQBobywRMn5RZNwc89JcdaAPX/hdDIPAFmDdSki5vASQmT/pUvP3e9dYxcAkSzkA4yAnPOPT1rk/hctz/wAIBZ7pYi32m83EREAn7VLn+KuqJlXcwEZ+YAkRdTn/AHvWgDG8dROPh94lJnkONKuuCF5/dN7V4nJZXMSF21m/PQYCQck8D/lnXtnjpZ/+FfeJcyRkf2VdZAjP/PJvevEZ49UELeZeWDKcDabJjnPAH+toAiVJWlijGs35aQZGFt/f/Y56Hpmor+wuVvNMB1a8YtcsASkPy/uZDkfu/bHOetORr7zYYkutPBcAriyPHX0m9j0zTb+LVftmmbr2zJNy20i0YYPkydf3nPGfT+hALM1tPCUDazqHzttB2QYH1/d0QW084YprN/xjqsHIPQ/6v+dNuE1JWiE11YNlgFJsWwp/GX6UlqmovvMF3p6cgnFiwznkHiX+fNAFrRtOun13UFXWr9CLa3JdUgy2Wm4OYyOMdh3PXjGneRXNiw83XNXKFdxdY7UgDIH/ADzz3HasOyl1i2129Ed3Yl2toNxazcjG6XGB5vHfv3HTHNm91bWIWXz5NOddud32BiAMj/ptnrivmsdluJrYqVSCTi7dr7LyIcW2bNvY3NzF5kfiHU9u5lyY7bnBI/55e1a/g/4d22seHvt0+vaxHLJeXYZYvs4XK3Mi55hPJxk9sk4wOK5W11HWWgBgudMWMMQALBwOCQf+W1ep/DL7U/gS1Z5Yd5u7wsREQCftUucDdwM105Vga+GqSlVSSe1rfogimtyn/wAKusF/cf27rJL/ADiUm33Lt4wP3OMHdk5BPyjBHOcjxZ8MrOw8G65eLr2sytb6fPKI5Ps+1isbHBxCDg47EH3r01ln+1R/vI87GwfLPqvvWJ46Wf8A4V94lzJGR/ZV1kCM/wDPJvevcLPE5LK5jjaRtZv9qgk4SDt/2zqFIbl5liGqakCQckpb4XGOD8nuOnrXa3HgLVIbaWWXX7ExohZh/ZbnIA5/5b1St/BmpNdRW0eqWsbEOSf7KwI8YJBxcf7SnjPX648WPEOWtXVT8Jf5GnsZ9jkb+wuVvNMB1a8YtcsASkPy/uZDkfu/bHOetWbi3ltYvMm1y+VcgZKQf/G61vFXhXVdGGk3DaxZzl70xqBYMm0+RKcn98c8AjHHXOeMHIuf7Rgi8y4v9PCA4ybJu/H/AD1+tejhMXRxdP2tB3j81+ZMouLswtoJrpGaPWb/AApwcpB6Z7R+9VBZ3S67dKNWvM/ZoSX2Q5PzS8f6vHH07n2qexW/kib7NdafGoOCq2LDsMdJfTFVjFqn9u3Q+2We/wCzQ5P2VsEbpcceZ9e/cenPRLY5cVJxpNp2f/BJZxdQMqnVtQZmxgLHBzk4/wCef0/MVLHBdyIHXWb3B9Y4f/jdVbn+0EZVkns5GbAUfYWOckesvrj9Kmhj1MxL5d5ZKgGABZsMY7f6ys7s8p16tvj/AK+49g8GaFqM3gXw9KnizWYEfTLZlijisyqAxL8o3QE4HTkk+pNbn/CPap/0Oeuf9+bL/wCR6w/Blr4qbwL4ea31nRo4DplsY0k0mV2VfKXALC5AJx3wM+grc+x+MP8AoO6H/wCCab/5KrU90P8AhHtU/wChz1z/AL82X/yPR/wj2qf9Dnrn/fmy/wDkej7H4w/6Duh/+Cab/wCSqPsfjD/oO6H/AOCab/5KoAP+Ee1T/oc9c/782X/yPR4E/wCSeeGf+wVa/wDopaPsfjD/AKDuh/8Agmm/+SqPAn/JPPDP/YKtf/RS0AH2Pxh/0HdD/wDBNN/8lUfY/GH/AEHdD/8ABNN/8lVkf8Jf4k/6F7Sv/BvJ/wDI1H/CX+JP+he0r/wbyf8AyNQBr/Y/GH/Qd0P/AME03/yVR9j8Yf8AQd0P/wAE03/yVWR/wl/iT/oXtK/8G8n/AMjUf8Jf4k/6F7Sv/BvJ/wDI1AGv9j8Yf9B3Q/8AwTTf/JVc74k0fU9SaFta8YeH4baxYu8Lac8Sb2RgGZvtQZSFLlSGXuewxb/4S/xJ/wBC9pX/AIN5P/kaub8QW974lvBdX/h3Ty4gaHausMV5zhyrWpBZcsBnIw7Agg0mNGjp+jJFq9pc2Pijwu19FbCSAJbTvmLaR5mz7aQ3DnLkEnPJqpJpFpq0mnBr3w7eSSyTvayr4cupGXDsJGMguMom925YhckEdBUOlW99o1xZzWfh+wU2mPLX+2GC/cZDwLUYzvJwMDOMYHFZ13/p17p0rWWmrcRyXP2cx66N8jO7O4Um0LDaxP3COBhsjIp9SY7FiztNMv7GNrLWdNmgmvAIki0LUSXYqSAqi5z5O0NwB5WAaSe10yL+0on8R6fhXEc6RaZqRBdCE/dBbvllwFJj5Azngmsfy9PksYcR6Q1vb3aJA/8AwkCMIioISBSbTjAJwf8AWDqGq3PeTIb7zbyyjaLy95bxBFutCPlBBNnkZJbhsjLsQM80Py/rYa8/63PRPh95qeEVWP7NKgv74CSLMaN/pc3Kqd20eg3Hjua6SVp/MhzHH9/j94f7p9q4r4f6xa2PhGO2a3aMx3t6NkTCRF/0qXgMcFgOmcDPoK6R/EFozxERzfI2T8o9CPX3py3FHZGtuuP+eUX/AH8P/wATXD6HpvizT/DOm6W2k6FcR29nFblm1WUeYFQLkr9mOM46ZNdL/wAJHZ/885/++R/jTIfEFpHBGhjmyqgHCj0+tRKKluKUVLcyoovFMUjJFoOgRkKM7dVlHGTgf8evrn86Zeaf4l1JbaC+sdJtbdLy2uGlg1CSZ/3UySABTAgOSgXO7gHPOMHYHiC0E7v5c2CqgfKOxPv70S+ILR0AEc3DKeVHYg+tL2cb3JVKCd0jW3XH/PKL/v4f/iaitmn+yw4jjI2DGZD6fSqP/CR2f/POf/vkf40yHxBaRwRoY5sqoBwo9PrVmhVtGn/4WDrH7uPP9lWGf3h/563ftW3O0/ljMcY+dOkh/vD2rlLTX7UePNXl8uba2mWKj5RniW69/etqXxBaOgAjm4ZTyo7EH1oA1t1x/wA8ov8Av4f/AImooGn8s4jjPzv1kP8AePtVH/hI7P8A55z/APfI/wAaZF4gtEQgxzcsx4UdyT60AaLNP9qj/dx52Nj94fVfai5af7LNmOMDYc4kPp9Kzj4gtDOj+XNgKwPyjuR7+1E3iC0kgkQRzZZSBlR6fWgDW3XH/PKL/v4f/iaiiafzJsRx/f5/eH+6PaqP/CR2f/POf/vkf40xPEForykxzfO2R8o9APX2oA1g0+DmOP2/eH/Cjdcf88ov+/h/+JrEvvFtrZ2rTLZXtywIAihEYZvpudR78msiT4lQxIXk8N60iDqzPaAD/wAj0rotU5tXSOttmn+yw4jjI2DGZD6fShWn+1Sfu487Fz+8Pq3tXHWvxIha2QJ4c1mTYApKPaEZA/671Ruvi/pmn6k8FzoGuJKYUfZttj8pLgHibHY/lTj7ztHVh7OfZnfztP5YzHGPnTpIf7w9ql3XH/PKL/v4f/ia8zn+NmhlVU6NrSncG+ZbccAgn/ltUi/G7Q3Xcui62ynoQtuf/a1a+xq/yv7hckux6HA0/lnEcZ+d+sh/vH2oZp/tUf7uPOxsfvD6r7VxGm/FK0vbIXFt4c1ySJpJAGH2Uch2B6zg8EEU5vidafaEY+H9XGN0eDJaZ3Ejj/X9eK4pYvDxk4uok15o0WHrNX5H9zO1uWn+yzZjjA2HOJD6fSpd1x/zyi/7+H/4muF1D4m29vpt1PN4b1xIo4Xd3JtTtUAknifP5VQPxw0IAk6LrgA6kpb/APx6tKVWnWTdKSlbs7/kUsJiJbU39zPRImn8ybEcf3+f3h/uj2olafzIcxx/f4/eH+6favN4/jfoIkk/4k2tHe25QFt+mAP+e3tUsfxm0e8vbW3g0LXGmeQ7F2243YRiefOx0BPPpWkvci5S0SCWExEIuUoNJeTPSN1x/wA8ov8Av4f/AImorZp/ssOI4yNgxmQ+n0rjpfihaW+3zvD2sR7vu75LQZ+mZ6Lf4kRCBEHhvWmKKFba1oecD/pvXL9dw1r+0j96Oa6OxVp/tUn7uPOxc/vD6t7UTtP5YzHGPnTpIf7w9q5Oy8fm/wBSuYLbwvrkksMMTyJutBtVi4U8z452t09PpU9z40lG6J/DOrI8ZWR1e5sQVUMDk/6RxW8asJLmi00Lmj3Oq3XH/PKL/v4f/iaigafyziOM/O/WQ/3j7VhJ4tvJEV08I62ysMqwmsiCPX/j4qrp/jaa6tnkg8Ka5IizzRkh7QYZJGVhzP2ZSPw44qKuJo0Y81WaivNpfmVF82kdTp2af7VH+7jzsbH7w+q+1Fy0/wBlmzHGBsOcSH0+lcs/jvbeoreHNUWQZj2G5sdxYkcY+0deKdqfjeaz0m8urnwprkcEMDySOXtDtUKSTgTknAHYVj/aODul7WOv95f5lckux1m64/55Rf8Afw//ABNRRNP5k2I4/v8AP7w/3R7VwZ+MelAZOga4AP8AZtv/AI9UUfxi0kTTD+w9aLFg20C2yBgDn997V6v1PE/8+5fczH21P+Zfeegs0/2qP93HnY2P3h9V9qLlp/ss2Y4wNhziQ+n0rz4/GLSmv4oxoOubzE7BdtvyAVyf9d7j86kuPi3pzQSJ/YGtqWUgE/ZvT/rtWE4ypy5Zqz8xe2p/zL7z0Ldcf88ov+/h/wDia8b+JEl+vxBfyLa2cnSrbd5lwyY/e3GMYQ57+ldInxg0uVd0eg606+q/ZiP/AEdXGa5rs/ivxjc3umaFqRWPT7eJ0ke3VlIknIP+txg59c8HIHGYuio1YSdotNmBPPfhx52nacWCk5N05wPr5XHepIJtTMQMOn2Cpk8C7dec88eV61fk0zVpSS/hzUOV2nFxbjI9Dib3pYdO1e3j8uLw3fKoJOPPtz15/wCetMs9N+FzXP8AwgFnuiiDfabzcBKSAftUuf4a6syspYmGLOQCQxOT/wB81x/gO/OjeELay1C0nhuVnuZGjyjbQ88jryrEfdYdDXQ/29Y8/urjk5xgdevrQBU8dNP/AMK+8S5jjA/sq6ziQ/8APJvavEpZtU8pvNsLAp3BvHOfw8rmvZ/Euow6z4V1fS7dXWe9spreNpAAoZ0KgnBJxk+hrymSx1mVCj+Hb8qfSe3H/tWgDJW5vleNF07T1YgFR9pcY64/5Y8d/wBahv5dV+2aZusrMEXLbQLtjk+TJ1/d8cZ9f6jXTSNTjZGXwzehkGFPn2+R1/6a+5pl1pmvT3NjIvh68AgnMjZnt+QY3Xj976sKAKc0+o741l0/T2Yn5Abpzz6/6rjtzRBNqOGMGnaeoJ5K3TjPv/qufrWlLp2rz7fM8OX52sGH7+3HI6f8taSHTNWtyxi8N343Yz/pFuenTrLQBjRS6r/bt2RZWe/7NBkfa2wBulxz5f17dh1zxLc3t9GyrcWFhyMgtcyEYyO/k464/Sr8ema8uq3F0fD15skgijA8+3zlWkJ/5a/7Y/WpZtN1acYl8N3zDGP9fb+oP/PX2FAFCGfUzH+5sNP2AkfLeOBkHB/5ZetdN4O8f6ro3htNPj0GznEVzdZkbUmTJM8jHjyT0JI684zx0rKi0/WIYxHH4cvgo6Dz7c/+1ag0/TNetbZ45PD14S080g2z2/R5GYf8tfQigDsG+Leo/aVJ8O2YKhk/5CUmOozz9nxwR+tU/FHxI1W+8I61ZyeHrOJJ7CeJpF1NmKBo2BIHkDOM9Mj6iudGj6ks3nDwxemTJOTNbnBPU/62m6lpmvXmlXlrH4evA80DxqWnt8AlSBn9770AemT3niZYJDNouieUFJfdqspG3HOf9GqnbanrKzQwW+g6KjsGKKt9Ou3kFs/6L8vYkHHUeoqSXxPNNC8UnhXWWR1KsPMteQev/LeoodeNu6vH4U1vcN3zNNbMfmxnJNxz0H5V+XRyrGctnhn+P/yR2uce5hePrjxA1ro32rTNMiA1HKGLUZHy3kTcHMC4GMnPPIAxzkcpLPqapulsdP2g9WvH4zx/zy966/xbf6lr0Gmx2vhrU0Nteee/my2oyvlSJgYmPOXH4Zrn5tN1a4QJN4avXUHODNbY9P8Anr719tkFCpQwShVhyu70/wCHbOaq05XTMy1mv/LP2bTtOVM8hbp17D/pl6YqmZdU/t26P2Oz3/Zocj7U2AN0uOfL+vbsPXjdt9L1W0QpD4bv1UnJzcW57Y7y+1Qf2Tr/APas91/wj95skgjjA8+3zlWcn/lr/tj9a9qWxx4qLlRair/8OZdxdXqELPZWBJwADcuxOT2HleoqWObU/LXy7GxCAYAF2wA/8hVoyaRrMpBfw7fEjoRcW47g/wDPX1ApyaXrcaBF8O3oUDA/f25/9q1nZ9jyfq9S3wf1956Z4MuvFS+BfDy2+jaNJANMthG8mrSozL5S4JUWxAOO2Tj1Nbn2zxh/0AtD/wDBzN/8i1zHhTxkbHwXoFqnh/VroRaZar50DWwRv3K5xvmVvbkDpWv/AMJ4/wD0Kuuf992n/wAfrU940PtnjD/oBaH/AODmb/5Fo+2eMP8AoBaH/wCDmb/5FrP/AOE8f/oVdc/77tP/AI/R/wAJ4/8A0Kuuf992n/x+gDQ+2eMP+gFof/g5m/8AkWjwJ/yTzwz/ANgq1/8ARS1n/wDCeP8A9Crrn/fdp/8AH60PAn/JPPDP/YKtf/RS0AcR/bN//wBCzqv/AH8tf/j1H9s3/wD0LOq/9/LX/wCPVY/tdP8AoG65/wCCW7/+NUf2un/QN1z/AMEt3/8AGqAK/wDbN/8A9Czqv/fy1/8Aj1H9s3//AELOq/8Afy1/+PVY/tdP+gbrn/glu/8A41R/a6f9A3XP/BLd/wDxqgCv/bN//wBCzqv/AH8tf/j1cNrmiz3OtyajPYXlrHPOkwSVLTeXReCJPtIPABwOnJyD29B/tdP+gbrn/glu/wD41XM6tpKanrDX/kaxHuUDnw7ds4wpXAfYPl5zjHXvRs7oHtYrabosum38N2vh3UGZCd/yWgMmUZWBPn98gn/dH4Z84j+2aekMd3bzCSXyYhPafOTIzAIn2kAlWO3kN042mtjTdDstNv4btbHV2ZCd/wDxTt2DJlGVgT5ffIJ/3R+FuO1SKCGGO31tY4TcPGo0C7wryMSrY8v+AMwx3z2pdgORt44oLO2e1luo47a5SGGaK4tFC4VgIyVugDJhjyeD3QippmaNrxpEWN7dg5Z1swYGJwxk/wBLAO5iTyAc45IUCtKHw2baG2jt5NfhNtIvktHoF6pWNVIAOAMv8xyx4PdSKkbRJS0rBdR3bg8THwveZVj98tgANuJJPAOcckKBTer/AK8gWiN3wQgi8LxxhXUJdXShZCCwxcScEgkE/Qke9dDWL4I0+dfC6JBbXTRJd3aqZIXVsC5kHzAjIPqDyD1roTZXYIBtZhngfuzzTe4o7EFFWPsN5/z6T/8Afs0gsrtgCLWYg8giM0hkFFT/AGK7zj7LNkckeWaDZXYGTazDtzGaAIKKsfYbz/n0n/79mkFldsARazEHkERmgDAtv+Ry1P8A7B9p/wCjLmtis62srr/hNNUX7NNuGnWZI8s5/wBZc/4VsGyuwMm1mHbmM0AQUVY+w3n/AD6T/wDfs0gsrsjItZj24jNAEFFT/YrvOPss2TyB5ZoNldqCTazADkkxmgCCirH2G8/59J/+/ZpBZXZJAtZjjg/uzxQBlarcJaWJnkWVkVhkRRNI3PHCqCT+ArnZ9asZ1UGPVUKNuVl0u4yDgjvGR0JrqdYU6dpzXd8DbW0bDfNONiLk4GWPA5IH41yd3r+gXMSp/b2lABskPcxsrexG4Z9fqBWM/iPSwztT3GWGpadp8TRxpq7gkHMmmXBxgAdox6VyHinVLefxO0qR3gX7HEuHs5UOQ8vYqDjnr06+hrsLLUtH0fzrO51/TvOSTa6PMkZRgApBBbOcjnPNcl4q1Kxm8QfbIr22ktXtY4knSVSjOryFlDZwSA6EjtuHqK6cDpiIv+ti5P3Vqv6+ZiG8gMm/bdA4wR9mk5/8dpUvYERUCXOAMDNtJ/8AE0qz2t1P+6uYJSqMxQMGIVQWY8HgAAk+wpsV9p8USoL21woxxKo/rXvqfmv6+ZnfXc7PwjrVrb+HIY3ivywmnOY9PncczOeqoR3/AA6VbF1pgYMf7aO0YUHT7jCgEYGPL6cDg9e+ar+FtZ0vT/D0Fve6lZ203mSyeXNOqNteRnRsE5wysrA9wQR1qdbjSGQ3J8Q6e0MUiguJI9oc8jc2fvEI3PBODjGK/JMXT/2us+WS95/PV+R7FOf7qGq2X9bieIdctJvDOqxLDqAZ7OZQX064UZKHqSmAPc8V5895C6lSlxz/ANO0n/xNeia3rek3+galZ2eqWVzdXFrLFDBDcI7yOykKqqDkkkgADrXncl9YvGy/bbfkf89R/jXv8NR5aVTRrVb/APDI9DC1Pen78dl+vmRpPAjBh9rOOxgk5+vy1paLqMEfiXS5GS6KpK5IW1lY/wCpkHAC5PXt9az98Fv5Esl5CEkTdGWIG9clcqc9MqRx3BrT0K+tP+Ei0+4+1QeRbu8k8nmDbEpjdAzHoBuZVye7AdxXt4/XCVV/df5E4+p/sVRcy22/ps7u51fT7qMI8WqADP3dMuO6lf8Ann6E02y1PTbGNkii1Uhmyd2m3B7AD/ln6AUy/wBX8O30aK+t6UChJDG4jOMqR6+4P4VJb6po+lPPbXOu2JnWTa6y3CKyFQF2kFuCNvNfnXsvctyy9P6R8EafhTxHYweJtYleDVCr2dooCaVcuch7jOQsZIHIwTwecdDjoZ9X0e4luHdPEYE7IzImkXqgFduCMRZB+Uc5rC8K+I9Dtdf1W8uNa06G1ntbaKKeS6RUkdGnLqrE4JUSISB03rnqK2ZdU8M6jd3bReK9GYzqGKpPA7oiBWbkk5XCEnIwBknpX1uBjbDwVmtP66GE17xoxeKdKhiWOO01pUUYA/sS8/8AjVYfhrxPYQ6XcK1vqxJ1G+f5NIumGGupSORGecHkdQcg4IIrag8YeEba3jhTxRo22NQozqEXQf8AAqyPD/ijw/Y6dPDea7plvK1/eTKk13GhMclzI6OAT91kZWB6EMCODXlcSQ5sJFcrl7y29H5M6sDpN9NCVNW0hbxLkx6+zI7OinRrrClslv8Aljnnd3PYe+a3i7xPYXHgvXYUt9WDSadcIpk0i6RQTGw5ZowAPckAVIuoeFnuxqT+JNEkiguCxYTxcM+8qGbf1wPl6cIfwTxR4o8P6j4S1mxsdd0y6vLmxnhgt4LuN5JZGjYKqqDlmJIAA5JNfJ06K9vTahJ6r5a/4T0m99TyeXULWaMxtHe7T1xaTDP/AI7UUVzaRS+YBfk7duGtJSOgH9z2FSzappksTRjVLRN3BInXOO/emLcWdtLHcTanb7Zo8oWdR5gB27gc8jKMPrmv6WlU95Pmj/Xz/q58oo6bP+vkIupwf23bv5d3gW0w/wCPSXPLR9tue3+c1fl1GzmTY8N6RkH/AI8Zu3/AKppqFkdUhuxeW5to4ZI3m81diuzIVUnOASEcgd9p9DV77fpt+8dtDqFtJNI6qiRzKWYk42gA5JOcfjXxubu+Nm73229EZzjqtH/XyI4L+0t1wFv24Ay1lLwAMAcJXS+BLlLnW9YeNZQBbWo/eRNGfvT9mANcxaalpVtHs/taxIwANsygcD69a2/CfiDRbbW9Ukn1fT4ke2tlRnuUUMQ02QCTzjI/MV58dzowcbVr2f8AXyPRqK5298Q+HbtVC+J9Mi2hvu3kfUgjP3u2aktvE3hy3t1i/wCEi0k7c9LuMAc5wBuOAOlaHsG9RWP/AMJZ4b/6GDSv/A2P/GqF3rfh65laQeKdLXOPlN3GQMA9MMOcnOfUD2oA6eisf/hLPDf/AEMGlf8AgbH/AI0f8JZ4b/6GDSv/AANj/wAaANiiuYg1vw9DdJMfFOlvtznddx5OSxPO7odw4x/CPStex17R9TvI7Ow1axu7qTOyGC4SR2wCThQcnABP4UAaFFPudLvbi2khEFzHvGNyxnNRWmi31s8zNDO/mNn/AFLDuTz6nkDPoBQA6iqepatpujXC2+qahaWM7JvWO6mWJiuSMgMQcZB59jWPqGveHb5I1HifSowjhipu4yr+xG4ZGMjHvQB0lFYkPinw5FDHGfEelsVUKWN7Hk47/ep//CWeG/8AoYNK/wDA2P8AxoA2KK5xtf8ADbX4uj4m007cYT7bHgYBH97HfvVv/hLPDf8A0MGlf+Bsf+NAGxRWK/ivw4yMq+ItLUkYDC8iyPfrVOz1zw7azmT/AISfSnGwIAbuPPAA5O7nof8Avo+tAHTUVj/8JZ4b/wChg0r/AMDY/wDGobnxL4cuI1UeJdLTDhji8j5wc4+9QBvUVz1j4i8O2cHlt4l0mQ5zn7XGOwH948nGT7k1Z/4Szw3/ANDBpX/gbH/jQBsUVzd5r3h27cMPE+lKAu3YbuMqfmBORuGc4x/k1Zh8U+HIoY4z4j0tiqhSxvY8nHf71AFDw7rlpZ+FtFglh1BnTT7fJh064lXmJTwyoQfwNaX/AAk1h/z76r/4Kbr/AON1neHtf0bT/C+i2t7q9hbXCadbFoprlEdcxKRkE55BB+hrR/4Szw3/ANDBpX/gbH/jQAf8JNYf8++q/wDgpuv/AI3R/wAJNYf8++q/+Cm6/wDjdH/CWeG/+hg0r/wNj/xo/wCEs8N/9DBpX/gbH/jQAf8ACTWH/Pvqv/gpuv8A43Xb+BP+SeeGf+wVa/8Aopa4j/hLPDf/AEMGlf8AgbH/AI12/gT/AJJ54Z/7BVr/AOiloAP+E78H/wDQ16H/AODGH/4qj/hO/B//AENeh/8Agxh/+KroKKAOf/4Tvwf/ANDXof8A4MYf/iqP+E78H/8AQ16H/wCDGH/4qugooA5//hO/B/8A0Neh/wDgxh/+KrnvFHiLQdUFrLpfjLw9DcW4lKs+qpH8zLgfMpJAz1Pp69K9BrjNdg8Zvq11LpN3LHaKv7iJVt9rEIDyXUty4K9RwT04IPIDn9I1exg1eG91L4gaLImZBNBHr25NjeYcBSQMgmPDYBAU4Pas6c6NHe6TPZeL/CmdPkunRpdWQlPMlZx2LE4IBwy85yXHFdT4cg8dT+J7t9cu7m30kCV4Iwtr1JAVCVBYqBlgflJ43elVptK8ZQXmlyW011MsD3LTeddAhx5rMgYCRRlkwBlXC8DCdaOz/rruG10cXa6Xo1lp9naQeL/B+22vI5Sr6jC6T7VZfPkV0YGQ7uVHoMSA81ZuYNDuH1B5Nd8FyvcOsjb9cG26OdzCUFDwGOV5YAKoCjJNa9roXju10+zhZtQuXivI2uPO1FiZyFYNIGWZWWEkqducjGfLPSrNzpPi2V9Qcw6/+8dXZI9UjUSgncViIlHl7SQvAXKq2WbIUD3/AK8gjt/Xmb/w5mt4vBcK/b4blftt9tuBICJh9rmw4PcHrmumluYDJCRNGcPk/MOPlNYPw+S4j8JBLtw90uoX4mYdGf7XNuP55ro5v9bb/wDXQ/8AoLVUviZMfhQfarf/AJ7xf99iora5gW1hBmjBCAEFh6VaqK1/49If+ua/yqSiJbmD7VIfOjwUUA7h6tRPcwGMATRn50PDD+8KlX/j7k/65p/NqLj/AFS/9dE/9CFAB9qt/wDnvF/32KitrmBbWEGaMEIAQWHpVqorX/j0h/65r/KgDn7S5g/4WDrB86PB0qwAO4f89butue5gMYAmjPzoeGH94Vk2f/JQ9Z/7BVh/6Nu627j/AFS/9dE/9CFAB9qt/wDnvF/32KiguYBGQZox87nlh/eNWqit/wDVN/10f/0I0ARNcwfaoz50eAjAncPVaLm5ga1mAmjJKEABh6VK3/H3H/1zf+a0XX/HpN/1zb+VAB9qt/8AnvF/32KiiuYBJMTNGMvkfMOflFWqih/1tx/10H/oK0AAuYCCRNGccn5hxR9qt/8AnvF/32KlooAq21zAtrCDNGCEAILD0oW5g+1SHzo8FFAO4erVLa/8ekP/AFzX+VC/8fcn/XNP5tQBFPcwGMATRn50PDD+8Kl+1W//AD3i/wC+xRcf6pf+uif+hCpaAKsFzAIyDNGPnc8sP7xoa5g+1Rnzo8BGBO4eq1Lb/wCqb/ro/wD6EaG/4+4/+ub/AM1oAiubmBrWYCaMkoQAGHpUv2q3/wCe8X/fYouv+PSb/rm38qloAqxXMAkmJmjGXyPmHPyiiW5gMkJE0Zw+T8w4+U1LD/rbj/roP/QVom/1tv8A9dD/AOgtQAfarf8A57xf99iora5gW1hBmjBCAEFh6VaqK1/49If+ua/yoAiW5g+1SHzo8FFAO4erUT3MBjAE0Z+dDww/vCpV/wCPuT/rmn82ouP9Uv8A10T/ANCFAB9qt/8AnvF/32KiguYBGQZox87nlh/eNWqit/8AVN/10f8A9CNAETXMH2qM+dHgIwJ3D1Wi5uYGtZgJoyShAAYelSt/x9x/9c3/AJrRdf8AHpN/1zb+VAB9qt/+e8X/AH2KiiuYBJMTNGMvkfMOflFWqih/1tx/10H/AKCtAETXMH2qM+dHgIwJ3D1Wi5uYGtZgJoyShAAYelSt/wAfcf8A1zf+a0XX/HpN/wBc2/lQAfarf/nvF/32K8b+JGpWFt8QXM97bRB9KtgpklVc4luM4yfcfnXtNeQfEH/kocv/AGCrX/0bcUAcNcaxp0jkx6xYAbCF/wBLVdrc84HXt9MU+11rTI4As2r2DOCeRdKeM8ck56VduDc7z5IbAQ7cbcFueufw6U+1MxgH2gESZPUg8Z46cdKAZw8epWIe5ze2/NzMw/eryDIxB69xTGvbRt2dQt+WBBFwBxn0+lXY/wDWXX/X3P8A+jWpjCc7sMy/MMY24xn/AAr36Sl7KPp28vU9CN+RFPUNQsn026RLy3ZmhcACUEk4PvXXz65pbQsser2AY463Kj6jOePrXM6l/wAgq8/64P8A+gmu2nMghbyhl+MYxn3xnjOK4MxvzK5hiL3Rjpq1j5sLvrWn4QAMouhz19T9OueldB4T1XTrnx/4cWC/tZWW5mYiOZWIH2WcZ4PuPzrPQ3plhLLtQAbwWUnPPtz26Yrc8Nf8j74b/wCvub/0lnrzzmPZpbiJihS4iGDzmTFJFcRru8y4hOemJM1NL5mU8sZ5+YcdKSIynd5ikenI/pQB5X401fTbL4g3Bu9RtIA+lWoQyzKu7EtznGTzjI/Oubv9a0i4ZXtvEenxOFIz9vUDORg4BweN351vfEH/AJKHL/2CrX/0bcVyl4t3uDWrnhfunbgnI9eemfyrxsTk0K+Iddzab/ysTy3dzUtPEWjx2+241/THlLMxIvEI5JIHXsOK5yx1vSUjuQ2qWS5vLlhm4QZBmcg9ehBB/GtW2MxhzOMSFjx6DJx+mK9F+HP/ACJVv/193n/pVLV4TLoYGUqkXe5nJ+zVzyAanYm63trtgse4nAuwSRngY3Y6Uuta1pUuhahHHqdm7vbSKqrOpJJU4AGa9tC64+pYz5dsJHJZmQjaGG0ABc8rnOSPqOlN8bf8iF4i/wCwXc/+imrvVbyJ9vrax4/LrmlNC6pq9iHKkKftKcH86rw6rpiyo8ms2WFDDaL0EdsdTz36+tbEu/yX8v8A1m07fr2qvCt0ZUaR3EYDAqdvPTGcfj09q3OgzL/WtKe80xl1OzYJcszETqdo8mQZPPHJA/GrFzrWnSRbbfWdPjfP3jOpx+v0qbUf+P7Sf+vtv/RMtWrk3Ai/0ZVaQn+I4AH+ePxoAy7HWbCKJhc6xp7MTkbbpW7DPU+uaji1rShrt3IdTswjW0ChvPXBIaXIzntkfmK1LFrpom+1IVfPGSDxgenvmoYf+Rhvf+vS3/8AQ5qAKt1q+myspi1qyVeNy/a1XOCO4ORxn9Kmh1zSlhUSavYFwOcXKH9c81auhdbl8hiF43YAz1HTPsT+VTQmQwqZRh8cj/8AV3oA9L8JeLPDemeCPDtnf+INKtLqPSrTfDPexxuuYUIypORkEH8a2P8AhO/B/wD0Neh/+DGH/wCKo8Cf8k88M/8AYKtf/RS10FAHP/8ACd+D/wDoa9D/APBjD/8AFUf8J34P/wChr0P/AMGMP/xVdBRQBz//AAnfg/8A6GvQ/wDwYw//ABVHgT/knnhn/sFWv/opa6Cuf8Cf8k88M/8AYKtf/RS0AH/CCeD/APoVND/8F0P/AMTR/wAIJ4P/AOhU0P8A8F0P/wATXkHmX3/Qa1z/AMG9z/8AHKPMvv8AoNa5/wCDe5/+OUAev/8ACCeD/wDoVND/APBdD/8AE0f8IJ4P/wChU0P/AMF0P/xNeQeZff8AQa1z/wAG9z/8co8y+/6DWuf+De5/+OUAev8A/CCeD/8AoVND/wDBdD/8TXG674ejtNWuk0zwL4clsoVym7QRI0hCBzhlIHJyo4PJ74weS8y+/wCg1rn/AIN7n/45Ve7vb+2WNl1jXG3MQQdYuR/CT18zjp1qZSUVzPoaUqU601ThuzqvD+hzalr95BqngHwxYabCJnSVdCZmfaQFTLBQWGc7lDBwCFxjNZ9poMYksJv+EXiuYSzsYpfDEcTyDPzLL+5GwqvK4wCTt3PgmsNNQvXO06xraNs3ENrNzxwDz8/Tn9KRL/UDHHIdb1lkYMdy6vdc4BI48zjoKhVY6a/1/TOmWX4hcykrf09rej/Q0rXw9exafZi78JW0832yNbtk0GCNwdrb44/9GZTHu24kIweR5g61ZufD0bPqDJ4djiQOrbU8KRloUY5HlfuWEhAKq2SxyWO1QuTz6alqRWLfres5ZwrFdWucDgZX/W9cn36dKG1PUdjsNd1YYx11e6+XgnB/edeg+p71LxEHr/XQ2/sjExfK7f0/+D/Wh6/8OLONPBcSTWNvBIl7fK0McYCxkXco2gAcAdAPaumltoBJCBDGMvg/IOflNeDeH9X1S20t4otTv1Rbu54Ny5OTPISSSckk8knknmtQa9rAB/4ml4c+s7HH054/Cuhu7ueZyuPuvoe1fZbf/nhF/wB8Cora2ga1hJhjJKAklB6V41/busf9BW+/8CH/AMa6Pw/pFvN4E0vVbq+1yWd9MiuJSNbvF3MYgx4EuBk+gxWc5qCuyJzUdz0JbaD7VIPJjwEUgbB6tRPbQCMEQxj50HCD+8K4a3s7W6ltrRW1hlZTK0sWt3pK7iRy5YEj5OjEYycDk5zfH+lLo3gy8v7DUtciuY5bcI51q7bG6eNTw0pHQmkqibsKnUU5qC3f6nqH2W3/AOeEX/fAqK2toGtYSYYySgJJQelfLs3iDXIoy/8AwkOuHHrqtwP/AGelPifXLq6kb+39YVmJfbHqMyKMnsqsAo54A4x2rp9jI+hfD+IUuVyjf1f+R9DWltB/wsHWB5MeBpVgQNg/563dbc9tAIwRDGPnQcIP7wr5y8M6zqy6vqUh1fUnkaC3UvJeSOxAaXAyzE4GTx7n1rpzrmrkYOqXx783D/41m1Z2PIxFCVCrKlLdHtf2W3/54Rf98CooLaAxkmGM/O45Qf3jXjX9u6x/0Fb7/wACH/xpmg/atR01rq51fWmle6uQSmrXKDAmcDAWQAcAdBUykoq7JpUnUdke0NbQfaox5MeCjEjYPVaLm2gW1mIhjBCEghB6V4pNdiG+SFtR1n5nKA/27d7x8wB+XfxyQRzyKl1+Ge08Oapcw6vriyw2ksiMdYujhghI4MmD+NT7RG31Seuq0Pa/stv/AM8Iv++BUUVtAZJgYYzh8D5Bx8or5lbWtaVGb/hINdOBnjVbj/4uoY9e1tnUDXtZw4JLLq9wemP9r6V6P9n1O6/H/Ij6vI+pfstv/wA8Iv8AvgUfZbf/AJ4Rf98CvnTQta1lb5ydc1eT92eJdQmcdR2ZiK6H+3dY/wCgrff+BD/41zVqUqUuWRlODg7M9ltraBrWEmGMkoCSUHpQttB9qkHkx4CKQNg9Wrxka5q6gAapfADgAXD/AONL/b2sYx/al59fPbP55z/k+tZEnss9tAIwRDGPnQcIP7wqX7Lb/wDPCL/vgV4qNe1gH/kKXh/3p2P8zR/busf9BW+/8CH/AMaAPZYLaAxkmGM/O45Qf3jQ1tB9qjHkx4KMSNg9VrxXQzd6hpz3Nzq+tNK11cAlNWuUGBM4GAsgA4A6CkGpttMCX+sNudWY/wBsXRZAOPvbsr97kZ28DJ4GPGnndCNSVPlk3F2e3T5noxy2rKCnda+v+R7Xc20C2sxEMYIQkEIPSpfstv8A88Iv++BXiusG603RL++ttW1kXFtbSTRGTVbiRdyqSMqzlWGR0IIPQg0f27rH/QVvv/Ah/wDGuvA4+ljIuVNNW7/8OznxOFnh2lNrXseyxW0BkmBhjOHwPkHHyiiW2gEkIEMYy+D8g5+U140de1ggf8TS8GPSdhn688/jVO61bVbvUdJtpdX1MRS3TBxHeyxkgQynqrA9QO9dVWoqVOVSWyTf3HMz3b7Lb/8APCL/AL4FRW1tA1rCTDGSUBJKD0rxu/8AtFnGjpqGtSAk5zrl2uMKW/vnPQ0+1mfVDNcDUNbizJyq6tcooJAJAVZAFAJxgDAxxXj/ANv4fl5uWVvl/mRzo9hW2g+1SDyY8BFIGwerUT20AjBEMY+dBwg/vCvE21bVLDW7ixg1bUvIW2hmAkvJZG3M0gPzMxbGEXjOByQBk5nGvawD/wAhS8P+9Ox/ma9bD1o16Sqx2ZSdz2r7Lb/88Iv++BUUFtAYyTDGfnccoP7xrxr+3dY/6Ct9/wCBD/41ueENNGseHVvr7UdakuJLq6DMmsXUYwtxIowqyADgAcCuXMsypZfSVWqm03bS3Zvq12NIQc3ZHpLW0H2qMeTHgoxI2D1WsTx1bQL8PvEpEMYI0q6IIQf88mrmVgt2vBp8UmqOJJyrOdfu/Mj27h/fJUHDfLnDYBPQYj8XeHrSHwVr0q3mssyadcMBJrN26kiNuqtIQw9iCD3rylxRhOeMHCSb8o//ACRfsJHk82lackTMml2jv/CogXk/lTFtba5ljhm0yHyYo9sQeAYjGd20dgNzMcDvk962P7AsfW8/8DZv/i6P7AsfW8/8DZv/AIuv0h5zh27+z/I8n6pUt8R0Pwqtbe38dPbwQRRQS6ZM8kaIFV2WWEKSBwSAzYPbcfU17Pc20C2sxEMYIQkEIPSvm0WY03X7U2N3qFsz2s4Z4r+dWIDRcbg+ce3Q4HoK021LU7Ro511fWZSrghH1Sd1JzwCrOQwzgEEY55rxMbiYVq8qkVZO2nyH9Zjh7Up3bPoT7Lb/APPCL/vgV438SNNsLn4guJ7K2lCaVbFRJErYzLcZxkew/KuZtNS1C5j3f21rYIAzt1i5IGRnH3+tVBbG/wBfujd3upTslrAFeTUJ2bG6XjcXzj26DJ9TXKpJmtLFwqT5EncdcaRpsbkR6NYkBCw/0QHceeMgcduvXNPtdG0uaAPLo1kj5IINqq9D1xipv7Gtf+et9/4Hz/8AxdH9jWv/AD1vv/A+f/4uqOo5GPTrEvc5srfi5mUful4AkYAdOwpjWFt822xtQQwABtweM4/+vXV/8I1pYziO45JY/wClzcknJP3u5o/4RvTP7lz/AOBk3/xVejDGU1FRcdkdKrRSSsclqGn2SabdOtnbqywuQREoIOD7V18+i6THCzJpFizDHAtlP44A5+lMbwzpToyPFcMrDBBu5SCP++qn/sa1/wCet9/4Hz//ABdc+JrRqtOKsZ1JqT0RTTStPeWEf2HZiNgN5Nmowefy6D1602/0XSkvNMVdMs1D3LKwECjcPJkODxzyAfwq9/Y1r/z1vv8AwPn/APi6a2hWTsjM14xQ7lJvpjtOCMj5+OCR+NcxkRXGj6ZE0WzRrJgzANi0UkD8uPrSWukaXNv8zRbNCCMZtFH4cjnHrVj+xrX/AJ633/gfP/8AF0f2Na/89b7/AMD5/wD4ugB2jaDo8uu6hHJpNi6JbW7KrWyEAlpskDHfA/IVoX+gabAyta+H9LlXaSU+wqSTkDGR04J7dqzU0e2ikaSOW/R3AVmW/nBIGcAnf2yfzNS/2en/AD96l/4MZ/8A4uvCxeV162IdWNSydtNe1iHF3ualp4f0We38yXw/p0bFmwps0Bxk46j0xXOWOiaS8dyW0uybF5cqM26HAEzgDp0AAH4Vf/s9P+fvUv8AwYz/APxdQrodmgIV71csWOL6YZJOSfv9SST+Nb5dl9XCzlKpO6fr+o4xaKI0qza68tdDsdm4gk2agAA+vuPb8DS61oulRaFqEkemWaOltIyssCgghTgg4q9/Y1r/AM9b7/wPn/8Ai6bJoVlLG0cjXjo4KsrX0xBB6gjfXrFCS6JpKQuyaRYsyqSB9mTk/lVeHR7CSVA2kaeI8NuJsgCSMY69Ov6Vb/sa1/5633/gfP8A/F0f2Na/89b7/wAD5/8A4ugC94e8PaJN418P28uj6fJDLcyrJG9shVwLaZgCMYPIB+oFew/8IJ4P/wChU0P/AMF0P/xNeBX9mLC70ya0u9Qhm+0kCRL+YMv7mTod+R6ZHYkdCanuNW1K3jDtrmvNk4wuq3JP/ofpmvRwmWVcVTdSDSSdtb/5eZhVxEacuVpnuNt4F8INawk+FdDJKAknT4vT/drzHxz4a0G08dSW9tommwwDTLdxHHaIq7jLOCcAYyQq8+w9K5yHXNU1AyXH9tawhZ8lYtTnVBnnhQwAHPQDA7VXhgfUddu2vb7Urh0toAryahOzY3S8bt+ce3QZPqaeJyurh6XtpNNeV/8AIVPExnLlSdyW60fT42UQ6Np7A4y32VTt5APAHPX9DU0OiaTJCrvpFirEdDbKP0xxUn9jWv8Az1vv/A+f/wCLo/sa1/5633/gfP8A/F15p0HqfgzwZ4VuvAvh64uPDOjTTy6ZbPJJJYRMzsYlJJJXJJPetz/hBPB//QqaH/4Lof8A4mvENCkvB4e0wLq+sxr9kiwkeqXCKo2DgKHAA9hwK0PMvv8AoNa5/wCDe5/+OUAev/8ACCeD/wDoVND/APBdD/8AE0f8IJ4P/wChU0P/AMF0P/xNeQeZff8AQa1z/wAG9z/8co8y+/6DWuf+De5/+OUAev8A/CCeD/8AoVND/wDBdD/8TR4E/wCSeeGf+wVa/wDopa8g8y+/6DWuf+De5/8Ajlev+BP+SeeGf+wVa/8AopaAOf8A+FT2P/Qxa5+dt/8AGKP+FT2P/Qxa5+dt/wDGKX+2vGH/AEEdD/8ABVN/8k0f214w/wCgjof/AIKpv/kmgBP+FT2P/Qxa5+dt/wDGKP8AhU9j/wBDFrn523/xil/trxh/0EdD/wDBVN/8k0f214w/6COh/wDgqm/+SaAE/wCFT2P/AEMWufnbf/GKxNX8G6Fo9y0dxrXiWS4VQUSGK1dnUg/d/c9Mjb9SPWtz+2vGH/QR0P8A8FU3/wAk1kXnifVnuGjvL3w9JIT9lYyaFOwO/nZu8/GDgZGcetZ1G7aOx1YSHNU+Fy9N/wCuhDY+ENH1GaGKDV/FAaWLepkW0X5tu7YcxZDYz2xweaii8FxFLWSXUdaSOUuXdbm1YBF/jX/RxuX1J2jkYLZGbdv4i1adgkF14fJCEKBoE4+ULjA/f/3TjHpVSHUr/dbL9j8NQ4aRU3aAQIiM7uRcd8Hpn3xWfO/5js9jTu70mvW99n5r8uhRtvD1rNbWkkuo61C9w6HBngZUiZd25itocHtgjAzywqeTwpGomMd7rTqH2wsbu1Ab7zZYi2O3KLuA5OCM4yKki8S6lNFA3k+HUM9yJY0k0XaTIwyJebrGT6/e9qSXWtRH2kGx8PP5mFYf8I+f34BODzc8gbCRux04zU88v5jolh6Klb2DXz8/U57SvDwlt7gxaxqSRi9ulUbYM4E8gBOY+pxk9sk4AHFNnso7aWSObWNYTZuwdlsQ2FDcYj9COtdF4d0PW9W02a/i1nTYlnv7xiv9mu3P2mTJH78cE5IHYEDJxkzXXh29jaYXOt6WxjG586JK3YHtMcnGDgc4Gegr5DEZtOOKqU/baJtWV9Nf8J4bo1b6Ix/+EafH/Ic1L/vm3/8AjVYeieJvElt4d06OHxFdQwRWkSogt7chFCDAyYicAepJr0KPwrrskauuu6dtYZGdJkB/Iz5FeTaZa350Kzb7ZaCI2yHa1qzEDaOD+85/KvpeEsxw9aVb65L2iVraPR690jgxinTjHmdrm+njfxLI8ap4mvD5gyD9mtff/pl7Gm3+p67r6Wuk6lr95NZ3l9awyoIbdTgzoMgiIEEdR9Ocjisdbe5aYFb2xL9mFi3uOvmfWnXI1TT/ALLeC7s3aC8t5EU2rAFhMhGf3nTOMj9R1r7GdbLJU5Rpw993tp16ficcKzVSNpf19x6Be/CnQ7GNHk1jXG3vsULJbDnBPVowOx70yz+F2gXtxcQxaxrmYGKMS9sRkEg9Izjkd8Vm3HxA8SSIPtA0F0DAjzLCQgHp3m96WH4jeJsukTaINrEsBp8o5JOT/rvXNef/AGTmV7W/8mX+Z6f9r4q38aX3yN7w98NtKtvFer2JvtRljSxtJg8jx7ss9wCOEAx8g7dzXTy/DvSEQEXF9yyjl07kD+7XJ+C/FerXniXWrm9Fk0xs7SMeTC6LtD3BHBdjnLHnPpxXbP4gu3XBjh4IPCnsc+tcs6dSlJwqfEtzWNSVVc8ndvqQf8K40f8A5+b7/vtP/iapWfwztYIXS28Q61BEZpXEafZiFLSMxwWhJ6k9TWt/wkd5/wA84P8Avk/401PEF2i4EcPJJ5U9zn1qGk9yoycXdOxnn4eKJ0T/AISfXMFWJ+W07Ef9MPeotQ+GcFxpt1BN4k1x4pIXR0ItRuUggjiDP5VqnxBdmRX8uHIBA+U98e/tRJ4gu5I2Qxw4YEHCn/GlyrsX7Wp/MznP+FJ6L/0HNc/77t//AIzTE+C2jM8oOua58jYHz2/oD/zx966j/hI7z/nnB/3yf8aaviC7VnIjh+c5Pyn0A9fatvb1f5n94vaT7nG6v8LNP0O0W6s9c1nzHcRnebcjBBP/ADx9hWDP4eMCqf7a1V2Y7VVVt8k9e8WOgNdx4l1PU9S06OG3ktLd1mDFpIGkBGCMYDr69c1x91DrAh/0jUdLdCeFOmSNk+w87muarUk5XbO2hCM4XkrspWWipfxNJFrmqgKcEMtvnoD2j9DW/wCEPCcGo65qtle6jfTx21tbSxk+UpBkaYN91Bx+7X9ayrGHVGhJstQ0lY8jITS5FHQY484dsVQPizxJ4R8T3gt5tKnkubO33tJZSAAK820ACbr8zZOfTgY5dGMqk+WOoVaS5PdjqeoS/DvSEQEXF9yyjl07kD+7T/8AhXGj/wDPzff99p/8TXmcvxf8WHCMuiZyG4sZj0Of+e3tT0+MPi6RA6poe09M2Uw/9rV2/U63b8UcnsZ9ju7P4ZWkELpbeINagiM0riNPsxClpGY4LQk9SepqU/DtBOif8JPrmCrE/La9iP8Aph71zWheOvF+qaSl4J9Di3yyjYdPlbG2Rl6+eOuM1OfG3ibzUc6houeVXGkz4IOOf9f06c9K+bq4jK1VlGpFcybv7t9evQ7YUMdypxbt097/AIJsah8Mre4026gm8Sa48UkLo6EWo3KQQRxBn8qv/wDCuNH/AOfm+/77T/4muW1fxn4vstFv7s3OhyCC3kkKDTpRu2qTjP2g46elc43xk8XIpZo9DAH/AE5zf/Hq7sBPC1oyeESst7K36If9nY6s3dXt3a/VnpKfDvSGeUG4vvkbA+dPQH+771XvfhlpUs1m8Wo6nbyxTF0kjeIkHy3Xo0ZHQntXn3/C5PE/y+TDo4dhmUtaykFvb96No27eCScgnPOBNZfFfxfqGr2NmV0NPOkYB/sUp24jdunnc9MfjXXWioU5SqL3Unfrp1Iq5Vi6VN1Jw91b6r/M9A/4VvH/ANDPrn5Wn/xio4fh0kkEbnxPrmWUE4W19P8ArhWLc+NvFVoFM19ooDZwRpM7dBntPxxUkfjHxJMzixvdF+zo21A+nyuyrgFQWE4BO0jkAfQV4X1rKLX5Y2/wP/5E8y8TVg+GWmrqVxPcarqt1K8Mab5WhGFBcgDZGo/iNWJfh3pCICLi+5ZRy6dyB/drK0bX/F+q61f2n2/Q4jb28Ehf+zJW3b2lGMfaBjHl+vOe2OdVtQ8QpJLHdaxpTLEPm8rRZxhzjZz55B+YqSo5I44zkerRrUHTTpfD00sL2kFoP/4Vxo//AD833/faf/E0zTfApsLRrex8Ta1bW4mldYkW1YKWkZjgtAT1J6k1NFN4sniWWPWtDZHGQf7HmH/tzVfSfFV/cWTmSK28yK5ngdlVgHaOV0LAbuASpIGTjOMnGTVSlQxC5KkVJLo1f8yoVU37rLR8KXonRP8AhLtcwVYn91Z9iP8Ap396h1PwRNeaTeWtz4r1ySCaB45EKWg3KVIIyIARkHtVg+ILoyB/Lh3AEDg45x7+1D+ILqSNkaOHawIOAc/zrFZbgk7qjH/wFf5GnPLuQf8ACuNH/wCfm+/77T/4mmJ8O9IZ5Qbi++RsD509Af7vvVz/AISO8/55wf8AfJ/xpq+ILpSxEcOWOTkH0A9fau0kyL74VaRd39vIup6rbvHFIoaJ4jkEpkHdGfQVDN8JtPjgkceINcyqkjJtvT/rjW6fEF1vD+XDuAIHBxzj39qR/EN1JGyNHDtYEHAOf50rIzlSpyd5RT+Rj/8ACo9O/wChh1z87b/4zVDS/hzpsPjHVrKTUdSuFTT7OVXkaINlpLkEfLGBj5B2zyefTqf+EkvP+ecH/fJ/xrEtdfuh441WXy4dzabZKflOOJLr396LII0qcXeMUjQl+HekIgIuL7llHLp3IH92n/8ACuNH/wCfm+/77T/4mp38QXTjDRw4BB4B7HPrTv8AhI7z/nnB/wB8n/GmaHjM1hcnUNRRdWvESG/uYEVUh4WOZ0XrGT0UVVeK5UMRqmpuoYJlUt+TnHdPWurn8Kam99eTw6vZolzdTXIR7BmK+ZIzkZ80ZwWx0qH/AIQzU9zN/a2nbmOSf7Mbn/yNQBzGpW97Z6VeXUesXpkhgeRQyQ4JCkjP7v2r2hvh1o6Lk3N//wB9p/8AE153d+CtVvLKe1k1uzCTRtGxXTmyARg4/fe9emnxFdsMNFbkHqCp/wAaAKQ8AaIXRRc3+WGR+8T/AOJ9q5f4geFbfQdP0t9PvryJ7m/8iRiY2+XyZX4ymOqLXaDxBcjpBbDHT5D/AI1geLo73xRY2UCXFvaPa3X2lXMDSBv3bpgjeO0hPXtQB5nNbTwlA2s6h87bQdkGB9f3dEFtPOGKazf8Y6rByD0P+r/nXRv4O1STG/V9PbacjdprHB/7/UieDdUiz5eracm45O3TGGf/ACNQBZ8BeHI9b1XV7XUNQvJktoLaSI/u1ILtMG6IP+ea/rXbS/DvSEQEXF9yyjl07kD+7WD4Ssb/AMMXuoXUt5bXb3kcMeFtmiCCMyEfxtnPmH8q6h/EF264McPBB4U9jn1oAg/4Vxo//Pzff99p/wDE0yL4d6Q6Em4vuGYcOnYkf3auf8JHef8APOD/AL5P+NNTxBdouBHDySeVPc59aAKp+HekCdE+0X2CrE/OnYj/AGfes3xR4I0/SfCOtala3V4Li0sJ54izIQGSNmGRt55Fbh8QXZkV/LhyAQPlPfHv7VS1zULrWtA1LSmMMS3trLbGQISU3qVzjPOM0AeSSWVzHG0jazf7VBJwkHb/ALZ1CkNy8yxDVNSBIOSUt8LjHB+T3HT1rpz4R1dlKtrNgQRgg6a/P/kamp4N1SPGzVtOXGcY0xhjPX/ltQBjad4cOseJ9D0671jUDDPcyAsghDLi3lbI/d4/hxyDwT3wR6L/AMKd0v8A6D+uf99W3/xmsLR/D2pab4g0/VJtUtJxZSPIsSWTJuLRPHyTKezk9O1d5/wkd5/zzg/75P8AjW1PEVqatTm0vJtESpwk7yVznYfhBpkkEbnX9cyygnDW3p/1xrh/EnhJPD3jCaxstY1Io1hbzM8ggLEmScY/1YGBt9M8n2x6xH4gu441QRw4UADKn/GuO8TaPqGv6/8A2rDqFrasbWO2aN7RpB8jSMCCJF/56H8qc8TWqLlnNtebYRpwi7pJHBzwz27KratqTM2NoWODnnH/ADz+n51LHZXEiB11m/wfVIP/AI3XQP4O1ST7+r6e3+9prH/2t7ClXwhqyKFTWLBVAwANNcAf+RqwLNnwn8MrO/8ABuh3ja9rMTXGnwSmOP7PtUtGpwMwk4Ge5J961/8AhU9j/wBDFrn523/xisjwnq/iqPwbocdvf6MsC6fbrGsmmyswURrgEicAnHfA+grY/trxh/0EdD/8FU3/AMk0AJ/wqex/6GLXPztv/jFH/Cp7H/oYtc/O2/8AjFL/AG14w/6COh/+Cqb/AOSaP7a8Yf8AQR0P/wAFU3/yTQAn/Cp7H/oYtc/O2/8AjFdB4E/5J54Z/wCwVa/+ilrA/trxh/0EdD/8FU3/AMk1v+BP+SeeGf8AsFWv/opaAOI+0+JP+gTpX/gzk/8AjFH2nxJ/0CdK/wDBnJ/8YrQ26/8A9Cjqv/gRZ/8Ax+jbr/8A0KOq/wDgRZ//AB+gDP8AtPiT/oE6V/4M5P8A4xR9p8Sf9AnSv/BnJ/8AGK0Nuv8A/Qo6r/4EWf8A8fo26/8A9Cjqv/gRZ/8Ax+gDP+0+JP8AoE6V/wCDOT/4xWNd/aV1LzLjS9IF42CVXWJ8491EPAJx25rqduv/APQo6r/4EWf/AMfrLutN1SS/VpfDesJJM2Uh+1WI3MoGSAZsngDPPas6ibWiudWEqRpzblNxVumj9DPt57zdi3sdDLIp+5rUhIAUA/8ALHsMc1Xje4dLWMaXppDb4oUk1e5ycAkghoM4A6Z6Z461uQaPrFsUaPwrrQKLgH7RZcfLtz/rqx4xFOLHFhfzSzO8VtIuq2G6dhkMoC3ADsCxzwTk81moy/lR1qtRTb9rP7/J/wBb7NkMNzPPDG0OkaeyvN8gXUbrJOAen2fOzGP9mmvcyrHcKdM0/aGAcLqt0eR8vy4g7AEHb2HPFPVrN7WOdbG4aCK6WFJf7T00qsgHywg+fwcDgfe96lnkEIvFntr6I22wTl9S00G26oNxM3y5yRhu5OOaXJP+VGzr4fm0qz+/z9P6sWPDHiDWrPR3gg0bTZEW9uzuOpOvJuJCQB5B4BJAPcAHAzgWZ/EN808zzaLpO9htkDa3KANy7enkYBIGM9awdG1G6trS4hXQdQYJfXY+SS3IH+kScf63t04444JHNOuHnuI2RtE1lVZiwCS2owTnOD5me5rw62X5S605ztzNu/vta31+0cqqUeVe8dWPFOvgYGhaZ/4NZP8A5HryjSJtSXQ7HZaWZjFtHhmumUkbRyR5Zx+dd0NXvAAP+Ee1Pgf89Lb/AOO155peupFo1lCdPu3226KSPLw2FA7v0ruy3B4Ojz/U0tbXs2+9ur8zzsxw88TGKw0XO29tbfcXgbwSxqLOw3oAFX7e/QZ7eXzjJqHV5dTNivmWloq/aIOVumJz5q4/5Zjv/k1EurQoyFdPvwEAGMw4OM4J+f1OaW71V9SW3s7fTbszTXUCxhjEAzeamBnf36enPOK9emnCalLRJ79vM83+y8dGSlKhKy62Y+b7fMoWWxsmUHobpsZ6f88/emw/bEkkaKzst5Pz4vHPPP8A0z9zXQT+EvE1wmx/Dl8Fzn5bq2H/ALVpIfCHiaGSRx4dvmL9Q1za4HJPH733r6f/AFhyjnv9bh680f8AIj6tWt8D/EvfD5p21jWTcRxxv9ntcCOQuMbpu5A/lXfVyvgXQ9Xj8Qa1Fc6bJbTC1tG8uSWMnaXnAOVYjqD3zxXcNo1+gy0GBkD769zj1rwMXWp160qtKXNF7NdfuPRoxcYJNWZRorQ/sTUf+ff/AMfX/Gmro1+4ysGRkj769jj1rnNCjRV/+xr/AHBfI+YjIG9en5+4qrqlrdaRpF7qdzbObezge4lCMpbailjgZ64FAEVFYP8AwkVz/wBC5qv/AH3bf/HqP+Eiuf8AoXNV/wC+7b/49S5l3NPZVP5X9xd1mS8js0NlBBNJ5gBWaYxADB5yFbnpxj8awJZNcnUB9L07g5BXUpFIP1ENbljPfa9O1rDot7bsi+YWnkg2kAgY+WRjnn0rQ/4RnV/+fT/yKn+NLljLUpVatNcuxx9omr2MbJb6RpqKxyc6nKcnGO8PtXG+KJtTbxMxms7RJPscQ2pdMwxvlwcmMc9eMdhzzx7CvhvVnRXW0yrDIPmJ/jXFeJ/Aviq68Rmez0SS5iNpEhZLiBcEPIcfM49RXRheWFZSbt/wxcK820pPQ87Z7sSBmgtVbHH+lMMj/vinRyXnlr5dvalAMAi5Y/8AsldU/wAPfGSuJD4buh0X/j6teeeP+Wvqacnw88aIioPDNzgDAzd2v/x2vXWIpfz/AJf5G3tI3+Im8IzayvhyEQWFg8fnT4aS9dDnznzwIj3z3/LpVry7pZN39m6Pv37Ru1WQkMMYAzFwRxjHStLw54f8U6ZosdpN4Wv3kSWZiY7m0x80rN3mHrUg8Na6JVB8Na0SF+RTd2eFAI44m6dOD175r8xxWCxEsTVkqejk9dddX5nqU8TRVOKc+i7f5GR4hn1s+GdVEun6ekZs5t7JfOxA2HJA8kZPtkfWvPne82Hdb24XHJ+0MP8A2SvW9a0XxPe6DqNqnhXUFee1kjVnubTALKRk4mzjmuSf4c+NXUqfDNxz/wBPdr/8dr2+H6NShTmqseW7X9a3O7DY3DxlK9W2i7efkcagnV1KW9tuA+X/AElun/fNaWiyagPEulmO1tWkEr7Fa5YAnyZOp2HHGex/rW3H8NvGYf5fDt2ShwQby2647/vfQir2neBfGVjren3cvhm6McMrEhbq1JOYnXj97716+N9/DVIx1bT076E43GYeeEqQjU1a201/A07y51PaqXdhpKhidofU3XPBBx+59CaW1/ta3RkttL0sKWywGpSHnA/6Y+mK17nRfEN1GEfwpqgAz925s+6lf+e3oTTLDQ9etICIPCmqskhD5a5s/QAf8tvQCvhPqGJ5Lex/P/M+Ks+wnhS48Qr4m1gwaXpbyGztN6vqUigDfcYIIgOSfmyMDGByc8btydTe4uDdaN4dMrqrTLJrkvQFcEg2/TIWqmgQeIdL17UrqfwlqjJcWttGqpcWZIKNMSTmcDHzjH0P46dydQlknkk8K+I1Wd4yyJdWagMCuMYuMg/KOa+mwdKcKEIyjZ2MpQlzbFmK78UGJDFouh+XtGzZq8uMdsf6N0rltBh8Sy2V1JDpuklW1G9J36lIpDfapdw4gPAOQD3GDgZwOui1HVYYljj8Ga0qKMAefZf/ACRWXoUmu2FhNDJ4R1Zme9u5gUns8YkuJJAOZxyAwB989etYZnUxtGipYON5X9dLP/gG+FglJ86sUGm11JhC1v4eEpbYEOsPu3emPI60t9J4g0vT7nUL7TdMFpaxNPOYNRkeTYoLNtUwKC2AcAkAnuOtX1TUkv45j4V19nVnkjQz2OF3E7uk/q3c9h71W8X3+rP4J15ZPCurQRtp1wGlkmtCqDy2yx2zk4HXgE+gNeRHGZ77SKdPTS+iOxxpdy7RXI/8J/b/APQE1X/yB/8AHaP+E/t/+gJqv/kD/wCO1939SxP/AD7l9zOP21P+ZfeddSVjeHvES+JNXOmWum3sNwIGuAZzEFKqyqeVc85da6htGv0Rna3wqjJO9f8AGsJwlCXLNWfmWmpK6KFZFt/yOWp/9g+0/wDRlzXT/wBiaj/z7/8Aj6/41jWuj358bapH5HzLp1mxG9ehkucd/Y1IywZYw4QuoYnABPJOM4/KhJY5GZUdWKHDAHO0+hp0vhK680z7JEYvnPmIcklcdc91X8vSrMHhq/t5JXWJiZDuILoADknoPr168CgCtTS6qcFgOnU+vSucn8Yxw3dzbro2pym3nkt2dDBtLRuUbGZQcZU9qpv4mt5JmlbQNWLsVPLW5xtORj97x/8AXNAHY0Vyc/juG2t5bibQ9VWKJC7t/o5wAMk8S1J/wmi/9AHVfzt//jtAHSLPE7BUlRic4AYHocH8jUlcXB4jihuPO/sfWnPJ2sbXGcYzxIOccfn6mtbS/E66prFnpiaTqEE127JE0xh25VGcg7ZCeiN2oA3SQASSABySaAwJIBBx1welXLjw7fXMDwyW52OMHEij+tJb+H7xFZ4rb5ZSHPzKM8AZ6+1AFWo5ZooQDLKkYPQuwHvWl/Y1+XKeR8wAJG9e/wCPtVXUPDF9eRIsnmwqrqQYnTJO4Y5Oe4xx6/QgAjoq8mg38caotsAqgAAOo4/OuKufF8S3F3aDR9Uk8iaW2eSNoQCyOUbGZQeqnnAoA6Np4kQu0qBQNxYsMAetSAggEHIPQiuKPiG28ry00LVkUqitgWpyF6DmSrS+Nba2gU3GlapDBEv7yeUwsEUDlm2yFjgcnAJ9AaAOrpqyxuxVXVmABIBycHoa0H0LUHRkMBAYYJEig/nmqlp4WuraZmihc7Rs2l0wvC9PwVaAGUhIUZJAHvV86NfqVBg5Y4Hzr6Z9fao7jw5e3KKslu2FYOMSL1HTvQBUBB6EHnHFLVm08PXkNuqwwEoxLgtIuTnn1rn9e106Bq/9mT6Xe3Fx5CXBMBi2hWZ1HLOvOUagDVeRIxl3VRjOWOOKdXF3fiK2vJPMk0PWVfZsDI9uCBkHj97wcgVaTxkiIqLoOrYUYHNv/wDHaSvfU0kociaevUZ4YuNfHhPRhDpmmPELGAIz6hIrFdgwSBCcH2yfqa1ftPiT/oE6V/4M5P8A4xUHhVdc/wCEP0TyvC+pzR/YINkqT2oVx5a4YBpgcHryAfatfbr/AP0KOq/+BFn/APH6ZmZ/2nxJ/wBAnSv/AAZyf/GKPtPiT/oE6V/4M5P/AIxWht1//oUdV/8AAiz/APj9G3X/APoUdV/8CLP/AOP0AZ/2nxJ/0CdK/wDBnJ/8Yrt/An/JPPDP/YKtf/RS1zG3X/8AoUdV/wDAiz/+P10/gT/knnhn/sFWv/opaAOgooooAKKKKACsHxN4cbxBDCqXgtniWTaxi8wZZcAkbhwD2zz6it6uM13wxrmo6tdXlnrE9ujriCNb6aNUIQYyq/L98ZPXI47kEAbpfw/Gn6nHqUl9DPdr5gdzabQ6uJMofnPy7nBxn+EfUQRfD/UY57O5HiCOG6gWVZZbW0eITB9uMp5xX+EAggrgAKEwDSaB4T8SWniO91DWNXlubR1laC1TVLgosjkAfLgALtzgHdtJ49azbbwBrsE2mXUH9mWcto8khghnZ4kZv4kzCGGfukAr6sZCSCLdP+uoWSukXLf4Yy2dvZxWuuvAbOVPs7xQuhWFFZQp2yDc+HOWPynoUI4qd/h7ds0zjVbEOXEkDnTTlHPLlsSgPuJZjwDnbkkKBWHa/DDV7LT7O0gk0zbbXkcpV8Ok+1WXz5FeJgZDu5UegxIDzVm5+HuqXD6g8ljo8r3DrI2+7l23RzuYSgxHgMcrywAVQFGSaJavv/SCOi7f0zlNOvrPRkvNNKX8n2XULyIOljPICBcSYO5UIP51VuprCeaWWIalC0hbcU0m4yQyhTn5OehP41Z03VdL0iO70+/1qyW6t9QvI5POuEVyRcSckE556/jVa61fTmmle18TadGHLcNfggAqAMDJAwcnj2r4bEwf1yq0n8Utej19DCOnkao8QWQGPJ1L/wAFlz/8brzjTdK1WXSLNo9F1eSN4EKvHp07KwKjBBC4I9xXo48TaDj/AJDmm/8AgXH/AI1veGvFnh6L4faPaHxLpFveJpUMW2S+jVo5BEBgjOQQa9TIJSo+0ag1e2/z8kduBzGrgG5Uop301v8ApY8dXw/rSlP+JLrPynp/ZM/6fLxVy1s9QsNV0u7u9H1eGCHUbV3d9NnAAE6f7HJPQAck4A5Nev23ibQUu4JZvGWiiKOPBjTUw+5stnJZ+mCvUE8cYqLxV4v8M3GjwpB4i0iVxqNi5VL2NiFW6iZjw3QAEk9gCa93EYmcqM423TOz/WHEzi6XJFKWnXrp3LGo6/p99CiLDqqlH34k0G8dTwRyPLHrn8KLHW9JsXndLbWGeZlLP/Yd2GOFA5PlckkE/iaNR8XeHZ4UW28UaKGV9zA6oke4YPG5ST1wfwosfFPhq2ed5vFukytIykE6khA+UZwC2F+bccD1r8qVF+zt7OXp/USG9dy74X1W3v8Axprk0Md4qjTrFMT2c0LZEl0fuuoOOeuMdfQ11086GMcSffTrG394e1cj4X1nS9R8aa5PY6lZ3UI06xQyQTq6hhJdEjIOM4I49xXXT3MBjAE0Z+dDww/vCv0vJ1y4CkrW06/0jjqfEyX7Qn92X/v03+FRQToIzxJ99+kbf3j7VL9qt/8AnvF/32KiguYBGQZox87nlh/eNekQDTp9qjOJOEb/AJZt6r7Vl+LY5NR8Ga7Y2sUj3Fzp9xDEhQrudo2AGTgDk9TxWo1zB9qjPnR4CMCdw9VoubmBrWYCaMkoQAGHpQB5PLdvJE6DTNeUspAYaNd5Hv8A6uqVtaTWN2Lr7FqpSVDiKHRLkbeQOcISpypODj72cYIJ9q+1W/8Az3i/77FRRXMAkmJmjGXyPmHPyis/Zo6njJvojz3QfEdnpF89xqFnrNvC0ZQO+jXeC2Qcf6r0Brof+FjeG/8Anpqf/gnu/wD41R441XTrPRYZLq/tYENwqhpZlUE7W4yT7V5xd+I9EliVYte0wfNlh9uRMj03A5HOD+FK/LojRQVdc8nZnocHxD8OpbxI0mphlQAj+x7v0/65VqaP4k0vW57h7CWdzEqB0ktZYnXJbBKOobB5wcYOCAeDjyay1qw0/wA621PXdNFxHJtZGvF3IQAGB3EEHIPH8q634e31pdeINcvLe6gmtWtbSJZ45AyF1e4LKGHGQHQkdtw9RVRk27GdWhGEOZM72edDGOJPvp1jb+8PapftCf3Zf+/Tf4VFPcwGMATRn50PDD+8Kl+1W/8Az3i/77FWcpFBOgjPEn336Rt/ePtQ06faoziThG/5Zt6r7UQXMAjIM0Y+dzyw/vGhrmD7VGfOjwEYE7h6rQAXM6G1mAEnKHrGw7fSpftCf3Zf+/Tf4VFc3MDWswE0ZJQgAMPSpftVv/z3i/77FAEUU6CSbiTl/wDnm390e1Es6GSHiTh/+ebf3T7URXMAkmJmjGXyPmHPyiiW5gMkJE0Zw+T8w4+U0AS/aE/uy/8Afpv8Kitp0FrCCJOEHSNj2+lS/arf/nvF/wB9iora5gW1hBmjBCAEFh6UACzp9qkOJOUX/lm3q3tRPOhjHEn306xt/eHtQtzB9qkPnR4KKAdw9WonuYDGAJoz86Hhh/eFAEv2hP7sv/fpv8KignQRniT779I2/vH2qX7Vb/8APeL/AL7FYY8aeFbV5YLjxLo0M0csivHJfxKykMcggtkGgDXadPtUZxJwjf8ALNvVfasTx1Oh+H3iUASc6VddY2H/ACyb2obx14Q+1Rn/AISrQ8BGBP8AaEXqv+1WR4z8aeFbrwL4ht7fxLo008umXKRxx38TM7GJgAAGyST2oA8Um1CCWJowL1N3BIs5c47/AMNQw3UMdwZWN4+V2kfYZQTwOc7fb9amm1bT2iZY9Us1Y8BjMvH61DDqdotwXl1WxKFcEC4HXA7Zx6/nX3sqi5k+Zf1f+9/VzxFHTZ/18jufhXexTfEElUuBt0q4zvt5F6yweo56V7VczobWYAScoesbDt9K8V+FeoWU/wAQSYru3kC6VcBikgOMywY7+xr2q5uYGtZgJoyShAAYelfJ5q74ubvfbb0R6mGVqSJftCf3Zf8Av03+Fc/aTp/wsHWDiTnSrD/lm3/PW79q6D7Vb/8APeL/AL7FclJ4h0TSfiDqh1LWNPshLpViIzc3KR78S3ecbiM4yM/UV5xudRPOhjHEn306xt/eHtUv2hP7sv8A36b/AArn5/HXhAxgDxVoZ+dDxqEX94f7VS/8J34P/wChr0P/AMGMP/xVAHid1qlvDrGsRvHdlhqt7ylnK45uJD1CkVQe6s5C/mRXbBnD5Omzk8HOCdvPp9KuSa9o51HVGGq2O19TvHQ/aEwytcSFSOeQQQQe4NU31XTXL7tZshlwQVvQOM9MA8cce9ADda1a2k0LUI1ivAWtpFG6ymUfdPUlcAe5q1PqttLCyBL5SccnT5yPxG3pVXWta0qXQtQjj1Ozd3tpFVVnUkkqcADPWrU+uaW0LLHq9gGOOtyo+oznj60AV0urZZYZG+3M0QAGNNmAPX/Y469vStbRfEenWHi/Qby6+2RwQ3MhdjYT97eZRgbMnlhwM+vQGslNWsfNhd9a0/CABlF0Oevqfp1z0qHVdX02abThDqlnlbklmW5UbR5UgySDwMkD8aAPcf8AhZ/hT/n7vv8AwVXf/wAarT0jxPpuoaZDPai+kj27d39n3A5HB6pXgMOsWSzI0usaaVC4bF2PTsM469zzzXrXgrxl4WtfDUUVx4k0eGQSOSkl9Ep6+hagDrLXWrK61W6tYjcefDDE8iPbSIQrGQKfmUddjflVuedDGOJPvp1jb+8PauZ0PW9K1Tx5rlxp+p2V3ANOsUMtvcLIu4SXRIyCRnBHHuK6ae5gMYAmjPzoeGH94UAS/aE/uy/9+m/wrwu9stRtdY1RH0jVn36hdTK8GnTyoyPM7qQyIQflYcZyDwcEEV7p9qt/+e8X/fYqKC5gEZBmjHzueWH940AfPX9lXn2vzH0rWz8zOFGi3AJ5B6+Xnj+tTajYanf6Xd2cGiaz51xC8UfmaZPGu5lIGWZAqjJ6kgDua9/a5g+1Rnzo8BGBO4eq0XNzA1rMBNGSUIADD0oAl+0J/dl/79N/hUUU6CSbiTl/+ebf3R7VL9qt/wDnvF/32KiiuYBJMTNGMvkfMOflFABLOhkh4k4f/nm390+1S/aE/uy/9+m/wqhqmt6TpiW8+oapZWkJl2iS4uEjXO1uMk4zwap/8J34P/6GvQ//AAYw/wDxVAGtbToLWEEScIOkbHt9K8g+JGoQ2/xBculyd2lW2PLtpH6S3HXapx1716JbeOvCC2sIPirQwQgBB1CL0/3q8x8c+JdBu/HUlxba3ps0B0y3QSR3SMu4SzkjIOMgMvHuPWgDmbq9tLllJS+GMZB0+cg4IIyNvPf86mh1W2ihVCl8xA6/2fOP/ZOlQ3Wr6bKymLWrJV43L9rVc4I7g5HGf0qaHXNKWFRJq9gXA5xcof1zzQB6v4M8WadbeBfD0D22sl49MtkYx6LeOpIiUcMsRDD3BIPatz/hMtL/AOfXXP8AwQ3v/wAZrD8GeNPCtr4F8PW9x4l0aGeLTLZJI5L+JWRhEoIILZBB7Vuf8J34P/6GvQ//AAYw/wDxVAB/wmWl/wDPrrn/AIIb3/4zR/wmWl/8+uuf+CG9/wDjNH/Cd+D/APoa9D/8GMP/AMVR/wAJ34P/AOhr0P8A8GMP/wAVQAf8Jlpf/Prrn/ghvf8A4zR4E/5J54Z/7BVr/wCilo/4Tvwf/wBDXof/AIMYf/iqPAn/ACTzwz/2CrX/ANFLQB0FFFFABRRRQAVxmuweM31a6l0m7ljtFX9xEq2+1iEB5LqW5cFeo4J6cEdnXJeOde1LRodOTRfKm1GeaTbaupYyosMhJ2qC5VW2E7eTwB1wTbULX0M/w/bePm1+8k17UJP7MUTNBFBDbKWbICrn5iUAJKklTkfN6VHpmi660NhcTRa3BPbmedornVi2WAHlxHbKyyKxJO5h/CRhVIWrWk+JfE1xdWNrqekfZ3lgEs8sVnO0afu3OQTjB3KnyH5huwecGse31/xYs+lSj+2Lq2Z5Wnjl0lopGXjCuPKABHJ4KDnAaUggiVny/wBdQTv739bFa10Lx3a6fZws2oXLxXkbXHnaixM5CsGkDLMrLCSVO3ORjPlnpVm50nxbK+oOYdf/AHjq7JHqkaiUE7isREo8vaSF4C5VWyzZCita6z48i0+zF2mqTzfbI1u2SyWNwdrb44/3DKY923EhGDyPMHWrNzrXixn1BkudYiQOrbU0UloUY5Hlfu2EhAKq2SxyWO1QuSPf+vII7f15nn0KXEc18l24e6XULsTMOjP58m4/nmopftYLFSSofgKFyRgnv74H4VD/AGdb3l3qFxqWm2jX0moXRnLQqx3+e+Rkjt0qtLpdihbGkWO0PjItA2RgnOAPoPrms5/Ez52Sj7SXr2/4Jsru2jdjdjnHTNbfhsE+EtIAYqTYw8jqP3YrlV0XSioJ0qyBI5HkJx+lZGm6Zpx0SzlfTraRzbIzHyVLMdo9uTUPIZZwuSNTk5ddr/qbYWpGmm99v1PQrX+1luIlnO6Hgu525+4cjj/ax+VWdQ/5h/8A2FLH/wBKoq82Sws2miR9GtVDD5v9GU4PPfp2H51et9G0ttU0tDptmVfUbRHUwLhlM6Ag8cggkEe9H+o06P8AtPtl7mtuW17a9zs+sxckrbnv+p/bfJi+xBixkG/YyghcHoWBHXHaksV1Dzrh7xl8suREgIJChjg8AYyMcZP4dKw9T8JeHLaGJrbwnozs0gVsaXHJtGCc4AHcAde9JY+ENAnmuPtPhDRIoVcrETp0QLAMRnvkEAHoPx61irA7WNjSP+R91r/sF2H/AKNu66O4/wBUv/XRP/QhXH+G9G0vTfG2t29hptnawnTrFzHBAqKWMl0CcAYzgDn2FdXPbQCMEQxj50HCD+8K6ofCjtp/Ai1UVv8A6pv+uj/+hGj7Lb/88Iv++BUUFtAYyTDGfnccoP7xqyyVv+PuP/rm/wDNaLr/AI9Jv+ubfyqJraD7VGPJjwUYkbB6rRc20C2sxEMYIQkEIPSgC1UUP+tuP+ug/wDQVo+y2/8Azwi/74FRRW0BkmBhjOHwPkHHyigC1RUX2W3/AOeEX/fAo+y2/wDzwi/74FABa/8AHpD/ANc1/lQv/H3J/wBc0/m1RW1tA1rCTDGSUBJKD0rwv4w2VrJ8QYw9tCwGlQEBowcfvZ/8K0o03VmoLqVCPNKx7zcf6pf+uif+hCpa+Qn0+z80KtjbAEdTAD/+qli06zaJS9jahiMkCECu3+z5fzG/1d9z63t/9U3/AF0f/wBCNDf8fcf/AFzf+a1xnwqjSf4caY0yLIyyXEalxkhVnkVV57BQAB2AArrmtoPtUY8mPBRiRsHqtee1Z2OdqzJbr/j0m/65t/Kpaq3NtAtrMRDGCEJBCD0qX7Lb/wDPCL/vgUhBD/rbj/roP/QVom/1tv8A9dD/AOgtUUVtAZJgYYzh8D5Bx8ooltoBJCBDGMvg/IOflNAFqorX/j0h/wCua/yo+y2//PCL/vgVFbW0DWsJMMZJQEkoPSgCVf8Aj7k/65p/NqLj/VL/ANdE/wDQhUS20H2qQeTHgIpA2D1aie2gEYIhjHzoOEH94UAWq4nwz/yDrz/sK6j/AOlk1dj9lt/+eEX/AHwK850Twv4ev7e+ubzQtMuJ31XUA0s1nG7HF3KBkkZ4AA/Cvl+LFB4KPO7e8tlfpLzRvQ+I1gurvqSZeWO2ErF/9VgpztA4J7DOeeePaPxp/wAiJ4h/7Blz/wCimrHHhjR31JIU8J6IsHmssjNpC/KozjDcA5x1HTI9sp4u8I+GrbwXrs8Hh7SYpotOuHjkjso1ZGEbEEELkEHvXxUI0fb09eq2iu/X3jpd9T1Koof9bcf9dB/6CtH2W3/54Rf98CooraAyTAwxnD4HyDj5RX66eeSt/wAfcf8A1zf+a0XX/HpN/wBc2/lUTW0H2qMeTHgoxI2D1Wi5toFtZiIYwQhIIQelAFqvIPiD/wAlDl/7BVr/AOjbivWvstv/AM8Iv++BXjfxI02wufiC4nsraUJpVsVEkStjMtxnGR7D8qAMC4NzvPkhsBDtxtwW565/DpT7UzGAfaARJk9SDxnjpx0rMuNI02NyI9GsSAhYf6IDuPPGQOO3Xrmn2ujaXNAHl0ayR8kEG1Veh64xQDPZfhh/yIVr/wBfd7/6VS11JEx3YLL8wxjGMZ/wrkPhdaWy+ALNVt4gq3N4qgIMAC6lAFdY1tB9qjHkx4KMSNg9VoAyfHf/ACTzxL/2Crr/ANFNXjk5kELeUMvxjGM++M8ZxXr3jq2gX4feJSIYwRpV0QQg/wCeTV4jPoukxwsyaRYswxwLZT+OAOfpQBYQ3plhLLtQAbwWUnPPtz26YqPUf+P7Sf8Ar7b/ANEy1TTStPeWEf2HZiNgN5Nmowefy6D1602/0XSkvNMVdMs1D3LKwECjcPJkODxzyAfwoA17gzhojCCRuG8DA4/H+lJam4O/z0K8jBJHPrjHb681QuNH0yJotmjWTBmAbFopIH5cfWktdI0ubf5mi2aEEYzaKPw5HOPWgD0j4Wf8jD4h/wCvSy/9Dua9KuP9Uv8A10T/ANCFfM8Wi6Uddu4zplmUW2gYL5C4BLS5OMd8D8hT7zR7GFgYNG0+RduSv2RSScgdfxPbtQB9NVFb/wCqb/ro/wD6Ea+cLbRtLlh3yaNYoxY/KbZRxk47elevfC60tl8AWarbxBVubxVAQYAF1KAKAOxb/j7j/wCub/zWi6/49Jv+ubfyqJraD7VGPJjwUYkbB6rRc20C2sxEMYIQkEIPSgC1UUP+tuP+ug/9BWj7Lb/88Iv++BUUVtAZJgYYzh8D5Bx8ooA4n4sf8gzQf+wr/wC21xXnVybgRf6MqtIT/EcAD/PH417pqGladfwx2t5YWtxbyPh4ZoVdGwCRkEYPIB+oFUP+EE8H/wDQqaH/AOC6H/4mgDxaxa6aJvtSFXzxkg8YHp75ruvhZ/yMPiH/AK9LL/0O5rrl8GeFbpFuLjwzo008o3ySSWETM7HkkkrkknvV3T9E0nS3lt9P0uytICFcx29ukaljkE4AAzgDn2FAF+4/1S/9dE/9CFS1VntoBGCIYx86DhB/eFS/Zbf/AJ4Rf98CgDE8Cf8AJPPDP/YKtf8A0UtdBXB+DPBnhW68C+Hri48M6NNPLpls8kklhEzOxiUkklckk963P+EE8H/9Cpof/guh/wDiaAOgorn/APhBPB//AEKmh/8Aguh/+Jo/4QTwf/0Kmh/+C6H/AOJoA6Cuf8Cf8k88M/8AYKtf/RS0f8IJ4P8A+hU0P/wXQ/8AxNHgT/knnhn/ALBVr/6KWgA/4QTwf/0Kmh/+C6H/AOJo/wCEE8H/APQqaH/4Lof/AImuQ/shP+glrn/g6u//AI7R/ZCf9BLXP/B1d/8Ax2gDr/8AhBPB/wD0Kmh/+C6H/wCJo/4QTwf/ANCpof8A4Lof/ia5D+yE/wCglrn/AIOrv/47R/ZCf9BLXP8AwdXf/wAdoA6//hBPB/8A0Kmh/wDguh/+JrkPFUfhTw1dSWqfDzR7ybyDcRbbWCNWjUHezMUwoVtgJ/2wegNH9kJ/0Etc/wDB1d//AB2uavtf0zT9SlspLjxQ8kUyxM0es3B6gEsB5+7auRk44zSs3og21ZvaO3hjVLqyil+Hnh+0juYN5eSKFvLk8tpAOI8FCEPzg9MHHNY9re+H2n0xm8L+D760uWlLy2OmwnciEZIBfK7QckYdsYJEeaSz1eyvblYVl8UR7g22SXWpwpwpb/nvkZCtjI7c44zTh1xXkgEr61GpYi5b/hIrs+VlsKQN/wA2evO3AORkUX94WvLZj7XUdKOn2cl74Q8JpNLeRwzmHR4mFuSrFoCrSKWmBA6HPzcITxVm5u9AV9Q8rQfAaRwuuGk09CbVGOVaUZBbK7egUBnUZY5Ay7fxN51pbTSjWoGuHQgN4hvmVImVjvYrkqRt5GMDIywFWZdXuA0/lR6y6iTZC58S3YV+TguQ52ZUFgOTjGQMjLe/9eQ47FbSPD+mX9pPcyWk9oz3t1/o8N1LEkIE8gCBEYKoAAGAO1Rz6Zo8UskSw3jupICjUbnPGc5AY46cdevauUi1/Vo5LoWWqXUNsbu4aNJFSRgDKx+ZnUsx55JJOae3iTxAqlv7ZuOBniCD/wCIr56vl2YSrzmqnutuy5pKyv6HqUsRglSipU7uyu+VandJ4V0l0Vgt7yM/8hGc/wDs9cZpWk2z6HYyZui7W0bYW8lUE7R0AbAqqvijxCzKP7YlwQTkRwnp/wBs6qQXF/bW8cEWpTrHGoRF2RHAAwP4K7csw+Nw3P7ape9rat9+55uaqniIwWFjy2vfS1/uNhLOzaWNcXYEgBXN/Nkg5xxu9s1FrOnxWWnfabea8jmjmhZHF5KSp81eR83Udj261lLqeqG6ki/tObaqKw/dxZ5Lf7HtRcy3t3AYZ9RneMkMRsjHIII6J6gV6vtKr0cn97PKhhKympOWi82Wpdf1qKPedf1rA/6ic/8A8XSJ4g1l5GQa/rWR/wBROfP/AKFWNmYPta5nBJwMbD3x/dqx9nl/5/Z/++U/+JqbI9LlR7F8E5ri/wBU8RyXt5eXUiw2ah57mSRgN0/GWJOPb3PrXrc8CCMcyffTrI394e9eD/CG6utPv9eEVy5LxWuSyqTwZvavUW1m/cYafIyD9xexz6UxnWfZ0/vS/wDf1v8AGooIEMZ5k++/SRv7x965r+29R/5+P/HF/wAKaus36DCz4GSfuL3OfSgDp2gT7VGMyco3/LRvVfei5gQWsxBk4Q9ZGPb61zH9s35cP5/zAEA7F7/h7UNrN+6MjT5VhgjYv+FAHWfZ0/vS/wDf1v8AGoooEMk3MnD/APPRv7o965r+29R/5+P/ABxf8KaNZv1LET8scn5F9MentQB1ggQA8yc/9NG/xo+zp/el/wC/rf41xOpazqz2ZSDUpbaRiAJYooyy9+Nyke3IrnrvV/EdrErf8JZqJLNtG+GzVR9T5HHT88VLmk7M2hh5zjzI9StoENrCSZOUHSRh2+teF/GG0jk+IMYLTDGlQfdncf8ALWf0NbWla74gv7XdH4q1JFQhQBDaNxtBHPke9ZV1oE3ifxZeNq2u6lNLb2NsElCW6HaZJ+CBEBgYz0zyeTxjbD1oQqpy2LVKVP35bHnb2kKyhA0+SM83cg/LmlisopIlctcAsM4F1If616T/AMK2sP8AoMar+cH/AMao/wCFbWH/AEGNV/OD/wCNV6X12h/L+CK9vT7HcfCW3T/hWumjdLxNdD/Wt/z8y+9di0CfaoxmTlG/5aN6r714z4YfWdN0ZrKx8Sajb2tveXcccaw2zYAuJBnLQk5PU89TxgcU7/hKfEDTrt8T6izDg4htfkUkdf8AR8A+vYY618tUzjDKrKGt030LWX1pRU1azPZLmBBazEGThD1kY9vrUv2dP70v/f1v8a8e1rWfE9loOo3SeKtQZ4LWSRVe2tMEqpODiHOOK5GT4j+NkjZv+EluDgf8+tqP/aVdWCxdPGxcqOyNoZPiptpJaef9dj6KigQyTcycP/z0b+6PeuQ+IqyRWmhxwXd7bibU9kht7uWJmX7PO2NysDjKg9e1ePRfEvxk0mF8S3AMnzH/AEW25OP+uXTj9KsW/iHxH4o1/RtO1TxBdSQ/aXkUpb26sjCCXkYi9CRzkc+uCN8RQqSozjB2bTs/MVXKMTTpSqu1l5nSX/2izjR01DWpASc51y7XGFLf3znoaTTyb2FmTUddjVCFAOs3X90H/np2zj8K0f8AhGrj/oY9V/74tv8A4zR/wjVx/wBDHqv/AHxbf/Ga+a/szMuW3tdf8Uv8jyOWRJ4a0wX/AIi1W3udT1x4obS1eMf2zdjDM84bkSZP3F6+nua07uw0+C4uofO1qQ25QY/t6/LMWK44Dnj5h0yeOlZXh3QrweKtXii8SarEVsrRjIsdqWbL3GAcwkYGDjAB+Y5zxjTuk1K2uLqEeKNYcwbBgJa7mLFQOBanj5+2Tx0r1qEKtOmoVJXklrqzCbkpWuasHhqzlt45HuddjZlBKHXb3g/9/apeEfB+lXeiTSzS6tv/ALRv1ymsXaAhbuVRwJQM4AyepOSckk1ag0TVZbeOR/FWtxsyglDFZ8H/AMB6yvC+nar/AGTOIvFWrQquo3y7UhtCCRdSgt80BOSck9sk4AGAMsbjcPhafPitY3ttfXU1wqnOTSZ0p8E6OLhE87WdpRiR/bd72I/6a+9JceB9EFtKW/tOZQhzHPq13LG4x0ZGkKsp7qQQRwRXOefrcmqx20fijVHJkeIt/oeUAJySv2XjOw4HfFTeI49d0zwvq1/F4u1Z5LWymmRZILPaSqEgHEAOOOxFcCzrK1OMeXV7e6js9nM9A+zp/el/7+t/jUUUCGSbmTh/+ejf3R714PN438XwxM58T3px0AtbXJPYf6moIPHviyS5eNPE14Nw35+zWuTwvbyeOo/Kvunk2JTs7feef9bp2ue/tAn2qMZk5Rv+Wjeq+9FzAgtZiDJwh6yMe31rwQeNfGDatBAfE93taCV8/ZbXIw0Y/wCeX+1+lWbnxd4tSE58S3zq3ykC2tB14/54+uK87EUpYeq6VTdCeNpJ2Pd/s6f3pf8Av63+NeN/EjT4bj4guHe5G3SrbHl3MidZbjrtYZ6d6yrTxr4tuY93/CT3gIAztt7UgZGcf6nrTbC11DxV4k1CbVNe1B5oLS2RZEjt1JUvMcECLHBz2zyc54xkpJl08VTqS5I7mPcWVpbuV33pwhc51GYE9enzc9Kfa6daXUAlEl8Mkji/nPQ4/vV13/CFr/0HtV/K3/8AjVH/AAha/wDQe1X8rf8A+NUzoOx+F1tGvgCzUNLhbm8AzM5PF1L3zz9a6xoE+1RjMnKN/wAtG9V964jQftHh7R4tMtLuWSGN5HDTKhYl3Z2JwoHVj2rQ/tm/Lh/P+YAgHYvf8PagDpL+yt59OuYZkMsUkTK8cjlldSCCCCcEH0Nc5/wrDwp/z6X3/g1u/wD47SNrN+6MjT5VhgjYv+FO/tvUf+fj/wAcX/CgBo+G/heYlHs7vbCdibdSuVOPvckSZY5Y8nJxgdAAGv8ADTwojRr9hum3tty+o3LFeCcqTJlTxjK4OCR0JBcNZv1LET8scn5F9MentQdZv2Kkz8qcj5F9MenvQAv/AArDwp/z6X3/AINbv/47SD4b+F7pRcS2d35ko3ts1K5Rcnk4VZAAPYAAU7+29R/5+P8Axxf8Kaus36IqLPhVGANi/wCFADR8NPChmaP7DdDaobeNRuQ5zngt5m4gY4BOBlsY3HLj8N/C9sN8dnd7idh36lcuMN8p4MhGcE4PUHBGCAaP7Zvw5fz/AJiACdi9vw96G1m/cYafIyD9xexz6UAL/wAKw8Kf8+l9/wCDW7/+O1u6TpNlpumx2dnE0NvEzqiLK3945JOckk5JJ5JJJyTWH/beo/8APx/44v8AhTV1m/QYWfAyT9xe5z6UAdO0CfaoxmTlG/5aN6r70XMCC1mIMnCHrIx7fWuY/tm/Lh/P+YAgHYvf8PahtZv3RkafKsMEbF/woA6mSKOOJ3zKdqk481v8ahiCPKAqthslmE7HkYH49vyrnv7b1H/n4/8AHF/wo/tvUf8An4/8cX/CgDO+KLTWulaMLW8vbYy6mEdre7kjYr9nmbG5WBxlQfwrzq5vby1i3trGvtk4Crq10SfX/lp6ZP4V6B4ghk8SWMVte3MqeTKJoZYQoaN9rLkZUg/KzDkHr64I53/hC1/6D2q/lb//ABqgDnbDULq8gLR6xraqpAAXWLojGAR/H713Xwxe4n1rXYbm/wBQuY47e0dBc3ssu0s04OCzEjO0flWP/wAIWv8A0HtV/K3/APjVbfh3Tz4aa6ktby4mnuQiyzThCxVN21cKoAALuemfm5JwMAHoU8CCMcyffTrI394e9S/Z0/vS/wDf1v8AGuTbWb9xhp8jIP3F7HPpTv7b1H/n4/8AHF/woApeDPCenXPgXw9O9zrIeTTLZ2EetXiKCYlPCrKAo9gAB2rc/wCEN0v/AJ+tc/8AB9e//Hq4Hwqdc/4Q/RPK8UanDH9gg2RJBalUHlrhQWhJwOnJJ96192v/APQ3ar/4D2f/AMYoA6f/AIQ3S/8An61z/wAH17/8eo/4Q3S/+frXP/B9e/8Ax6uY3a//ANDdqv8A4D2f/wAYo3a//wBDdqv/AID2f/xigDp/+EN0v/n61z/wfXv/AMeo8Cf8k88M/wDYKtf/AEUtcxu1/wD6G7Vf/Aez/wDjFdP4E/5J54Z/7BVr/wCiloA4j+xr/wD6GbVf+/dr/wDGaP7Gv/8AoZtV/wC/dr/8Zrn/AO3vEn/P1pX/AIAyf/HqP7e8Sf8AP1pX/gDJ/wDHqAOg/sa//wChm1X/AL92v/xmj+xr/wD6GbVf+/dr/wDGa5/+3vEn/P1pX/gDJ/8AHqP7e8Sf8/Wlf+AMn/x6gDoP7Gv/APoZtV/792v/AMZrmdZsdJttV/03UtQub7gtL/Z9m5XCkjLtBjOBwM59sVN/b3iT/n60r/wBk/8Aj1Y+oz3c18tzfT6V50gwCbadVOARkgT7c4OMnmgOhsWS6XcXaRWfiHU/OGdmNNgXopzgm2A+7uxg88471XsrDTJo9PEd3qUKvJNHCrafZAQEBi/IhwMhTkAknv3rNhv5IZ1Ed3oXmxqWC+RKSFCspOPP6AMwqCz1NmtLe1gudMMbO5jWS0ud5YoVYktPu+5kDPbGO1CAtQXOjXNtby/a9TT7VdpJEk1rpqF3YErN80YGTtPOd3tUk9tpSS3iEatI7kRnGm2H+lBWwMZiGQCuQWwDt4ziseLUbea2Bin00wtOGGLO7AyRjH+v/wBXg9PuUSahEou0N3ZYLBZFS3vMblwvyAT9RjBK8468Gjrp/WwLzMJoJp7q8lt71Hhe7nKPJBlmHmtydpUZPXgAe1I1pdqpY3cGAMn/AEc//F1LC15Ibh4obR0a5mIZZGQH943RdrYHoMnilea8UHdDa8HBHnse2f7npXtQwtFwUnHdeYRxeCS5ZSV1vuVhBeF1UzRgsCeYOmP+B1J9ivP+fqD/AL8H/wCLqdY75cbbS0GOmJ2/+IqCK9u5reOdbWAI6Bxm4PAIz/cpTw+Gp/GrfedeDjRxjaw/vW3tcu6F4autY1G9X+0YYWhihJP2UsG3GT/bGMY/Wt3/AIV/ef8AQag/8Aj/APHKxdC8Q3ekXVzOLGCb7SkaBftLLt2Fzn/Vnrv9ulb6eOb55oYho1vullSJf9ObALsFGf3XTJr4zNI5pHEzlhf4S2+HtrvrvcdXLcWm5Rg+VGUPC8vm+U+qrHIW2hWsc5+fZ2lPetD/AIV/ef8AQag/8Aj/APHK35n1WLEkmj6Tu3fKReOzE5J4Agznqfzp0WoazM7JHp+mkr1/0+QD8D5HP4V4ks0x7V4zX/khi8Fir/AxngfR5dE1zWLaW6S4Zra1k3rEYwMtOMY3H09a7iuF0/Vryw8Taib2ygWR7O2wsNwXGA8/OSi88njHbrW1/wAJP/05/wDkX/61fVYGpOph4TqO7a/rbQylCUHyy3Ogorn/APhJ/wDpz/8AIv8A9aj/AISf/pz/APIv/wBausR0FFc//wAJP/05/wDkX/61V7/xh9i065u/sG/yImk2+djdtBOM7fagDqKK55tX15FLNpOlhQMknU5MAf8AfioIfEesXEpij0rTt4HKtfyrjp62/uPzFTzI19hU7G1qq3DWJW1liimLDa8sZkUeuVDKTx7iudnGvwKp/tHTnZjtVV058k9e8+OgNWL3WNajti02lWA5GwJqDtk+h/cjAxnnnt65GTJrWqTJsl0bTnXrhr5iP/RNZyTk7o66U4U4cs3Z/MtWU2tX8TSRanpwCnBDac+egPaf0NXPDyXieJ9WF7PBNJ9jtMNDCYgBvuOMFm5685/CsiHV9St12waHpsSnsl6yj9Iaz18X6hpniO8kfSLV3mtIFKrfNhQrzYOfK5zuPGOMd88XSpzlOyRNWpCcOWLu/men0V523xLvVbadCt84zgX7H/2jQnxKvZEDroVvtPTN+w/9pV1fVqv8py+yn2LOmw6u0d41rfWMUJ1C82pLZu7D/SJM5YSqDz7CmG/1YOi/2lp+XIC/6A3IOMHH2jvkcdfas/RNe1R7CSSLS7MpJd3MnzXrAgtM5I/1R6E4z3xnjpVtdSv1LFdC0wFs7iLxuc/9sa+JxGW42WIqS9mmm3b4e57lLF4eNKMXOzSV/iHeIYNbHhnVTLqGnvGLObeqWLqSNhyAfOOD74P0rz5heopbz4DjsLdv/i67vU9Q1jUdJvLH+zrGP7TA8O/7c527lIzjyuetc0dC1dhgxWBB7G4f/wCN17eRUK2GpzWIXK21bb9Dtw+YYKEpOU2rpfzeZjJJduwAuLfkf88D/wDF1u+EVuR420XzpYnXzZcBIipz5Ev+0ahHh/VAQRBp4IGARO3H/kOrWl2mr6Z4k0i5+zWUjid1RPtTgEmGTqfL44z2Pb6j2qtWnGDk3ohYzMcHUw04RqNya0+L9T2SiuWufEes2gUzaTp4DZwRfyt0Ge1vxxTofEGs3AYw6XpbhSASNSk7gEf8sPQivL/tLCWvzqx8lzI1dPi1aXxlqv8AZd7ZW2NPs/M+1Wbz7v3lzjG2RMd/XOR0xzdub/xHayXCyaxo+Lfbvb+ymAy23A5uwf4hyePesbw5feIZfFOrvBpOltJ9itA6vqUigDfcYIIgOSctkYGMDk5425tR1uO4maTQNDMqFfMcX8zc/LtGRa8n7uB16U/aRqe/B3TOSprNluCLxVcW8cy6zo4V1DANo8uR/wCTNYvhq28SnS7gw6tpKL/aN8CH0uRju+1S7jkXA4JyQOwIGTjJ3ItQ8UTxLLHo2isjjIP9rSj/ANtqw/DVz4lGl3Ah0nSXX+0b4kvqkind9ql3DAtzwDkA9wAcDOB4HEnP9Ujy2+Jb27PudOB+N37ExvvEwvIrYajprNLI0asNJbb8uQx/4+s4GD2qDxdbeJV8F66Z9W0l4Rp1wZEj0yRGZfLbIDG4IBx3wfoalGqarFfhF0HRBcySFQy3s+WYZz8wte2W5z3NReLrnxK3gvXRPpOkpCdOuBI8epyOyr5bZIU24BOO2R9RXydNVVWp6RWq/k7npO2v/BPKpf7RhiaR72zCqMn/AEVv/jlRxy38sxjS8tCdu4H7K2COD/z09xV82urkc2lgec83b/8AxumrY6orblsdODYxkXLZ/wDRVf0U8ywV9Kjt/wBvHzX1etb4fyKSx6l/bduPtdpv+zTYP2ZsY3R548z6d/8A61+X+1IU3NeWhGcfLZOf/alVHXVIdbtS1rZlzbTYAumxjdFnny/p29fxty3OoxpmWzsQue92+Mjn/nl7V8tmdWnVxUp0neLt+S76nPVjOMlFpfgNgbVLhNy3dovAOGs2zg9OktdL4EW4XW9YFzLFI/2a1wY4ygxun7Fj/OuZtp75kJt7CwVTyQLl1/HHlVreGNVuLDW9TNzaRb5La3wI5ywwGm7lR6+lcUdzbB39t0/A9DubpLVVZ1dgxI+QZPTPT/D+WafBMLiFZVBUN/C2Mg9wcd65+TX4ZiDLp0chUEAswOAev8PenJ4jSNAiWKqo6BZMAfpWh7B0LMqIzuwVVGSSeAKqR6hHLvKxS7ViEu4gcg5xxnOeDwR2rL/4SbIwbP8A8if/AFqjOvwsu06chXpjfx0x6ehNAHQQTC4hWVQVDfwtjIPcHHepK51PEaRoESxVVHQLJgD9Kd/wk/8A05/+Rf8A61AGrDqNvPMscZZt2cNjjvj89rYPTj3Gbdc2NfhEgkGnRhx0YMMj8dtSf8JP/wBOf/kX/wCtQBsT3kVu5Rss4QyFRjgD1J4H4+h9KBdobiOHZIDIm8MVwPpzzng8e1YcviCGYYl05JB6O4PfP931pF16BHDrpyBx0beMj8ce5/OgDpapRarbTvsiLOxVmUAfe2kjjP0Pt+YrM/4Sf/pz/wDIv/1qhbXLdjk6bGT67h659PWplzdDWm6aT50zdt71Llgqo6koHG4AZB9OfcfnVgnCk4JwOgrnV8QxJI0i6eiuwwzBwCfxxTm8SK6lWsgysMEGTII/Kmr21JqODl7isjUXVIHikdEkdo1BZFXLAk42+mato6yRq6kFWAIIOeK5s63bMgQ6XEVByBuGP/QalXxKFUKtkAoGABJ0/SmQdAx2qTgnAzgVVtdRgvJGjj3BlGTux7EjrzjI56cjBNZD+JFkRkexDIwwytJkEenSmx69BE26PTY0YjBKsAcf980AdJUVxOttF5rhioIztHQetYn/AAk//Tn/AORf/rUyTxDHMoWXT0cA5AZwcH8qAN+GZZ496hgNxX5hg8HHSpK54eJQowLIDnPEn/1qX/hJ/wDpz/8AIv8A9agDXivoZiBHvbIYgheCFOOD/Kktr+O6kKIki/LuBcAA+uOecZHI45HNYj69BIu19NjZeeC4xz17d6WPXoImLR6bGjEYJVgDj/vmgCt4Yt9fPhPRjDqemJEbGAor6dIzBdgwCRMMn3wPoK1fs3iT/oLaV/4LJP8A4/XL6D4m1K28N6TBb6VaSxR2UCq8l6yM2I1/hERx+ZrQ/wCEt1j/AKAtj/4MX/8AjNAGx9m8Sf8AQW0r/wAFkn/x+j7N4k/6C2lf+CyT/wCP1j/8JbrH/QFsf/Bi/wD8Zo/4S3WP+gLY/wDgxf8A+M0AbH2bxJ/0FtK/8Fkn/wAfrt/An/JPPDP/AGCrX/0UteYf8JbrH/QFsf8AwYv/APGa9P8AAn/JPPDP/YKtf/RS0AcB/wAK+8Yf88dD/wDBhN/8Yo/4V94w/wCeOh/+DCb/AOMV3/8AwkOqf9CZrn/f6y/+SKP+Eh1T/oTNc/7/AFl/8kUAcB/wr7xh/wA8dD/8GE3/AMYo/wCFfeMP+eOh/wDgwm/+MV3/APwkOqf9CZrn/f6y/wDkij/hIdU/6EzXP+/1l/8AJFAHAf8ACvvGH/PHQ/8AwYTf/GKwtZ8HagbhbPUNV8L2lyo4ifWmRxuwAdrQepGOO4r1z/hIdU/6EzXP+/1l/wDJFc9qenvqt3dXM/hLxKslyCr+XcWAABj8vjM57frQB5tB4HmS5MA1rwvNcK0oaI64S5Kq3mAgQZyAxJHaorPwxdzW9jHHe6azXEz+W8lxco+4rs+fNoNgwwClgueMZr0PStATR9Q1G/Xwr4omkv4ZIbjzrjTgCrnJOVmBJ4xuJJx1JqjZva3EOnraJ4knWV5miMd9pD/a32hWIxLgsijaCmCoz6nKXmD02/rQ87tvCSXtjDcQXulyQCdY4XM9yNo/h25tMiP/AKadBz81TT+GriJ71X1awLQP5bbJ53KurbCIyLM7yCTkLuxuJOOtdfFaeGbi0g8vTNWmhhu0gt5BqGlP5LD7tuh87gjPH/LTnhqtXE+nRHUPP/4SGJoPL80vqOkbrIglQctLlcksMNkZdiBnmh/1+ALbX+tzyeEy2JuLRbN5RDdTx77eRGjOJWHylipI9yB9KjkdCG8zTJxuPP7yMZPP+37mrdzdWtlqF/AILiBVvrkLCYzIYx5z4UlNy5HTgkehNUnnsn35a8G85JEEnuP7voa+mhUp+ziudbLdo+eng8U6kpexlZvdKWpb+1z/APQOuv8AvqL/AOLrLsJZv7NtgLKdh5KgMGTB4HP3q0v7VtfS4/8AAaT/AOJp+ladqj6RZPHo2ryI0CFXj06dlYbRgghMEe4rLEujNx5qnfqvI9zh2riMBKpKUeS9t01ffuZauvmBVsZt4OQPNjzn/vurMVxOt9Yt/Z9wdt5bkDdHkkSrwPn6np6fStJNF1VCpGia4dowM6ZP0/749qSe3vbBrW7vNK1W3tobu3eSWbT5kVQJU6kp/wDrPArz8TTo+wnyyu7PS610Ppf7WqSi4cys9Oh213qMskBFz4f1ERA5JM1uuO3XzvfH41HaX3kSOtr4evw4ADhZrYn1Gf33161FceLNBuUCm7vIypyGSymBHGP7noTUVr4m8PWjEpd3rEjB32k575/ucde1fmSweK5Lewl6cs/8zsdSnzX9ovvRpaNomo+KfE2pvFb/AGFreztQyXjrlgXnwR5ZcY4PUg10D/DvV0XJuLHkgcO/c4/u0vwz1iy1LxH4gntGmeMWlkhJt5FOQ9yehUHuK9GnnQxjiT76dY2/vD2r7HL4ShhYRlHldtu33nzmMadeTTvqedf8K41j/n5sf++3/wDiaanw71d1yLix4JHLv2OP7temfaE/uy/9+m/wqKCdBGeJPvv0jb+8fauw5jzg/DvVxIqfaLHJBI+d+2P9n3qrq3wy1q40a+gS6sA0lvIgJkfGSpH9yvUWnT7VGcScI3/LNvVfai5nQ2swAk5Q9Y2Hb6UAeZPp3iKRGRvCOpFWGCDcWnI/7/1DH4f1e3nW5h8K6lJOykOftduxjPTad0+M4CnjIwRznIHrH2hP7sv/AH6b/Coop0Ek3EnL/wDPNv7o9qj2aOl4qozyXWLPXEsC8/hy/gCsCu+e2O89No2ynnGTzgYB5zgHnJH1KJC8mh3iIOrNNbgD/wAi16941vooNCWV0uCqTrkJbyO3QjhVUk9ewrzmfWrGdVBj1VCjblZdLuMg4I7xkdCaltxdkbRpxrLnm9THjk1GZd0WiXjqDglZ7cjP/f2s7/hHvEWu+ILv7BoF1I8NrB5iNPbqVBeXaeZMHOG6HtzjjPR2Gpadp8TRxpq7gkHMmmXBxgAdox6V1fw71GC68T6/LGlyq/Y7JcS2skZzvuezKDjnr0/KtKNacJqSJnShSjzxep54vw68XtLuk8PTw4U4ZruDBODhflkPJPA4xk8kDJCL8PfGaqFXwxcgAYH+l23/AMdr6EnnQxjiT76dY2/vD2qX7Qn92X/v03+Fdv16t5GHt5nkPh74Z67DokKzyWcMrPI7RNKSULSM20kKRkZwcEjPQnrWkfh3q4kVPtFjkgkfO/bH+z710i/EHw5byT27z3zSQ3EsT+Xpd06hldgw3LGQcEEcHtTT8RPDhuEfzNS2hGBP9kXfcj/pl7V58q9O7vJX9SPZzetmc7J8O9XjjZzcWOFBJw7/APxNO/4VxrH/AD82P/fb/wDxNbt58SfDCWNw73GoIixsWZ9JuwFGOpJiwBXW/aE/uy/9+m/wqozjP4XcUoyjujzNfh3q7M4FxY/IcH539Af7vvWH4k8Mal4an0S+mSO7BvzGsNq/zkm3mP8AHtXoD3r2OKdBJNxJy/8Azzb+6PauU+ISTXNlo81va3U62moedMsNu7uEMEyZCgFm+Z14AJwSegJGOMTeHqJK7s9O+hD2PPbzVztVLvQr5QxO0PPbLngg4/fehNLa30lujJbeHdRClssBNbnnA/6bemKuXLG6jCPpevADP3dGuu6lf+eXoTRbw/2WZrePTNbfD8sulXMinAC/Kyx4YYAwQSD618R9Wr8lvYv7pf5mVn2LXhHU9RHibWXi8NapOxs7QMiS2oKAPcYJ3TAYOTjBJ+U5xxnqHWa5nmkuvBmqr5wBdpZ7Uq5XBVcCc8kqoHGM4zgZNVvASTrres30tnewQTW1rDGbi0kiZmRpy3ysobGJF5xg5IBODjt550MY4k++nWNv7w9q+vwFG2GhzKztt/w4/ZRerObXU9WRQq+DNZVVGABNZAAf+BFZmkHW9Ms5YG8LanOXu7m43wz2mAJZnkCndMDuXftPGMg4JGCe8+0J/dl/79N/hUUE6CM8SfffpG394+1GNyyhjKap1r2vff1/zNKSVJ3icci3aSm5/wCEQ1gXCybkja5tiTnduZf9I2gZPIyCdwwDjiDXf7b1fw9qWmJ4W1O2a8tZbcTzz2nlxl0K7m2zM20ZycAnHQHpXcNOn2qM4k4Rv+Wbeq+1QarqdrY6Pe3dy0kdvBbySyuYXO1VUkngegrz48NYFSU9brzNvbSOB/4VxrH/AD82P/fb/wDxNNX4d6uzOBcWPyHB+d/QH+771vf8LV8H/wDP/ef+Cu6/+N1HH8UvCKvMTf3mGfI/4ll1/dA/55+1fS+wq/yv7jDnj3OM1r4eeIrW/s7q1totQKxSxtDbTKrjcUO795sXHy4655HHXFMeEPFErok/hu6hiLAtK9zbFUAOdx2yk4HXgE8dDXp+keOfD/iDWFtNNuriW4S3eUo9lPH8oZAT86DPLD863bmdDazACTlD1jYdvpWUoNO0lqYVMLSqy52eHxeDfFUAIj8K3wBx1u7U9PrNU2g+C9dvvEmqQ3FounzRWlq5jupUYsrPOAQYy46qepB4r2/7Qn92X/v03+Fc/aTp/wALB1g4k50qw/5Zt/z1u/akopBTwtOnLmjucm/w71dFybix5IHDv3OP7tO/4VxrH/PzY/8Afb//ABNeizzoYxxJ99Osbf3h7VL9oT+7L/36b/CmdJ5mnw71d1yLix4JHLv2OP7tB+HeriRU+0WOSCR879sf7PvXo8E6CM8SfffpG394+1DTp9qjOJOEb/lm3qvtQB5xJ8O9XjjZzcWOFBJw7/8AxNO/4VxrH/PzY/8Afb//ABNei3M6G1mAEnKHrGw7fSpftCf3Zf8Av03+FAHma/DvV2ZwLix+Q4Pzv6A/3fesXxRoF94Vsra5uVS6+03At447Vstu2O+Tv2jGEbv6V7DFOgkm4k5f/nm390e1cb8ToLi+0fS3tLS6uPs2oCaVIbd3cIYZUyFAy3zOvABOMnoCQAeVNqk6FQ2kXqljgZkg5P8A38oXVJ33bdIvW2nBxJAcH0/1lXJrO8nKE6Pr6lDkFdIuQevT/V9OKcmnXtjLJF/ZWuSbTsyumXEiccfKyx4I9wSD1zQBoeF9LvfFVxe28EP2OWzSJ3W7YfMJC4UjYW/55t1x2ron+HerouTcWPJA4d+5x/drJ8E+JtO8M+IdZGsx6lZNcWlp5SSaZc7mCvcZO0R5A5HJ4POOhx2c3xN8KugC3d8TvU/8gq67MD/zzoAxP+Fcax/z82P/AH2//wATXB3F7PBe3VsmmXc32a4lt2kjaIKzRuUYjc4OMqeoFet/8LP8Kf8AP3ff+Cq7/wDjVeVQTy38+oXlnpur3FtPqN5LFLFpdwysrXEhHIT35HUHIOCKAKH9svv2f2Zdb842+bBnPp/rKWfWJra3luJtIvliiQu7boTgAZJ4kq4ukXRLXJ0nXWCvjy2064HLZPCbMkfLycEDIz1Ga+ux3g8PamW0jWY1+yS5eTS7hFUbDyWKAAe54FAAdSuQCTo18AOpLwf/AByoxrLsyqul3RZxlQJYMke37ynSataSxPG0V+A6lTiwn7/8AqOPULONw+zUWb5uTYTc5x6J7CgDS0hrnV9bstKFhPay3jskck7R7MqjOQdjMeiHtXaf8K41j/n5sf8Avt//AImuT8J6lBceP/DipHdArczE+ZaSoP8Aj1n7soz16V7t9oT+7L/36b/CgDzOP4d6vJGri4scMARl3/8Aia5XxFbXfhzWRpctrJeT/Z0uC1qybVVmdQDvKnOY26D0r3G2nQWsIIk4QdI2Pb6V5B8SNQht/iC5dLk7tKtseXbSP0luOu1Tjr3oA5Z9WmjBMmk3iAdS0kA/9qU4alcsARo18QeQQ8H/AMcqGe/sZ3V2ivwyfdIsJuOQf7nt+pqSLVbSKJUEd+cdzYTZP/jlAGronhrxI3h3SXtdBubuCSwt5Enint1Vg0St0eRW4zg5HUHGRzV7/hGvFf8A0Kt9/wCBNp/8ert/CXiWw0/wR4dtZrfVXkTSrTJg0m6mQ5hQ8OkZU9ex46da2P8AhMtL/wCfXXP/AAQ3v/xmgDzD/hGvFf8A0Kt9/wCBNp/8eo/4RrxX/wBCrff+BNp/8er0/wD4TLS/+fXXP/BDe/8Axmj/AITLS/8An11z/wAEN7/8ZoA8w/4RrxX/ANCrff8AgTaf/Hq9P8Cf8k88M/8AYKtf/RS0f8Jlpf8Az665/wCCG9/+M0eBP+SeeGf+wVa/+iloAP8AhMtL/wCfXXP/AAQ3v/xmj/hMtL/59dc/8EN7/wDGaP8AhO/B/wD0Neh/+DGH/wCKo/4Tvwf/ANDXof8A4MYf/iqAD/hMtL/59dc/8EN7/wDGaP8AhMtL/wCfXXP/AAQ3v/xmj/hO/B//AENeh/8Agxh/+Ko/4Tvwf/0Neh/+DGH/AOKoAP8AhMtL/wCfXXP/AAQ3v/xmuN12w0HXNWutRkTV1nmXCs3hi8do8IFXB8vswDduQPTNdl/wnfg//oa9D/8ABjD/APFVyfjnxJo2tw6daaR4s0i3lSaSVr1NWgjEI8mRAN24sGYyABlVscnsATzC19GZejeG/Del6vqGoS/25cyXcc6Av4dvi0bS4zICyNiQjIYgANkcDGDMljbp9kcahqqzRSPJJJH4SvRlioVdgKnaAByDuBySNpwQljqcUBtra4+I+iTWq2pSWZ9cV5d5ikQccBgCyHcSCSucA1n20dhappMlr448H2a2FxJOlgl8rwoWQplXDJknOeU4LMR6FJWdl0/zYXurv+tCaPw7pcVnb20d/ryLbMiQ7PDeoKBCvRWAADvyfmPynuhqy+n2zNM4u74OXEkDnwffZRzy5bAAfcSzHgHO3JIUCsK20jR7PTre0g8aeFI1t7lHwupxYmK/8vD5QkSnuFweBiQdatXMGh3D6g8mu+C5XuHWRt+uDbdHO5hKCh4DHK8sAFUBRkmh6v8Ary/r5BHRf15nml3Lb2epX8EYumjW9uAhe2kD7RM4G4Fcq3qDgjuKpNLGzOR54Ddvssh/PjmrdzeWUOo6hGdTtrjbe3GJxMpEo81sODnkEc596qNeQFnK39ttPQGcf5H4V2t+Z91hai+qUlzL4Vp209Sdb2IKAVuCQMZ+zSc/+O17f4a8RWB+H2j2TRausn9lQwl49Hu5FB8oDIZY8MPcHB7GvEF1Cz2jde227HOJR/jXt/hrxZ4ei+H2j2h8S6Rb3iaVDFtkvo1aOQRAYIzkEGuTG6pdTwuJpcyo+8nvt0282WbbUtKgu4Lh01ljDHsRI/D91GucsSeIcjO7oMZxzmsr4j+JLG88DXsEUGqq7TWxBm0q6iXieM8s0YA6evJ4HJrVtvE2gpdwSzeMtFEUceDGmph9zZbOSz9MFeoJ44xWV8R/Ffhy+8DXtvaa/pVxO01sVjhvI3YgTxk4AOeACfoK5qf8SPr+p8rTX7xadjx+W8hkUDbccHODayEH9KI7q3jZ2Edxljk4tZPT/dol1CyZQFvrbrz+/Az+NEd/Yozk39udx4zODjj619Tza7r+vme9fXc9V+B91G+peJGCzY8mzHMLg9Z+xFevTzoYxxJ99Osbf3h7V5D8D7y1fUvEjpcwsvk2YyHBGcz/AONevT3MBjAE0Z+dDww/vCvFxLvVkcNT42S/aE/uy/8Afpv8KignQRniT779I2/vH2qX7Vb/APPeL/vsVFBcwCMgzRj53PLD+8awIBp0+1RnEnCN/wAs29V9qLmdDazACTlD1jYdvpQ1zB9qjPnR4CMCdw9VoubmBrWYCaMkoQAGHpQBL9oT+7L/AN+m/wAKiinQSTcScv8A882/uj2qX7Vb/wDPeL/vsVFFcwCSYmaMZfI+Yc/KKAMTxhMToqvHb3c2yZWZYLWSRsYI4VVJPJHQV57dyvcxKn9ma0AGyQ+iXbK3sR5Yz6/UCvYvtVv/AM94v++xR9qt/wDnvF/32KhwTdzop4mVOPKkeLaX5ljbFDY63MGIYEaHdKOgH/PM5zjOfeur8BPJ/wAJHrdzJZahBE9pZxo1zYzQ7mV7gnAdQTjcv513NtcwLawgzRghACCw9Kzr3xP4f0rUWi1HXdMs5GiRlS4u44yRlhkBiOKagk7iniJTjytGjPOhjHEn306xt/eHtUv2hP7sv/fpv8Kw28aeFbkbIPEujSuCHKpfxMQqncx4boFBJPYAml/4Tvwf/wBDXof/AIMYf/iqowPLI9Ztba81SKSK+LLqt9kx2E7rzcyn7yoQfzrP+0WpkDO+okKdygaPcdcjknZyTjk8H0Iq7a+JNCWXUC2tacN+p3rrm6TlWuZGUjnoQQQe4NUv7asTIC3iTSQqndxfjLHIz3wM4PHIGehr4TEU39ZqtRfxP83/AHT6ilNexgrrZfl6j/EOuWk3hnVYlh1AM9nMoL6dcKMlD1JTAHueK97+0J/dl/79N/hXg+t63pN/oGpWdnqllc3VxayxQwQ3CO8jspCqqg5JJIAA617x9qt/+e8X/fYr2+H4ctKfuta9f+GR5mayvOOqenQiinQSTcScv/zzb+6PaiWdDJDxJw//ADzb+6faiK5gEkxM0Yy+R8w5+UUS3MBkhImjOHyfmHHymvoDyiX7Qn92X/v03+FRW06C1hBEnCDpGx7fSpftVv8A894v++xUVtcwLawgzRghACCw9KABZ0+1SHEnKL/yzb1b2onnQxjiT76dY2/vD2oW5g+1SHzo8FFAO4erUT3MBjAE0Z+dDww/vCgCX7Qn92X/AL9N/hUUE6CM8SfffpG394+1S/arf/nvF/32KiguYBGQZox87nlh/eNAA06faoziThG/5Zt6r7VkeMy114F8Q28EM8s0umXKRxpC5LMYmAAGOpNa7XMH2qM+dHgIwJ3D1Wi5uYGtZgJoyShAAYelAHzpNpuqyxNGNE11N3BI0m4zjv8AwVDDpGrJctKdI1xzt2sP7HuM5wOp2e3619Lfarf/AJ7xf99ioormASTEzRjL5HzDn5RXtPPcQ3dxj+P+Zx/UqdrXf4f5HkXw1tb638dfaLnS9TtoRpk6eZcWE0QLGWAgAsoycKfyr125nQ2swAk5Q9Y2Hb6UNcwfaoz50eAjAncPVaLm5ga1mAmjJKEABh6V5mJxEsRVdWe77fcdNOmqcVFEv2hP7sv/AH6b/CuKvvFekeH/AIg6kdSluYvP0qy8vy7OaXO2W6znYhx94dev4Gu1+1W//PeL/vsV438SNSsLb4guZ722iD6VbBTJKq5xLcZxk+4/OsCzuD8SPC9yNkd5d7gd536bcoML8x5MYGcA4HUnAGSQKX/hZ/hT/n7vv/BVd/8AxqvF7jWNOkcmPWLADYQv+lqu1uecDr2+mKfa61pkcAWbV7BnBPIulPGeOSc9KAPoLSdWstS02O8s5Wmt5WdkdYm/vHIIxkEHIIPIIIOCKstOn2qM4k4Rv+Wbeq+1cn8Lru2bwBZstxEVa5vGUhxgg3UpBrrGuYPtUZ86PARgTuHqtABczobWYAScoesbDt9Kl+0J/dl/79N/hVe/v7ODTrmWW7gjjSJmd3kACgAkknsKzP8AhO/B/wD0Neh/+DGH/wCKoA1op0Ek3EnL/wDPNv7o9qJZ0MkPEnD/APPNv7p9qyB408Kwlnl8S6MiTHfEzX8QDrjblfm5G5WGR3BHaprXxP4f1W7ih07XdMvJUJdkt7uORlXBGSFJ4yQM+4oA1vtCf3Zf+/Tf4VFbToLWEEScIOkbHt9Kl+1W/wDz3i/77FRW1zAtrCDNGCEAILD0oA8g+JGoQ2/xBculyd2lW2PLtpH6S3HXapx171x15dWV2wby71HC4DDTpsjkHrs9j+ddj8SNSsLb4guZ722iD6VbBTJKq5xLcZxk+4/OuOvNV02Zg0Gt2UbBcf8AH2AM5HbODxmgCa21O2gh2Mt+53Fi32CfnJJ/u+9evfC65jbwBZsFlw1zeEZhcHm6l7Y4+leQ22t6YkOJtYsGk3Eki5TuSQOtew/DSWOLwHZiSRU3z3Uq7jjcj3EjKw9QVIIPcEGgDqWnT7VGcScI3/LNvVfasTx1Oh+H3iUASc6VddY2H/LJvattrmD7VGfOjwEYE7h6rWJ46uYG+H3iUCaMk6VdAAMP+eTUAeJS6taywvGI75dylc/YJ+M/8AqvDd2ccqSmK7LIGAxpswwDjp8vHT9TViXXNKaF1TV7EOVIU/aU4P51Xh1XTFlR5NZssKGG0XoI7Y6nnv19aANXRfEenWHi/Qby6+2RwQ3MhdjYT97eZRgbMnlhwM+vQGvVf+Fn+FP+fu+/8FV3/wDGq8Sv9a0p7zTGXU7NglyzMROp2jyZBk88ckD8asXOtadJFtt9Z0+N8/eM6nH6/SgD2QfEjwvaqLeW8u/MiGxtmm3LrkcHDLGQR7gkGvN/GHirStW8bS3di15LCNOt4ifsE4IYSTk8FAejDnGDz6GufsdZsIomFzrGnsxORtulbsM9T65qOLWtKGu3ch1OzCNbQKG89cEhpcjOe2R+YoAkur20uWUlL4YxkHT5yDggjI289/zqaHVbaKFUKXzEDr/Z84/9k6VDdavpsrKYtaslXjcv2tVzgjuDkcZ/Spodc0pYVEmr2BcDnFyh/XPNAHrfhLxLYaf4I8O2s1vqryJpVpkwaTdTIcwoeHSMqevY8dOtbH/CZaX/AM+uuf8Aghvf/jNYfgzxp4VtfAvh63uPEujQzxaZbJJHJfxKyMIlBBBbIIPatz/hO/B//Q16H/4MYf8A4qgA/wCEy0v/AJ9dc/8ABDe//GaP+Ey0v/n11z/wQ3v/AMZo/wCE78H/APQ16H/4MYf/AIqj/hO/B/8A0Neh/wDgxh/+KoAP+Ey0v/n11z/wQ3v/AMZo8Cf8k88M/wDYKtf/AEUtH/Cd+D/+hr0P/wAGMP8A8VR4E/5J54Z/7BVr/wCiloA6CivKP+ET8N/9C/pX/gFH/hR/wifhv/oX9K/8Ao/8KAPV6K8o/wCET8N/9C/pX/gFH/hR/wAIn4b/AOhf0r/wCj/woA9XrkPFSeNGupI/Ds0aW7wGTzWSNmjdQRsVWIBLblYE8DYQSAa5f/hE/Df/AEL+lf8AgFH/AIVxmq2htNcmtLTwVpUsCzJ5b/2KXUx4Bb94vG4knHGBjk8ii13YL2Vz0+wt/H2bf7be7ibUxyfu4EXzDE5EhC5IYOEBAJXk4BHNZdrpnjW2n0qVLe/lt4TMTb3WolnUnbgyuJ8PyGKgiQDdgheo4u10h5JcTeEdECuj7Quk7Cp2My5YnH3lAPA+8OnfPg0l45bFm8NW9xbbn3s+kRpJKMchkEI24OccpnA+90oT96/9dQtaNjurbQPH1tp1vCLi/eSK5QzNNfb2mcfekU+aNsR4+U5xg/uznFWrnSfFsr6g5h1/946uyR6pGolBO4rERKPL2kheAuVVss2Qo80g0a9jsofN8OWkswnQTs2kRKQ38SKBCdyejcDr84qebRkZrwroyRqGB2r4fQmJScjy/wB0Q5AKqcljyThQMlPf+vIFt/XmdPoiXEdncpduHul1C8EzDoz/AGmTcfzzTLoask0ptW8xGLbQ+zC/KMY6HhievpWX4c8P6VPpBkvNE077R9quVcG1Q7SJ3G0cdBjA9hWnJ4b0JInZdB012CkhfssfJ9OlfAYyVOOMqt/zS6K2/qejRyec6cZqW6TNYdOa8Z0/P9l2uOvkJj/vkV38OjaZJcIp8N6eIs4Z205VznPODyO3Y9ecVp/8IzoH/QD03/wEj/wrsyzMqeWud05c1uyta/r3PWynDzwUpSXvX+X+Z5epuMpuU4zzyP1/+tWnpH/IxaL/ANhS0/8AR6Voa1oulReJpoo9MskjFnCwRbdQAS8oJxjrwPyFVv7H0z/oG2n/AH4X/Cv0zLcHPMcFHExdlNPR9Ohx5hxKqXtMJKm3o1fm7r0PoLU/tvkxfYgxYyDfsZQQuD0LAjrjtSWK6h51w94y+WXIiQEEhQxweAMZGOMn8OlfOMVjZvcqjaLbIh7m2XpyRz+A496u/wBj6Z/0DrP/AL8L/hRDhqpJXVRfcz411orQ980j/kfda/7Bdh/6Nu66O4/1S/8AXRP/AEIV4P8AD62gtdY1lLeCOFDb2pKxoFGd03PFd9XmVqDw9R0m72PTou9NM7+orf8A1Tf9dH/9CNcLRWRod03/AB9x/wDXN/5rRdf8ek3/AFzb+VeO+IbCz1DxPpMN7aQXMYs7tgk0YcA77cZwe/J/Omf8Ix4f/wCgFpn/AICR/wCFRKdnY6aWGdSPMme1VFD/AK24/wCug/8AQVrwa60bTIVlaLw3pzlXICDTgTgZ5zjBzgdOme9aY8M6AQD/AGFpgyOn2SP/AApe0Rf1OV7XPa6K8l0fR9L0+7eay02ztpDGVLwwKhIyDjIHTgflW3Vxd1c56tN05crO6tf+PSH/AK5r/KvDfi9/yUNP+wVb/wDo2eu4ryr4g20Fx4y/fwRy7dPhxvQNj95N611YO/t42/rQdH40YD+YZQAWCY6jHX3zSxBxEvmEl8c5x/Sqj6fZ+aFWxtgCOpgB/wD1UsWnWbRKXsbUMRkgQgV7acr7fj/wDt1ufQ3wl/5Jtp3/AF3u/wD0plrsW/4+4/8Arm/81rx74eqqeCrREUKqzXAAAwAPPkrp88Yr52fxM86W53V1/wAek3/XNv5VLXlHiz/kTdc/7B9x/wCi2rxWSws1jYrZW5IHH7of4U4Q5j0cvy2WNUnGVuW343/yPryH/W3H/XQf+grRN/rbf/rof/QWr5B8qKfyI5rNCkabIw0QIQZLYHoNxY49ST3rQ0XS9Pl8S6XFJYWrxvK4dGhUhh5Mh5GOeQD+FTiF7GlKq9eVN/cdNfJJ0aEq3Omon1nUVr/x6Q/9c1/lXhV/4e0qKNGtdB0pjk7lNirdFJHTGORj8akt9H0zUXnub7QbETvJuZpLVSzkgFmJI5O4tzXzv+sNPl5uR/ejwec9xX/j7k/65p/NqLj/AFS/9dE/9CFeQ+FPC3h648TaxFPoOlyxx2doyI9nGwUs9xkgEcE7Vz9B6Vuy+HtJtLu7Fl4S0oFFEcZTS4/nDhVf5sgEYdgRwMA5PWvVoYuNamqiW5DrJOx6NUVv/qm/66P/AOhGuNg8FeGWt4zP4W0NZSo3hbCLAP8A3z/n3rF8NeEfDU+l3DzeHtJkYajfIC9lGSFW6lVRyvQAAAdgAK5cyzaGApKrKLd3bT0b/Q0oS9tKyPTG/wCPuP8A65v/ADWi6/49Jv8Arm38q82Xw9pjXYso/DGjpZvcEzK2lDbhd4Rs8KxxuwccbvflPFHhjw/p3hLWb6x0LTLW8trGeaC4gtI0kikWNirKwGVYEAgjkEV5S4roucYezevmjp9g+56fUUP+tuP+ug/9BWuFoz+lfVmB3Tf8fcf/AFzf+a0XX/HpN/1zb+VeH+Oo0utU0m0uEWW2aG4kaGQbkLq0QVsHjIDMAe24+tc1/ZtlaPHcWenWiTxurI6whWVs8MCBkEHBz7VLlZ2OOtjI0p8jR9NV5B8Qf+Shy/8AYKtf/RtxXn1ppOnSx5l0myVgB/y6qvOOmCO3rW34T8P6Lc63qkc+j6fKiW1syK9sjBSWmyQCOM4H5ChSuwo4yNWfIkMuDc7z5IbAQ7cbcFueufw6U+1MxgH2gESZPUg8Z46cdK67/hE/Df8A0L+lf+AUf+FH/CJ+G/8AoX9K/wDAKP8AwqjsOn+GH/IhWv8A193v/pVLXVt/x9x/9c3/AJrXn9raW1jbJbWlvFbwJnbFCgRVycnAHA5JNTZ4xQBv+O/+SeeJv+wVdf8Aopq8cnMghbyhl+MYxn3xnjOK9BlijuIZIZo0kikUo6OoKsp4IIPUGsr/AIRPw3/0L+lf+AUf+FAHFob0ywll2oAN4LKTnn257dMVueGv+R98N/8AX3N/6Sz1sf8ACJ+G/wDoX9K/8Ao/8KmtfD2iWNylzaaPp9vOmdssNsiMuRg4IGRwSKAPUaitf+PSH/rmv8q4WigDul/4+5P+uafzai4/1S/9dE/9CFcLRQB39RW/+qb/AK6P/wChGuFooA7pv+PuP/rm/wDNaxPHf/JPPE3/AGCrr/0U1YFMlijuIZIZo0kikUo6OoKsp4IIPUGgDz+Xf5L+X/rNp2/XtVeFboyo0juIwGBU7eemM4/Hp7V2f/CJ+G/+hf0r/wAAo/8ACj/hE/Df/Qv6V/4BR/4UAcPqP/H9pP8A19t/6Jlq1cm4EX+jKrSE/wARwAP88fjXXf8ACJ+G/wDoX9K/8Ao/8KP+ET8N/wDQv6V/4BR/4UAcbYtdNE32pCr54yQeMD0981DD/wAjDe/9elv/AOhzV3H/AAifhv8A6F/Sv/AKP/Cj/hE/Df8A0L+lf+AUf+FAHG3Quty+QxC8bsAZ6jpn2J/KpoTIYVMow+OR/wDq711n/CJ+G/8AoX9K/wDAKP8Awo/4RPw3/wBC/pX/AIBR/wCFAHb+BP8Aknnhn/sFWv8A6KWugrxPwx4Y0C48J6NNNoemSSyWMDu72kZZmKAkkkck1q/8In4b/wChf0r/AMAo/wDCgD1eivKP+ET8N/8AQv6V/wCAUf8AhR/wifhv/oX9K/8AAKP/AAoA9Xrn/An/ACTzwz/2CrX/ANFLXEf8In4b/wChf0r/AMAo/wDCu38Cf8k88M/9gq1/9FLQBxH/AAjNh/z8ar/4Nrr/AOOUf8IzYf8APxqv/g2uv/jldP8A8IG//Q1a5/3xaf8Axij/AIQN/wDoatc/74tP/jFAHMf8IzYf8/Gq/wDg2uv/AI5R/wAIzYf8/Gq/+Da6/wDjldP/AMIG/wD0NWuf98Wn/wAYo/4QN/8Aoatc/wC+LT/4xQBzH/CM2H/Pxqv/AINrr/45XKa7LBp2r/YLdrzKgFjLrV2XbKFshBIPl4xuz1yMd69S/wCEDf8A6GrXP++LT/4xWPruiLoL2vn+I9fkjm37mRbPK7RngGDnP1FAHCWt1Fcy7DZakoZHMezX7t2JCM6jbkddhHXjjrniGwD3cdpN/aEkkRMrztFf3pV4owCzI32g4wWCcg85PtXWxvYS3UkKa94q2okzecYrDYWjDkrxFnJEbEcY46jpVCC5n+1WMF3qmswea7LdOs9q6W/AKnd9kAOdwHzFOQQNxGKS3sHS5yEGqXH2KGSf7UZWnRJfL1O7CxE9YWzcZ8we2Tzwhqea/UNeeXqKokbDBfV7wmBSflMg88E5XHTaAWAyTkDcttYmlsLS4nvteie5KSLGsttJsgYZ3sRZ4Vh3Bwo4y4zV+Y6irXPkXusSIJfLtpGu7MK/JwXItT5eUUuANxxjIXIJHo/68gjqjE8OaRbXmkG4lbUYpHurklBqNwu39+/Bw/X1PUnk5JrTk0KyjieQy6oQqk4XU7nJx/20q54T8MDVtCN8mv6xCs15dkIFtun2iQZOYTycZPbJOABxVy58PJatOG1/X38kHJRLP5iF3EDMQ52888fjX55jcT/tlWCqWtKWmumvoe/h8XQVGCcb6Lou3qctDbWE9wkSvqDAnDOmrXRUE5xg7sdvb2zWn/wj9l/z31L/AMGdz/8AHK6SPwUzxq58R62hYZ2stpke3EOK8ftPEGv3FlBM+tXAaSNXIEMGMkZ/55115Zg8RmspLCVPhte7l1v5eRpHF0OsfwX+Zf1rSbaPxNNEst6VFnC2WvZmOS8vctnHHTp19TVb+y7f/npef+Bkv/xVZst3f3l99ol1G8aZ4wnmGOEAopJHAX1c9u9PUXjXFrGdTucS3MMTfJF0eRVOPk64NfrOVTp5flsKeJjzSgndqz7vrZ7HzOPwlWtXnVpu0X/kOiS0luVhBvRu6E3kwPcg43dMCrv9l2//AD0vP/AyX/4qugufC6W0Qf8AtTVpMsFwgt88nA6xjvUVnoFrfZ8nWdV+VQx3LAMZJGP9X1+U/pXnw40yhR5nCT/7dX+Z5zw9TdP8WXPh9bpb6xrKI0hBt7U/vJWc/em7sSa76sP4d+HII/EWuwSXl1PttLNw8hQHl7gY+VQMfL6d69Al8P2iICJJuWUcsO5A9K4qmKpYubxFFWjLVdD0KUXGCTOborp/+Ecs/wDnpP8A99D/AApkXh+0dCTJNwzDhh2JHpUGh5n4hs4r7xPpMUzTqos7tgYZ3iOd9v3Qg456dKZ/wj1l/wA99T/8Glz/APHK7vVfAtnqOpWc6anqNnLDDKge3MRyrGMkHfGw/hHSqs3w8WOCRx4n1zKqSMraen/XCs5Rbeh2Ua9OELSR51dW9harKxfUCEcrj+2LndxnORv46ceuR0rTHh+xIBE+p4Iz/wAhS5/+OV23/CuU/wCho1z/AL5tP/jFRp8PFZ5QfE+ufI2B8tp6A/8APD3qeSRp9apX2/BHPaPpVvY3bywyXjMYypE15NKMZHZ2Izx161t1X1rwfLo9mlxbeJtZLtIEO9LUjGCf+eHtXOzw6lAqn/hItVdmO1VWK1yT17xY6A1Sly6MznTdZ88FodVXlXxBt0n8ZfO0g26fDjZKyf8ALSb0IzXTWRvr+JpIvEmqgKcENFa56A9ovQ0/SfAkPizxRqa6prmqs9rZWpSSP7OpIZ5+D+6xgbeOM8nOeMb4etCNRSlsQqUqXvy2PLXtIVlCBp8kZ5u5B+XNLFZRSRK5a4BYZwLqQ/1r22X4LaMiAjXNc5ZRy9v3IH/PGn/8KT0X/oOa5/33b/8AxmvT+u0P5fwRXt6fYxfh6oTwVaKM4E1wBkkn/XydzXT1w+kaVd2Ftc2Vpr+oxW9tf3kMaiO3PC3Ei5JMROTjJ9zxgcUG8uw6L/wkeq5cgL+7tOQcYOPK75HHX2r5WrnOFVWUNbptbGiy+tKKmrWZ0Hiz/kTdc/7B9x/6LavFZLOFI2bdcHA/5+ZB/wCzV6P4jttRXwvqxfxBqEqCymLRvFbgMNh4OIgcH2INdb/wpDQ/+g3rn/fdv/8AGa7cBmFDExlKn08j0MFUp5c5LExvzWtaz2v3PBo4reR1UNcfMM/8fMn+PStPRdOgk8S6XGz3QV5XBK3Uqn/UyHghsjp2+lexJ8E9EZ5Qdb1z5GwPnt/QH/nj71JH8GdHs721uINd1xZkkOxt1uduUYHjycdCRz610Yp+1oTpw0bTS+aNcVmuEq4edOMHzNaOyX6nJX+lW1nGjodQkBJznVrlcYUt/eOehpbHTLG+jd1fVECsF+bVLjP3QT/y07E4/CvQ/wDhW8f/AEM+uflaf/GKjh+HSSQRufE+uZZQThbX0/64V8l/YuN5bc6v/il/kfL8rOW8KeHLGfxNrETz6oFSztGBTVblCSXuM5KyAkcDAPA5x1Odq603TLa4uoQ+sOYNgwNdvtzFioHAc8fP2yeOladl4ANhqVzPbeKNcjlmhiSR9todyqXKjmDHG5unr9Kuy+GL9EBHi/XOWUcxWXcgf8+9e7hsNVp0owm7tIzlSm3e5Rg8K6fLbxyPLrcbMoJQ63ecH/v7WL4a8MWE2l3DNcasCNRvk+TV7pRhbqUDgSDnA5PUnJOSSa6z/hFb7/ocNc/79WX/AMj1T0/wTNa2zxweK9cjRp5pCAlocs8jMx5g7sxP48cVxZvl2JxdBU6ElF3vu1pZ9l5m2GTpybnqc+NOsX1JLSI6o26Vo2b/AISG8ygXPJG/jO04GecUni7wxYW/gvXZkuNWLR6dcOok1e6dSRGx5VpCCPYgg1058KXonRP+Eu1zBVif3Vn2I/6d/esjxl4Xu7fwP4gmbxTrMyx6bcOYpI7Ta4EbHadsAOD04IPoRXhQ4ezFVIy9okla/vSd9fQ63Wh2H0V5bLrmuwxNI/iG7CqMn9xb/wDxqo4/EWtyzGNPEN4Tt3A+RbYI4P8Azz9xX6e8lxSdnb7zzPrdM3PHdul1rejpI0qgW10f3crRn70HdSDXNz6bbwx7g18/IGBfTDrwP4/XFbvhrSLnxj4xhstV1zUCsOn3EsbxJArA+ZACP9VjBz6Z4GCOc91N8JtPjgkceINcyqkjJtvT/rjXmYnDVKFV057o56tGpXl7Sm9PmeS2llbXMe7feAgDO2/mIGRnH3utdP4Et0tdb1hI2lYG2tT+8laQ/en7sSfwrt/+FR6d/wBDDrn523/xmmeHfBdnpHjHWbJb6+uV/s+ylDzmPcC0lyMfKijHyjtnk81iotMvD4arTqc0np6sqDV4t+GCou1mJdwpUAkAkHoDjvz7cHDrLUheTGPy1XCBgQ+7PTPGOByOuDz0612c3h60VAd8xyyjkjuQPSn/APCOWf8Az0n/AO+h/hVnectI4iieRiAqKWJJwBj3rNg1qObzQUCmOPeAX+9gA8ZHTBGCffgYNdxF4ftHQkyTcMw4YdiR6UN4etPPRN82CrN1HUY9vegDlbWf7TbJLgAt1AOQCDg89/rSXVyLWNGMbvvkVAFHTJxk+wrq5vD9pHBI4kmyqkjLD0+lP/4Ryz/56T/99D/Ch+RUGk05K6OGXWIns1uAoG59hVmxjrz6noeg6j8a0q6SPw9ZtJLl5vlYLkEcjAPp7muS+IltNoum6W2m31xbSXN+IJHCxsdnkyvgblI6ovakk1uy6kqcvgjb53GyXuyd4lhdthQFug+Y47+nH5/Wof7TYXSxNFH5bSbFkEucjA5Axz94Dj354ri5tS1iEoG8Q6h87bQfJtsD6/uqSDUtXmB8vxDfALjjybboeh/1XH40zI9GrKTW4WmZGEahQSXMo29CQc+mByexI69aT4epd6vqusWupalc3SW0FtJEWSJSpdpg33UGf9WvWu6m8PWioDvmOWUckdyB6UAcZZakLyYx+Wq4QMCH3Z6Z4xwOR1weenWr9dP/AMI5Z/8APSf/AL6H+FeN3F9rLalqSprt5FHDf3UEaJDAQqJM6KOYyeijqaAOrn1ZYdWisCiEyDO7zBleQPu9erL+pOO+lXmZ1zVROIv+Eg1DcWKj91a84ODx5ef0p2panr1npV5dR+IbwvDA8ihoLfBIUkZ/de1HQD0iRxHGzkgBQScnA/OqdlqS3srIqqCq5ba+cHOMf4e3XHGe1/4Ryz/56T/99D/CmJ4ftGeUGSb5GwPmHoD6e9AHN1nXerxWk7xyRuFQoC54HzZ6fTH6/XHav4ftFeICSb52wfmHoT6e1PPhuyIIMk5B6gkf4Umm9jSlKEZXqRuvWxxP9qJ9qEACk+aYyd47Y7dScn8PXqKv10kPh+0kgjcyTZZQThh3H0rzjxs1/p3jBtPsNWurW2Swhn2pHCxLvJMpJLIeyLSimt2FSUHbljb5mrfakllIFfy+VJ+aTGD24weDz+PABq5G2+NXwV3AHBxx+VedT6rrFuyq2v6kzNjaFgtuecf88vp+dSx32syIHXxFf4PrDbf/ABqqMzV8MeHrKbwno0rz6mGexgYhNTuUUEoOiiQAD2AxWr/wjNh/z8ar/wCDa6/+OVe8H+CnuvBOg3A8S6zD5unW7+XGtrtTManA3Qk4HuSfc1s/8IG//Q1a5/3xaf8AxigDmP8AhGbD/n41X/wbXX/xyj/hGbD/AJ+NV/8ABtdf/HK6f/hA3/6GrXP++LT/AOMUf8IG/wD0NWuf98Wn/wAYoA5j/hGbD/n41X/wbXX/AMcrt/An/JPPDP8A2CrX/wBFLWf/AMIG/wD0NWuf98Wn/wAYrQ8Cf8k88M/9gq1/9FLQAfY/GH/Qd0P/AME03/yVR9j8Yf8AQd0P/wAE03/yVR9s8Yf9ALQ//BzN/wDItH2zxh/0AtD/APBzN/8AItAB9j8Yf9B3Q/8AwTTf/JVH2Pxh/wBB3Q//AATTf/JVH2zxh/0AtD/8HM3/AMi0fbPGH/QC0P8A8HM3/wAi0AH2Pxh/0HdD/wDBNN/8lVzWuarPFdyabrOt6DNJGhEiSeF7mZFVgMgkTlcFTzz0zngGul+2eMP+gFof/g5m/wDkWuY1ecNqM8Wraf4TjvZh+8jm8TyxuQyiMfL9nGMggfiO5o62DoVLDWbcahPYadrHhxbqxMvmxweFLlfI8tTvJImwowxAOQDuwM5rOttUhM+lWUkHhuykd5I7eKfw4ifZy2MgAXh5YMCQm7hstitPTBaafqtwtjp/hI306y2ssTeKppWKj5pI9jQHG3qQBwPQVUt5LJn063i0TR5DP5yQFtevnD/MVbzGNsR95cKXPUfJQm7pv+nr/X3g9LpFC38TwT2NvO8egQJe3kc8Uc/hxFaV3+7cAfbOTwf9vj7tT3N1sn1CNtI0SZ5CImx4VX/TQr7RjddjKgpkF8AhPlzim2moaTd6eJbbQ9INtJcgAjWNQXr0Aza5EGO3+qonvdMi/tKJ9J0/CuI50i1/UiC6EJ+6C23LLgKTHyBnPBNLrp/Wi/r7gW2v9bmh4SXxBeaG9zY6vpC20t9eum7S5DnNzLkjFwMAnJA7AgZOMm1cpq0M9xJPquh+aqESv/YUzEqQCRkT88YJHoPSuN0v4jXWiQ3WnQ6DZyxxX92VaPUWC/NcSNhf3PIGcA8ZAzgZwCb4nFppZJvDdtukU7wdXcDBG0nHlYBwMZ618PiuH82qYurVhR9yUm0/cu03db+Xc7afwRv5HoUdv4pkjV11nRwrDIzo8wP5G4yK8d0fwheT+H9Puhq9tFHJaxyYazJ2gqDyfMGceuBXWL8XL4qNvhy2IxxjU2/+M0/w3o3iO48IaQYrHSXt5LCHYZNQkVmUxjGQICAcdsn6mpw8c2ySEpVbUudq3wa2vf7ro6sP7Hm/e/r+hyqeEZfNVF1i3V26f8Sxx+f7zjOO/Wi/8KX+nx290NVtpCl5bbV+xMOTMgBP7zoCc479MjrXW2+hakLpVhtvDzXJYlf+JzKz5Gc4/c59c/rUfibTfElto6zXFlpQjW8tP9XfyMSftEeBgwjjOMnPAycHpXT/AG/j6k1Sda6lo0+TW+htUWFdOSjvZ2+LciuV1mGINNqOnFNwAxpcrc544Ex71FZpqMhP2TUtIyVDHZprjjJAz++9j+VTTz615RM+naWsakMS2pSAAggjnyfXFQ2f9pW7yLa6ZpIYYDqupyEjrjP7njvXmLn5Htf/ALcseP8AUMT/ACM634cx6gvibXxc3NtJJ9jsvmit2QY33OBgueevOfwr0KdZ/LGZIz86dIz/AHh71578OZNQbxNr5uba2jk+x2XyxXDOMb7nByUHPXjH416FO0/ljMcY+dOkh/vD2r7fLb/VKd+39bGbhKD5ZKzRLtuP+esX/fs//FVFAs/lnEkY+d+sZ/vH3qXdcf8APKL/AL+H/wCJqKBp/LOI4z879ZD/AHj7V3CBln+1R/vI87GwfLPqvvRcrP8AZZsyRkbDkCM+n1oZp/tUf7uPOxsfvD6r7UXLT/ZZsxxgbDnEh9PpQBLtuP8AnrF/37P/AMVUUSz+ZNiSP7/P7s/3R71LuuP+eUX/AH8P/wATUUTT+ZNiOP7/AD+8P90e1AHPeOI9RbRYRa3VrE/2hcmW2Zxja3YOv8685uodYEP+kajpboTwp0yRsn2Hnc16l4msdX1HTY4dOt7F5lmDEXF08a7cEdVjbnJHGPxrkJfCPiydQHsdE4OQV1WZSD9Rb1lOLb0O7D1acYWk9fmczYw6o0JNlqGkrHkZCaXIo6DHHnDtiuq+HceoL4n18XV1bSyfY7L5ordkGN9zgYLtz15z+FVbHwb4ntbcfZdO0REkwxB1WcnoPW3Pauj8JaDq2k6pqV5qCWSz3MMEQit53kVVjaUhtxRTkmQjG3jaOTnAIxaeoq1WnKnaL1+Z086z+WMyRn506Rn+8Pepdtx/z1i/79n/AOKqKdp/LGY4x86dJD/eHtUu64/55Rf9/D/8TWpxHAL4B1jz7yS28QWMcU95cThJNMd2XzJXcjInGcFj2FQj4dask+xda0cF1YsRoz88j/p4969AgafyziOM/O/WQ/3j7UM0/wBqj/dx52Nj94fVfauKWXYWUnJwV3udKxdeKUVLRHA3vw71a6sLi3vPEFk9rLEyTLDpjo5QghgrGdgpxnBIOPQ9K9D23H/PWL/v2f8A4qorlp/ss2Y4wNhziQ+n0qXdcf8APKL/AL+H/wCJrahhqVBNUo2uZ1a1Sq7zdyKJZ/MmxJH9/n92f7o96JVn8yHMkf3+P3Z/un3oiafzJsRx/f5/eH+6PasPxZ4hvfD8Gmywadb3UtzeeQqPdGJR+6kfJIjbsh7d61nOMIuUtEjI6Hbcf89Yv+/Z/wDiqitln+yw4kjA2DAMZ9PrXBy/EbWLfb52haTHu+7v1lxn6Zt6IPH2uLCsa+H9LfYoUkau/p/171xf2ng7X9ohcyO8VZ/tUn7yPOxcnyz6t70TrP5YzJGfnTpGf7w9657wx4nu9dv7+3uNOhtbq2ihdljujKhRzIFIYopzlHyMcccnJA6Gdp/LGY4x86dJD/eHtXZTqRqRU4O6YyXbcf8APWL/AL9n/wCKqKBZ/LOJIx879Yz/AHj71LuuP+eUX/fw/wDxNRQNP5ZxHGfnfrIf7x9qsAZZ/tUf7yPOxsHyz6r71ieOln/4V94lzJGR/ZV1kCM/88m9622af7VH+7jzsbH7w+q+1Z3ieyvNV8J6zp0SwJJd2M8CM8hwC0bKCfl6c0AfOjx6iELPeWW1eTm0bjH/AG0qOOO884iO6sRIByRZt047+Z9P0rvX+Fni2VNjpoTKeoN9N/8AGKhh+FPihJnaOLQ1dPkJ+3zdMD/pj6Yr7F5lgubSf/pZ5Kw9a235CfCtL0fEE+bcW7n+yrjaUgK4/ewZ/jPtXtVys/2WbMkZGw5AjPp9a878E+CfEHh7xZ/aOojTDGbGaBVt7mRyS0kTZO6JcD5P1r0S5af7LNmOMDYc4kPp9K+bzGrTq4mU6bunbv2XfU9ChGUaaUtyXbcf89Yv+/Z/+Krn7RZ/+Fg6x+8jz/ZVhk+Wf+et3710G64/55Rf9/D/APE1514h8VX/AIa+IN75GlW14bjSrTd5l40WzbLc4xiNs53H0xjvnjiNj0CdZ/LGZIz86dIz/eHvUu24/wCesX/fs/8AxVeXzfFTVCFR/D2noSQwzqzc7SCf+WFSJ8VdWkUMnhzT2U9CNWcg/wDkCgClL4/8VR3+oQ276MsMF9cwIJLKVmwkzoCSJgCTtz0FVZPiT4pSTe0+i5T5Pl0ycjkj0m9Riq2h+GfE/iOyuNYtLbSI4by/vJQkt/IGUm4kyOISODkA9xg4HQW/+Fc+KhLs8jRcv8+P7SmxkEHp5HHJoAZqXxI8X22lXlwX0NxFA7lRYSjOFJxnz+K9k23H/PWL/v2f/iq8b1L4b+L7nSryApoaCWB0LC/lOMqRnHkc17JuuP8AnlF/38P/AMTQBFEs/mTYkj+/z+7P90e9cF8W0uzo+hiOeBZDqo2s0JIH+jz9RuGeM9672Jp/MmxHH9/n94f7o9q4L4tvdjR9DMcEDSDVRtVpiAf9Hn6naccZ7UAeYzRajvjWW909mJ+QGwc8+v8AreO3NEEOo4YwXmnqCeStg4z7/wCt5+tE7ajJ5YmsbDhgUBv3GW6j/lnzSW/9oRGTyLGw5OGxfucEdv8AV8UAd98J0vRrviETXFu7/ZrPlIGUY3XHYuffvXp06z+WMyRn506Rn+8PevMfhO96dd8Qma3t0f7NZ8JOzDG647lB79q9OnafyxmOMfOnSQ/3h7UAS7bj/nrF/wB+z/8AFV88XUWpnWNYMN3aJH/at7hXtWY/8fEmeRIO/tX0PuuP+eUX/fw//E188XUupjWNYENpaPH/AGre4Z7plP8Ax8SZ4EZ7+9AFIG9SY4vLBXJILDTpOeeefM9etR61Fqo0LUDJe2bILaTcFtGBI2nOD5hx+RpwNwt1u+w6X5+49b9iQxPp5fWm61Lqp0LUBJZWaobaTcVu2JA2nOB5Yz+YoA+mNtx/z1i/79n/AOKqKJZ/MmxJH9/n92f7o96l3XH/ADyi/wC/h/8AiaiiafzJsRx/f5/eH+6PagAlWfzIcyR/f4/dn+6fepdtx/z1i/79n/4qua8ZeJrvwzZ6fcx6dBdyXF55Co10YwP3Uj5J2N2Q9u9cyfipq4GT4asB/wBxZ/8A4xQB6NbLP9lhxJGBsGAYz6fWvIPiRHft8QX8i5tkI0q23GS3Z8/vbjGMOMd/WtW3+Keq+Qip4d09wgC7l1Zu3/bCuO17xFqviDxdPeDSrOB0sLeIx/bmYYEkxBz5Q/vHjHGByc8AGbcC/QhZ77TyTgAGwdicnsPM9RUsUWqeUvlX2nhAMACycAf+RajuJNQI3T2enrt7m/dcZIP/ADz9QPyqSJ9VSJVjsbHYBx/pznP4+VzQB6t4MtfFTeBfDzW+s6NHAdMtjGkmkyuyr5S4BYXIBOO+Bn0Fbn2Pxh/0HdD/APBNN/8AJVYfgy68VL4F8PLb6No0kA0y2EbyatKjMvlLglRbEA47ZOPU1ufbPGH/AEAtD/8ABzN/8i0AH2Pxh/0HdD/8E03/AMlUfY/GH/Qd0P8A8E03/wAlUfbPGH/QC0P/AMHM3/yLR9s8Yf8AQC0P/wAHM3/yLQAfY/GH/Qd0P/wTTf8AyVR4E/5J54Z/7BVr/wCilo+2eMP+gFof/g5m/wDkWjwJ/wAk88M/9gq1/wDRS0AdBRRRQAUUUUAFc1q/hXSL++lmu7qaKa+JiCiRF3nyiuFyMk7QTjnoT0rpa5bxr4YufFltZ6eksUFokkkk8rO2/mJ4woVcblO87vnU4GB1yEw06jvD3gPRvDOsXOqaeJRcXCsj5CAbSwbHyqCcEcE5Jyck1Wl8LaDePatHrEyiSWZUWK4jxO/mPIR90nMblyApBG35s4qLRfh//Y19p7pqKy2VpCENs9uSXIjdPvFzhMPwpBwBjJq6vg2KK2s0t7iOGa0nuZY5ltxkLKJcIOeAplB9Dt6DPDslt02BXe/U56Lwl4FuLSDy/EEM0MN2kFvILq3fyWH3bdDt4Izx/wAtOeGq1caL4aiOoef4zkiaDy/NL3drusiCVByyZXJLDDZGXYgZ5qCP4ViKzt7aPWWRbZkSHZCygQr0VgJAHfk/MflPdDVp/h7ds0zjVbEOXEkDnTTlHPLlsSgPuJZjwDnbkkKBSf8AX4Atux5OfB2uz3upPpGiTXGnrqN2kEqXEADKs8i8BpAeMY6dqY3gLxaxf/inbrDjBH2q29Mf89K9K8K6xp+haNNpTxarKbXUL6LfFpdzMrAXUuDvSMqeOuD196JL3S5mlEg1nZJcGZtvh263EfN8pJiOcbup6Y4xWrzGvF8q2XkZrF1Yrltsec/8IP4v/wChbuf/AAKtv/jteg+Edav4vBehRp4Y1aZU063VZY5bUK4Ea8jdMDg9eQD7Ct8eLdMVQBba3wMc6Len/wBpVx/hb4jeF7HwhotpcX86zwWEEUiixnYBljUEZCYPI6jivleKp4rG0qaVLns3sn28jrwlWrXbutuxtWc95ZzpMvhjX5HSPyl3zWXC8YHEw9P1PtWf4z1m/m8OFH8M6rAv2yzO+SS1IyLmIgfLMTkkYHGMkZwMmqlh4x8HWd7HdPqjySRxmNSuk3Cnt82dh+brk98/m3xT4+8Oatoq2Vjd3M1zJe2hSMWFwC224jYgZTk4BwOp6DmvlqeDxSxEJPDuya15Zq2vqdqpzWrTRRuL68uUCnQtWjKnIZJbYEcY/wCevoTUdrPcWjEpoOrsSMHfNbHvn/nrx17VavLr7VB5a2WsLzn5tFumB+o8vn1+oFRWT/ZJHka11qRnHzE6LcjJyTniP3759sV0q/Jbk+Vpf5nsOrT5vj/GJf8AC3it9J8Tau8/h/VXaaztAEja2JUK9xyczAYO7jBJ4OccZ6uX4hq6ADwxrnDKeWtOxB/57157FrEEHii+eW11NN9lbAK2mXG7h5+duzIHPXGDzjoalu9Ts7mQsE1FcxlBu0m5JXOeVOwY68+uBX2eXTksLBWtoeRWo0qlSUua+vdHoP8AwsZP+hX1z/vq0/8Aj9bfh3XE1zRkv4LK6iR5pk2TeWGVkldGBwxHVT0Jryax1iztLUQsmpSYYkEaTcKOSTjGyvQvhvdRv4KhcLNhry9YZhcHBupTyCMg+x5FehGTb1OOvShCKcWdO0r/AGqM+RJ9xuMr6r70XMrm1mBgkGUPJK8cfWhp0+1RnEnCN/yzb1X2ouZ0NrMAJOUPWNh2+lWcxL5z/wDPtL+a/wCNRRSv5k37iQ5f1Xj5R71L9oT+7L/36b/Coop0Ek3EnL/882/uj2oAl85/+faX81/xo85/+faX81/xo+0J/dl/79N/hR9oT+7L/wB+m/woAitpXFrCBBIcIOQV54+tCyv9qkPkSfcXjK+re9FtOgtYQRJwg6Rse30oWdPtUhxJyi/8s29W9qACeVzGP3Eg+dOpX+8PepfOf/n2l/Nf8ainnQxjiT76dY2/vD2qX7Qn92X/AL9N/hQBFBK4jP7iQ/O/Qr/ePvQ0r/aoz5En3G4yvqvvXOL8QfDlvJPbvPfNJDcSxP5el3TqGV2DDcsZBwQRwe1NPxE8OG4R/M1LaEYE/wBkXfcj/pl7Vk61JOzkvvLVOb1SZ0tzK5tZgYJBlDySvHH1qXzn/wCfaX81/wAa5ab4ieGpIJENzex7lI3zaZcxovHVnaMKo9SSAOpNdT9oT+7L/wB+m/wq4zjP4XcUoyjuiKKV/Mm/cSHL+q8fKPeuK+J1zLHZ+H3SxuJWXVeI0aMM3+jXHTLAe/JHSu1inQSTcScv/wA82/uj2rividexQWfh+V0uCqaryEt5Hb/j2uBwoBJ69hWGN/3appf3X+RD2OJuby6uowj+H9UAGfuyW3dSv/PX0JptlcXFjGyReH9VIZsndLbHsAP+WvoBTL/UdPvo0V4NQBQkhjpNwcZUj+57g/hVjSZ9tmJobXW7uG4CyxzLo90yuhUBSCIyCCADkdc18PGjVnC0abflaX+ZlY6b4c3c03ibX3k065t2+x2Q2StGTjfc8/K5GPxzxXoU8rmMfuJB86dSv94e9cR4CSddb1m+ls72CCa2tYYzcWkkTMyNOW+VlDYxIvOMHJAJwcdvPOhjHEn306xt/eHtX2mXRlHCwUlZ22/4c1jsS+c//PtL+a/41FBK4jP7iQ/O/Qr/AHj71L9oT+7L/wB+m/wqKCdBGeJPvv0jb+8fau0YNK/2qM+RJ9xuMr6r70XMrm1mBgkGUPJK8cfWhp0+1RnEnCN/yzb1X2ouZ0NrMAJOUPWNh2+lAEvnP/z7S/mv+NRRSv5k37iQ5f1Xj5R71L9oT+7L/wB+m/wqKKdBJNxJy/8Azzb+6PagAaV/tUZ8iT7jcZX1X3qDVdQjsNHvby6jkit7e3kllkIB2oqkk4BJOAOwzWfrvi7RfD15ZjU554WuI5TEEs5pC20pnhEOMbh19a5fxZ8RPDWp+DdcsLO5vZLq60+eGFP7MuRudo2CjJjwMkjrQS5xW7J/+Fuad/0L2uflbf8Ax6uR1LUL/wAceMbu90Tw9qUiwafbRSpJJbIynzJyDzLgg5PQ54OQOM8VJcWrT+aBeA5OM2E52g46fLweDz716T8Ib2KbW/ETqk4H2azHz27qfvXHYjPeoUm2cWHxNSpPlktPRmO/g/xNcO/m+Hr6BWjKktcWpDcHaOJCcknA7ZIyQMkEHhPxVbxeWvhjUWGScvdWhPJz/wA9q9qnnQxjiT76dY2/vD2qX7Qn92X/AL9N/hVnec54FsL3RfCNrZXlqy3AluJXVXU7PMmdwpOcZAYA4yMg4JHNb5eQzo/2eTAVgeV7ke/tSQToIzxJ99+kbf3j7U0+U27crnLA8wNnr9PwoAdcyubWYGCQZQ8krxx9al85/wDn2l/Nf8aiuZ0NrMAsnKEcxsO30qX7Qn92X/v03+FAEUUr+ZN+4kOX9V4+Ue9cF8W7iVNH0N1s55GGqjCKUy3+jz9MsB78ntXexToJJuJOX/55t/dHtXG/E6C4vtH0t7S0urj7NqAmlSG3d3CGGVMhQMt8zrwATjJ6AkAHk01zcTlCdI1FShyCrwA9en+s6cUW9xc24IXSdSYEAANJB8oHQD95V64s7+domXSNcUxsGydGuT/7J+tOi07UbGWaJ9L1iUhsbotJuGUkcEhlQhs/3gSD2oA634T3Msmu+IWexuIj9msxsdo8/euOeGI/XtXp08rmMfuJB86dSv8AeHvXnvwytrq21TW7y5sb22hmhtYo/tFrJEzMjTFvlYBsYdecYOTg8HHba3rdho+lPf38ksVtFJEGcW8jHLSKoGFUk5JA4HegDR85/wDn2l/Nf8a8avPCviaPVdSNvoNxdwzX1zOk0NxbhSskruBh5FbI3YPHUHGRgnuv+Fn+FP8An7vv/BVd/wDxqtrRNbsNY0pL+wklltpZJQrm3kU5WRlIwygjBBHI7UAeNf8ACG+JRchm8M6mzHcwQ3drt5IJ4871xUl/4P8AFd9p11aHw5dW/nxNF50tzbbI9wI3NtlLYGcnAJ9Aa9tadPtUZxJwjf8ALNvVfai5nQ2swAk5Q9Y2Hb6UAS+c/wDz7S/mv+NRRSv5k37iQ5f1Xj5R71L9oT+7L/36b/Coop0Ek3EnL/8APNv7o9qAOC+LdxKmj6G62c8jDVRhFKZb/R5+mWA9+T2rzG5uJ7qLy5NH1HbnJCywjP8A5E/H8K9R+LEM+oaJpCWltfTFNSDSC2tJJXVPImUnCqT1YDOOM15xBp2oxXXnNpmuv8m0g6Lc5PA5J2e360AbvhzwXqt/o8d5bQsscxOFuZU3jb8v8OR/D61havaX+geLru1nsJZ5DZ27HyHjwBulx95h7/lXqXhXxHaab4dtrW7sdcjmQvuX+w7w4yxI5EWOhrh/GJl1nxzNqFppWuSWv2O3jDDR7pdxVpSQQYwcfMp6YP50Ac1NNNcz26nRr8SvLHDFh4OXd1VRzJ3YgZ6cmuki8K+KoolQeFr847m5tMn/AMjVQ0fSNSOq6ZEul6qNuoWkrNLpk8CKscyOzFnUDOFJ65PAGTjPvn2hP7sv/fpv8KAOI8Ga7qMPgXw9EnhPWZ0TTLZVljlswrgRL8w3Tg4PXkA+oFbn/CQ6p/0Jmuf9/rL/AOSKw/BnizTrbwL4ege21kvHplsjGPRbx1JESjhliIYe4JB7Vuf8Jlpf/Prrn/ghvf8A4zQAf8JDqn/Qma5/3+sv/kij/hIdU/6EzXP+/wBZf/JFH/CZaX/z665/4Ib3/wCM0f8ACZaX/wA+uuf+CG9/+M0AH/CQ6p/0Jmuf9/rL/wCSKPAn/JPPDP8A2CrX/wBFLR/wmWl/8+uuf+CG9/8AjNHgT/knnhn/ALBVr/6KWgDY+32f/P3B/wB/BR9vs/8An7g/7+CvMP8AhLPDf/QwaV/4Gx/40f8ACWeG/wDoYNK/8DY/8aAPT/t9n/z9wf8AfwUfb7P/AJ+4P+/grzD/AISzw3/0MGlf+Bsf+NH/AAlnhv8A6GDSv/A2P/GgD0/7fZ/8/cH/AH8Fch4q0zVdWupP7J8TrY2skB3ol2Y380AhQrAHapDHJHIKKcHmuf8A+Es8N/8AQwaV/wCBsf8AjXGar4t1Aa5Mun+INONiZkeN1vbMoEAGU2sQ/Jzls8cYB5otd2C9lc9O0TRdTsL6wmvvE5uo4YRDOr6i7b12MDxwCwbZ8+AxAJ4ziq0vhyeI6Wtq2jy/Yp7mZJ5r91eIvIzpt+Rs8EbuQWxjdjOeG03xM4v4WvvFWntbsT5i/a7TCgo3TbzwwXHXqc57V38Qpbvp5i161uGhluGctq8AVlLtt3jeM5UrjggYxheoHq7iSsrHS23w8u7PTre0g1TSo1t7lHws4xMV/wCXh8xkiU9wuDwMSDrVq58F3Fw+oPImgSvcOsjb799t0c7mEoMZ4DHK8sAFUBRkmvPINVu4LKGIeJrV3jnQytJq8btIw6up84bYz/dOf9w1PNriyNeMdcb52DFU1uACQE5KxkSjZtJA6LkKck5ApPf+vIa2/rzPRPCPiLQNF0J9N1HxJpiXdvf3qSCe8jRyftUvzEE55GD+NOk8SaNK0o/4TPRI1e4L7hqgJ8v5sDG8AHlemBxzmuX8KO0ugiRpknZrq6YyxsCrkzyfMCOoPWtpgSpAYqSOo6ivmMVnip4icPZ3s2r37P0OT2aOoHjXwoFAPijRjgdTfxc/+PV81WV9aLptsjXcCuIVBBkAIOBXrNr/AGstxEs53Q8F3O3P3Dkcf7WPyrVpw4i9g3ane/8Ae/4B6eWY+WXylKCvdHiS3sIKZvrUgHn9/wBv61o6bqdhHrmkyPfWypHqNq7sZVAVRMhJJzwAASTXX6r/AMjXc/8AXjb/APoc1Mr36eM+t4a7VudfmbYni2pFToeyWqtv3Xoei6j4u8Ozwott4o0UMr7mB1RI9wweNyknrg/hRY+KfDVs87zeLdJlaRlIJ1JCB8ozgFsL8244HrXlyfbRcDeSUzjgKBjnJPfOADx61cr5X/VSjy8vtH9yPFlnLT+D8f8AgG/qnifw/J40vJ01zTGhbTrVBIt3GVLCS4JGc4yAy8e49aqXfiDSJZCYfEGmAeWQv+nqu1uecA89uvTHFP8ABn/If1f/AK9bX/0Keu0r6XB4OOHoRop3SVj06GPlKmny7nF2PiPRobUJc6/pbSBjyt6p4ycck56V6B8ONQsm8Fwut3blXvL1lIlGCDdSkEc9COap0V1xjZ3CrXdRJNbHZNe2n2qM/aocBGBPmD1Wi5vbRrWYC6hJKEACQelcbRVGB2/2+z/5+4P+/gqKK9tBJMTdQjL5H7wc/KK42igDrr3X9G02FZr/AFewtImbYHnuURS3Jxknrwfyqh/wnfg//oa9D/8ABjD/APFVzF5/qR/vVlXfn+UvkbslvmKbdwHtu46469s1nKdnY6qWG9pHmudvbeOvCC2sIPirQwQgBB1CL0/3qF8deEPtUh/4SrQ8FFAP9oRerf7VcFpjXxgb7ehWTIxkqeMDP3eOua4rxd/yNjf9eMP/AKMmrbDx9tUVPa5Twlle/wCB7lP468IGMAeKtDPzoeNQi/vD/aqX/hO/B/8A0Neh/wDgxh/+Kr5sfzDKACwTHUY6++aWIOIl8wkvjnOP6V6P9nf3vw/4JP1bzO8tfEmhLLqBbWtOG/U711zdJyrXMjKRz0IIIPcGqX9tWJkBbxJpIVTu4vxljkZ74GcHjkDPQ1a8F/8AIrwf9d7j/wBHvVvdqzSD92VUHLEsnPIyAMdOuM8+4r8uxXJHF1lb7T6ru/I+hpRl7GGvRdPL1M3xD4i0SfwzqsUWsafJI9nMqIl0hLEoQABnk17B/wAJ34P/AOhr0P8A8GMP/wAVXmPib/kVNY/68Zv/AEA15rJu8ttn3scV7/DUIzpVOXTVef8AkFXLJY2bvO3Ku3e/n5H0nF468ICSYnxVoYy+R/xMIuflH+1XH/EnxT4c1Ow0aKy8SaVLImoM7GG/QmMfZpwGJVsgbioz7gd68XjM+9d6kLjnkf5zW54W/wCR00X/AK7S/wDoiWvoa+G56Uo33TRyYjIvY0JVvabdOW36nRWmuabDds0viTTXtxv2Kb1SRkjGcnnAHr3NeseBr21X4feG1a5hDDSrUEGQZH7pax6K83A5fHCOTUr3t+F/8z51RsdHeeKfD2mag0V/r2l2kjRIypPeRxkjLcgE9KrT+OvCBjAHirQz86HjUIv7w/2qwvDv/I5a1/2D7L/0ZdVrXX9rm4uhbhtnyCAl0C4yu48qTn7/ACcj2rqlV5XaxnKtyy5bFz/hO/B//Q16H/4MYf8A4qooPHXhARkHxVoY+dzzqEX94/7VXIFlW3jWdw8oUB2A6msDwr/yCbn/ALCmof8ApZNXmZrm/wBQoqryc13be3Rvs+xph5e2k1sabeOvCH2qM/8ACVaHgIwJ/tCL1X/aoufHXhBrWYDxVoZJQgAahF6f71Z4XV31JMvLHbCVi/8AqsFOdoHBPYZzzzx7R+NP+RE8Q/8AYMuf/RTV40eLb1Iw9kte0v8A7U6nQ8zZ/wCE78H/APQ16H/4MYf/AIqoovHXhASTE+KtDGXyP+JhFz8o/wBqvCpvM8pvKAMh4GTwPeoYWujcHzUxGV9RgHA/H1r9VfD9nb2n/kv/AATx/r2nw/j/AMA7f4neKPD9/rehSWeu6ZcpFbXayNDdxuELNBgEg8Z2tj6H0ri59Y0ySPCavZo2RyLhOnfv6VteE/8Akcov+wfcf+jIK9Erw8bhPq9eVK97W/K4PDxxNqrdjx601bT4o9surWTHAx/pSt25OSf0r0P4R6jYy634hkjvbd0+zWa7llUjIa4yM59x+db1Y9t/yOWp/wDYPtP/AEZc1zKNmaUcHGlPnTPSp720MYAuoT86HiQf3hUv2+z/AOfuD/v4K4iiqOw7KC9tBGQbqEfO55kH940hurdt2b2HlgQRPjjP+FcdRQB2Vze2jWswF1CSUIAEg54qX7fZ/wDP3B/38FcRRQB2UV7aCSYm6hGXyP3g5+UUS3toZISLqE4fJ/eDj5TXG0UAdv8Ab7P/AJ+4P+/gqK2vbRbWEG6hBCAEGQelcbRQB2S3tp9qkP2qHBRQD5g9Wrl/iZcW9x4CvUjnjfbPayMEcZVFuI2ZuOgCgknsAT2qrRQB4/BqdnFNGW12xaIYLKbtST8uD1Pqc/hXtXw0uYIfAlmJZ40Lz3UihnAyjXEjKw9ipBB7gg1VooA7Jr20+1Rn7VDgIwJ8weq0XN7aNazAXUJJQgASD0rjaKAO3+32f/P3B/38FRRXtoJJibqEZfI/eDn5RXG0UAdlLe2hkhIuoTh8n94OPlNOlvbdkxHe26tnqZB/jXF0UAdlb3kCIRLeW5OeMSg9vehb20+1SH7VDgooB8werVxtFAHZT3toYwBdQn50PEg/vCpft9n/AM/cH/fwVxFFAD/BnjTwra+BfD1vceJdGhni0y2SSOS/iVkYRKCCC2QQe1bn/Cd+D/8Aoa9D/wDBjD/8VXEeE/8AkTdD/wCwfb/+i1rYoA3/APhO/B//AENeh/8Agxh/+Ko/4Tvwf/0Neh/+DGH/AOKrAooA3/8AhO/B/wD0Neh/+DGH/wCKo8Cf8k88M/8AYKtf/RS1gVv+BP8Aknnhn/sFWv8A6KWgDAorf/4QTwf/ANCpof8A4Lof/iaP+EE8H/8AQqaH/wCC6H/4mgDAorf/AOEE8H/9Cpof/guh/wDiaP8AhBPB/wD0Kmh/+C6H/wCJoAwK5TXdT16LV/s9hFKIFAIMdoz7wUJyX5UfNgbcZ79DXpX/AAgng/8A6FTQ/wDwXQ//ABNc94o0jwn4cFrN/wAIf4ekgYStNvsIlwqLnO7bgD1JB4pMDmtN1PxFcX8Md5awxwSEgkWkilMoxBJLY4K4PAzuHTvWl1PxNbtp3+hXNxEJ5/tUkcKZdQ0gRdpIKjAU5AOeOcnnc0g+E9Z1eG1g8BeHvs05kSO4EMRy6+YV+XyvukRk5zxkcHrWfM/h60vdJivfCHhmKO4e7FwY9KifPlSlAqZZW6AksFfHUqo5D6pAndNmBBqfjGOyh81buWYToJ2a1CkN/EigRncno3A6/OKnm1PxCzXhWfUo1DA7V0skxKTkeX8hDkAqpyWPJOFAyXW2pab/AGdby3Xgrwm073KRz+TpUQWAn71u258+aPbJ5GENWrm70BX1DytB8BpHC64aTT0JtUY5VpRkFsrt6BQGdRljkBPf+vIFt/XmZuhaLp1/p0l1qekWMt7JeXRmaS3Rm3efJkZIzx0/CtFvDOhbTt0TTA2OCbNCAfyrgGeX7XfeQ93YRfbbnbaW9zJFHAPOf5FRWAUDpgCoZLi/DSBNQ1L5Rlc3k5z/AOP/AKV5VfhjG1akqsaqSk27a6X1sVHDTlFST3OytdGsHuIop/DOmBWwWkFiqgAoSRyDyDgfnWp/wjOgf9APTf8AwEj/AMK8/El3tGdS1LPf/Tpv/i69Z8MeEdK1Hwno19dNqUlxc2ME0r/2rdDc7RqScCTA5PavDzzAVsqjCdep8Wnu3e3q0N4Wd9zz/U9D0mPxNcRJpdksYs4GCC3QAEvLk4x1OB+Qpn9iaT/0C7L/AMB0/wAK7qz8EaZe6kj3FhdqjQ/vJHu71XyOQm5peg3HnGOuO9V/G3gzRdI8K3F7Yx3sVwk9uiv/AGjcNgNOitwXI5ViPxrfL89w7lSwfvOUmo30tdu2upwYjLq0m6inp8zgU0yyNwEfRrEKTji1HPUE5xgdM/iKuf2JpP8A0C7L/wAB0/wqjcWSxRgxtfyMT0F7N07/AMdMgtBJLKrtfKqn5SbuYZ5P+3z0H51+hf2Biebl5o/j/keY03rzP+vmdj4Etbe01vWI7aCKFDbWrFY0CgndPzgV3Vc78HbG3GseIldDMBb2ZBncykfNcdCxJHSvVJ7K0EYItYR86DiMf3hXm1qMqFR0pbo9nD/wonG0V2/2Gz/59IP+/YqKCytDGSbWE/O45jH941kbHG0V2TWVp9qjH2WHBRiR5Y9VrI8ZwQ2vgXxDcW8SQzxaZcvHJGoVkYRMQQRyCD3oAxKK5SXRYEidkuNWdlUkL/a1zyfT/WVn2dg0t80Msmr+UFJEv268QH7v96T3P5Vn7RHU8HNdUdbqtrb3tibe6ginhdhujlQMpxyMg8dRXNXfh3RIolMWg6YSWwT9hV9o9cAZPp+NdL4Z8NadeXlzbXMmozRSW5yH1K4JGHQ5U+ZlTx1GDgkdCQei/wCFc+G/+eep/wDg4u//AI7Ss5ao0U1QXJNXZ5npmhaPdwM9z4c06JwRgGwVcjAPQj1JH4VyXinR9Mt/E7QwadZxR/Y4m2JAoGS8oJwB14H5CveR4B8P3Si4li1DzJRvbZqt0i5PJwqyAAewAAqvL8MvCd1OUn0+5kKKCHfULkvyTwX8zcRxwCcDJIA3HO+HapVFOWqJeJg1ax86vp9n5oVbG2AI6mAH/wDVSxadZtEpextQxGSBCBX0KfhZ4Othvj0ubcTsO+/uHGG+U8GQjOCcHqDgjBANL/wqXwX/ANAy5/8ABldf/HK9H67S/lJ9vHseWeEdA0a58OQyz6RYSyGacF5LZGJAmcDkjsAB+FTf2RpzSBV8M2GM5YnT1wBkcZ7455HpwDXqdv8ADnwx5IVLS8iVSVCQ6lcxrgEjOFkAycZJ6kkk5JJqT/hAPDysLcRah5cg3tnVLotleBhvMyB8xyAcHjOcDHxdfKMRUrTqKppJtpa6XZ3RzCioKPJt6HlfiHw9okHhnVZYtH0+ORLOZkdLVAVIQkEHHBrz6Sws1jYrZW5IHH7of4V9JzfDvw1HBI5tr2TapOybU7mRG46MjSFWHqCCD0Iqt/wqPwT/ANAq4/8ABlc//HK9LKsLUwcJRqy5r/11Omjm+Hg5N097dvM+cI7S1Z1DafCARz+4H+R9K3/CNrbweNtFaG3ijYyyglEAOPIl9K9wHwq8GzEo+lS7YTsTbfXCnH3uSJMscseTk4wOgAHM+Mfh/wCHNBbQrjS7W6tppdRMTSJqFxu2/Zp2wCZOOVHIwe3QmvRr4iFOlKbWiTf3CxOb4epQlTVPV9dDeoriL/SmijRrW51Njk7lOo3TdFJHSUY5GPxosdN+0xu08mrQkMAFOqXX90Z/5aeua8H/AFgw3Lzcsvw/zPnOdHS6fomk6x4y1X+1NLsr7ytPs/L+1W6S7MyXOcbgcZwPyFWLrwxokdxdJB4O0dxHsEWNJjO/JXJ3cA4yeOOnWs/wZ4asL7xPrUc8+qkR2dmyldWukbl7jOSsgJHyjAPA5xjJz2U3gvSUQFZ9aB3qP+Q5e92A/wCetejSmsRBVoaJmcqcpPmTM+DwV4Za3jM/hbQ1lKjeFsIsA/8AfP8An3rF8NeEfDU+l3DzeHtJkYajfIC9lGSFW6lVRyvQAAAdgAK67/hCNH/5761/4PL3/wCO1Xs/AWhRQssZ1aNTLIxCa1eKCS7EniXqSSSe5JNcOa5bWxlFU6U+V3vfXs/8zXDp0pNy1OZHhjR31JIU8J6IsHmssjNpC/KozjDcA5x1HTI9sp4u8I+GrbwXrs8Hh7SYpotOuHjkjso1ZGEbEEELkEHvXVnwTo4uETztZ2lGJH9t3vYj/pr71HfeAtCm0+5ilOrSRvEyukmtXjKwIOQQZcEH0NeNHhzGKpGXttFbudTrR7Hgc2lackTMml2jv/CogXk/lUMOn2MlwUbSLZU25BNsvBwOM/ifyr3r/hVXg/8A58Lz/wAGl1/8cqOP4WeEWeYGwvMK+B/xM7r+6D/z096/VXnOHbv7P8jx/qlS3xHlvguztbTxkn2a2hh3afPu8tAucSQ9cV6VXH+PfCek+G9d0UaOL60NxbXXmsmo3BZtrQYGS5IHzHgdeM9BXNTpcpHmK/1RmyBg6lcd+P79eJjcTCtXlUirJ20+Q/rMcPalO7Z6rWPbf8jlqf8A2D7T/wBGXNef2n2qWPMt9qysAP8AmIXK846YL9vWu++FFtHJrviATmW5ItrPDXUrTMPmuOAXJIHtXKpJmtLFwqT5EnclXUrkSsJLdxEoPz+S/PUggYzxgDHU5zx0qayurqaYrPDsXYCD5bLzx1zx36DOMHmvQZ7K0EYItYR86DiMf3hUv2Gz/wCfSD/v2Ko6jhnYqjMFLEDIUdT7Vnx390S4ltihEeVGxiC20HGccg5I9fl969EgsrQxkm1hPzuOYx/eNDWVp9qjH2WHBRiR5Y9VoA4e1kkltkeVdsh4YbSvIPYHnH1pt5NJBEpiQu7OFA2Fvzx0Hv29+h6PxnBDa+BfENxbxJDPFply8ckahWRhExBBHIIPevGJ4JI4WZL7VmYY4GpXJ/HAfn6UAdwuoXbWayfZmWbeN0Zib7uM8D17Z4Ga1K8rQXTywj7Vq4jYDeTqFyMHn/ppx0Hr1ovEmiutORNS1ULNcFHH9pXHI8qRsff9VH5UdAPSZJ7kTukdvlFKYZs85PzYx6D+tQC/uXulVISYDJt3GFwSOB34xznJ9DgdzwVxFNE0Wy91ZgzANjUbkkD/AL74+tJaxzTb/MvNXQgjGdQuR+HMnOPWgD1Cs+S9uUuQPs5EIkIJ2MxK8c8cDkk/QevFR/C6ESazr1vPLPdRR29o6LdzvPsLNOGI3k4ztXp6CvRp7K0EYItYR86DiMf3hQBwdjPNcW++dNj7v7hUEdRjPPfH1Bq1Xb/YbP8A59IP+/YrwS6jln1fVne/1Jdup3iKsd/MiqqzyKoCq4AAAAwB2oA7Sa8uk1JIEtWMBAzJtJycgEZHTg55/ukdwa0K8oAvmuvLW51bZuIJOoXIAAPr5vce34Gn6sk1to19cQ6lqqyxW8jo39pXBwQpIPL0dA6nqTsVRmCliBkKOp9qq2tzcSzBJYdg8sMfkYBW4yMnr1/T8vQ/sNn/AM+kH/fsVFFZWhkmBtYTh8D92OPlFAHG1m3t/c207LHbtJGBksInOMDOOOueBx09+leiS2VoJIQLWEZfB/djn5TUv2Gz/wCfSD/v2KAPN/tt0bwIsJMPmbS3lPkjgcdsc5z7HA7nRrsraytGtYSbWEkoCSYx6ULZWn2qQfZYcBFIHlj1agDzr+0LkTKJLdkjYNwImYgjcRkjjovbPJGKksrq6mmKzw7F2Ag+Wy88dc8d+gzjB5r0GeytBGCLWEfOg4jH94VL9hs/+fSD/v2KAZ434Y8MaBceE9Gmm0PTJJZLGB3d7SMszFASSSOSa1f+ET8N/wDQv6V/4BR/4VqeDfA+h3fgfw/cy/2n5k2m28j7NWukXJjUnCrIAB7AACtv/hX+gemq/wDg5vP/AI7QByH/AAifhv8A6F/Sv/AKP/Cj/hE/Df8A0L+lf+AUf+Fdf/wr/QPTVf8Awc3n/wAdo/4V/oHpqv8A4Obz/wCO0Ach/wAIn4b/AOhf0r/wCj/wrt/An/JPPDP/AGCrX/0UtV/+Ff6B6ar/AODm8/8AjtWPAn/JPPDP/YKtf/RS0AH/AAhul/8AP1rn/g+vf/j1H/CG6X/z9a5/4Pr3/wCPUf8ACPap/wBDnrn/AH5sv/kej/hHtU/6HPXP+/Nl/wDI9AB/whul/wDP1rn/AIPr3/49R/whul/8/Wuf+D69/wDj1H/CPap/0Oeuf9+bL/5Ho/4R7VP+hz1z/vzZf/I9AB/whul/8/Wuf+D69/8Aj1cvq83h/R9TnspYPFk3kAGSaHXLnYPlDH71yCcKcnjsepwD1H/CPap/0Oeuf9+bL/5Hrl9Xi0ez1Oe11PxdrDXQAMxOk2sowVA+ZhaEfdIzk8KDngGjqD2ItJvfD+ta/Po9laeMGmgEjPK+t3CxlFwA6k3PzKxIAIB98Dmqx1HSY7rT4bi21+EXEkqzsfEV+RbhJXjBLB9mSU6Fl64BY0/QW8MT67c2nh/xhqR1JWlW4NlpFoGG05cs62eME9CThj0yac1nbXj6W5u/EE0c89xHFM9hpf8Ao7BnEpZWh3qDtYkhT155OKXSLG92ZNt4i0+WwtLifTNeie5KSLGviXUJNkDDO9iDhWHcHCjjLjNX5ruFWufI0zWJEEvl20jeLLwK/JwXIc+XlFLgDccYyFyCc231Hw5PY2876lrUCXt5HPFHPp+lK0rv924A8nk8H/b4+7U9zZ6Gk+oRsNemeQiJsaRpf+mhX2jG6AZUFMgvgEJ8ucUPf+vIS2/rzPLLiP7TqOoT293eRQyX1w0aSMHYKZXxuZwWY+pJJJqtIk6tIBfTkoM4Plgnv/crtLzwo13r2qnTtYzai4WRJLm1DySmWKOdmOxkUZMxwAoAAFZc+gXFtLJHNqiJs3YP2DIbChuMTehHWul55l9J+xlNqUd1aR0U69PkSb1MQWs5UE39wD9I/wD4ivaPCOi38vgvQpE8T6tCr6dbssUcVqVQGNeBuhJwOnJJ9zXBf8ITf4/5DFt/4At/8dpmhfETxLZeHtNtIBpPkwWsUcfmWshbaqADJEoBOB6Cvn88Tz+nCGVtScHeXN57fEvLoaQqRqP3T0GwTVb+9jgTxLqnltGZGdTaMV6fLj7N97kZGeM1R8f6PfQeDrmSTxJqlwouLYeXLHahTm4jAPywg8devUc5HFcsvxV8VO6qItJwwyGNnJgj/v8AVDqXjDxF4mht9Fun0uKG8vbWIyRWkm5T56YPMpzg447jjI6142F4dzPD4mnialOMYQalK3Leyd29r7dhzi3BpdjEuIZreMO2p3rZOMKkRP8A6L9M0yCOeeWVBqd2PLPZYjnkj/nn7V3118O9StVQnXreQu21VTTDknBPecDoDTLP4f6jetKI9dgVYyAHfTDh8gMCMT56EdQOtfon+u+RfF7aVvSZ4X1DEWtyr8DR+DdvKmseIla8nkP2ezO5gmfvXHHCgf8A669WnicRj9/IfnTqF/vD2rgPh7oN34f8Ua9aSX8Fy72VlL5i2xjABe5GMb29Dznv0rv51n8sZkjPzp0jP94e9cFXF0cZN4ig7wlqnr+up204ShFRluiXyX/5+ZfyX/CooInMZ/fyD536Bf7x9ql23H/PWL/v2f8A4qooFn8s4kjHzv1jP94+9Zlg0T/aox58n3G5wvqvtWJ46icfD7xKTPIcaVdcELz+6b2rbZZ/tUf7yPOxsHyz6r71V1vT21TQNR0+4mAgurWWCQxphgrKVOCSQDg+hoA8ml0y8iieQ+INUIRSxAjtsnH/AGyqhZ/a7q+a1/t+/wByqTujNs4ONp/54D+9Xef8IJ4g/wChj0z/AMFEn/yRSnwRrbgLHr+nq0fyyFtLdg7dcgeeNowQMc8gnPOBjySPSeIpdGyLwNYXMGtTtJq97cg2zALKkIAO5eRtjBz29Oa7/wAl/wDn5l/Jf8K4N9K8ReFYnvY9Y0u4kkHkoG0yRQpJDZP7854UjHHXOeMGjP4u8XQKp+16K7MdqqumS5J697nHQGqi1FWZhVpyqy54LQ9FtonNrCRPIMoOAF44+lCxP9qkHnyfcXnC+re1eaad4y8U3VsPIvdF2x4XDaZLnoCOlz6Gug8I67req61qtpqU2nsba3tpUe2tXjzvaYEENI3Tyx371SknoYyoziuZrQ6ueJxGP38h+dOoX+8PapfJf/n5l/Jf8KinWfyxmSM/OnSM/wB4e9S7bj/nrF/37P8A8VVGRFBE5jP7+QfO/QL/AHj7UNE/2qMefJ9xucL6r7UQLP5ZxJGPnfrGf7x96GWf7VH+8jzsbB8s+q+9ABcxOLWYmeQ4Q8ELzx9Kl8l/+fmX8l/wqK5Wf7LNmSMjYcgRn0+tS7bj/nrF/wB+z/8AFUARRRP5k37+QYf0Xn5R7VmeIfD0Ou29rb3F5dRNHcebDNDsDxvscZGVKnKsy8gjDHvgjTiWfzJsSR/f5/dn+6PeiVZ/MhzJH9/j92f7p96UoqScZK6YHJ/8K3j/AOhn1z8rT/4xR/wr6K5/fjxDrMIl+cRRi22pnnA3Qk4HTkk+5rsdtx/z1i/79n/4qorZZ/ssOJIwNgwDGfT61zfUcL/z6j9y/wAhWRjaB4Wg0C7vHiv725nnjiEk9x5e4qpfauFRVwCzHpn5jknAxszxOIx+/kPzp1C/3h7UKs/2qT95HnYuT5Z9W96J1n8sZkjPzp0jP94e9dEIRhHlirJDJfJf/n5l/Jf8Kigicxn9/IPnfoF/vH2qXbcf89Yv+/Z/+KqKBZ/LOJIx879Yz/ePvVADRP8Aaox58n3G5wvqvtRcxOLWYmeQ4Q8ELzx9KGWf7VH+8jzsbB8s+q+9Z3ie9vNK8J6zqMTQPJaWM86K8ZwSsbMAfm6cUAa3kv8A8/Mv5L/hUUUT+ZN+/kGH9F5+Ue1eNy/FTxbDE0jtoQVRk/6DL/8AH6hh+K3iprh0RtEJb58/YZcHhen7/wBMV6LynGJ2cPxX+Zz/AFql3/M2Pi9byya34dVb2eI/Zrw7kVM/et+OVI//AFV59Pa3UMe4apfPyBgLCOvA/wCWfriuohm8QfEnxbZWd5f6ZZvaWNzLHJDYSMCDJACCDN/u4OeMHg5435fhVq0cLyf8JLZHapOP7KfnH/beuDEUKlGo6dRWaOOtRnWn7SnZo81tIbm5j3f2teAgDO0QkDIzj/V9a9E+ENvLHrfiJWvZ5T9mszudUz96444UD/8AXVj/AIVNq3/QzWX/AIKn/wDj9aXgjw7eeG/Fuu2c2owXbvY2UvmJamIAGS5GMeY3908579OOcoppl4bD1YVOaSVjuJ4nEY/fyH506hf7w9ql8l/+fmX8l/wqKdZ/LGZIz86dIz/eHvUu24/56xf9+z/8VVnokUETmM/v5B879Av94+1DRP8Aaox58n3G5wvqvtRAs/lnEkY+d+sZ/vH3oZZ/tUf7yPOxsHyz6r70AYnjqJx8PvEpM8hxpV1wQvP7pvavEZ7O5hhaQ6zfYGOqwAfj+76V7d46Wf8A4V94lzJGR/ZV1kCM/wDPJvevE5F1eJC7X1iegwLJ+SeB/wAtaAKqC5klhVdWvisgBLBYcDr/ANMvbvim39hcreaYDq14xa5YAlIfl/cyHI/d+2Oc9alW41NpYoxfWRaQZGLM+/8A0256Hpmor+LVftmmbr2zJNy20i0YYPkydf3nPGfT+hAJ7iC5t2iDaxe4dguSsHHb/nnz1pLWG4ut+3Wb0FSOAsJxn1/ddfanzHVYSga+svnbaD9ibA+v72iBtVnDFL6x4x1s25B6H/W/zoAn0e81nR9d1BdP168hMltbmR/Jt2LYabA+aIjjnoB1Oc8Y0b7xf4tt9oPiO9kTG44gtQchh28j3Hek8KeFNV8R67qoGsWds9vbW2T/AGezhgzTY484YxtPc5yOmOeuHwx1OI7pvEVpIp+UBNMZSGPCnJmPAJBI7gEZGcgA5m28W+KrmHzV8UX4BYgf6Nac4JGf9TXN2Fve3kdxcyaxeCSS8uWcqkPzN5z5P+r7nJ9OeMDivSv+FWax/wBDLY/+Cl//AI/UNv8ACjUIomW28R2yRmR2Il01nO8sS5yJhwWLEDHAIBJxkgHmw+1tdeSuqXzHcV4WHIwcE/6nH60utWFymhagzateOFtpCUZIcN8p4OIwfyNejn4baqJNn/CSWWc4/wCQU3/yRS3Xwo1Ca0miu/Eds9s8bLKsWmsjshHzBWMzBTjOCQceh6UAeoeS/wDz8y/kv+FRRRP5k37+QYf0Xn5R7VLtuP8AnrF/37P/AMVUUSz+ZNiSP7/P7s/3R70AEsT+ZD+/kOX9F4+U+1S+S/8Az8y/kv8AhUUqz+ZDmSP7/H7s/wB0+9S7bj/nrF/37P8A8VQBFbRObWEieQZQcALxx9KFif7VIPPk+4vOF9W9qLZZ/ssOJIwNgwDGfT61wPi7xd4g0XxY2nac+mCMWMM7NcWsjklpJlwNsq4HyfrQB308TiMfv5D86dQv94e1S+S//PzL+S/4V43dfEjxZHtR30diWUqE06Xnkf8ATxjrj86nj+Ini6RA6y6Hg+uny/8Ax+gDpvBmhajN4F8PSp4s1mBH0y2ZYo4rMqgMS/KN0BOB05JPqTW5/wAI9qn/AEOeuf8Afmy/+R6x/CVt4kk8EeHWsNV0qC1OlWmyOfTJJXX9ymcsJ1B5z/CPTnrWx9j8Yf8AQd0P/wAE03/yVQAf8I9qn/Q565/35sv/AJHo/wCEe1T/AKHPXP8AvzZf/I9H2Pxh/wBB3Q//AATTf/JVH2Pxh/0HdD/8E03/AMlUAH/CPap/0Oeuf9+bL/5Ho8Cf8k88M/8AYKtf/RS0fY/GH/Qd0P8A8E03/wAlUeBP+SeeGf8AsFWv/opaAD7H4w/6Duh/+Cab/wCSqPsfjD/oO6H/AOCab/5Ko+2eMP8AoBaH/wCDmb/5Fo+2eMP+gFof/g5m/wDkWgA+x+MP+g7of/gmm/8Akqj7H4w/6Duh/wDgmm/+SqPtnjD/AKAWh/8Ag5m/+RaPtnjD/oBaH/4OZv8A5FoAPsfjD/oO6H/4Jpv/AJKrlPFdlPpSf2hr2raIsV27Ryzf2TcYXELEkgXecbIyPlBOSOO9dX9s8Yf9ALQ//BzN/wDItc74kGp6k0La1beH4baxYu8LeIXiTeyMAzN9lDKQpcqQy9z2GExq3UoeHkiW8j1DQ/EGhvPeRny3XRrxyyMDJtAa6O0YjJCjG3BAAJway39ybnTLU3enodQN7DHv0eVdgMh87cpvd3zMuflBKjrtGa0NPCRavaXNjp3hdr6K2EkATxTO+YtpHmbPIIbhzlyCTnk1Tee31KeyX+w9GkMzTeVs1u9EbEytu3kW23Hmbtu/jP3afVJbf8P/AF94ls29znLa/sJdOt5DLZW0d5coYYptOlRnR/ulR/aH+qOD+6HXB+SrVzE8T6hbgO+91RUj0+6UTlD5YaIHUBs4Q/Mdm5QwBbkVatNQ0m708S22h6QbaS5ABGsagvXoBm1yIMdv9VRPe6ZF/aUT6Tp+FcRzpFr+pEF0IT90FtuWXAUmPkDOeCaT3/ry/r7gW39eZnibVxresG2i0y8jaaBlmV5LVSptICoWPEuAF29XPOelVZtSvPNkS40vSQybi3mXcnYAnkwc8AdPalPiZf7T1O5XSJ2E90V2WcsbxR+Uq2+Fd2QsD5O4HaOGA7VVudfsJmLXGh35JJ5MsA5OB/z1/wBkD8K+RxuEqzxlSapNpvfW/wCZyqrT2bX3mz9o17H/ACDNN/8ABhJ/8ZryzT3vRptqEt7cr5KYJnYEjA7bK9H/AOEq/wCoJqX5wf8Ax2uL0rSNZk0exki0e4kja3jZHEsIDAqMHlwfzr2OGpRwLqvFWpJ2td2vv3bO7AfvG+TX01M9J7jzNqWlsGOSCJWGfx8urunyagNa0opa2pcajalAblgC3nJgE7OATjJwceh6VNHpOpb0EelSlmBCAXUBz64/ee1TNb6no9xZale6RdJbWt7bSyESQscCZDgASdT0H15xX0eKzDCVMPOlCtFykmkk1q2rJfN6HoOnU5W2n93/AAD2O/u9f8hVvdB0OWNmwEbUpZMnB7fZj2z+tFrqniC4kmW20XRsow3kalMoJwMYJtcNxjkZ4xXO3fxT0O5iAuNF1oKpyCGhQg4I6iYHoTS2/wAV9CiMgg0TVxkjcFEHGAAP+W3HAFfk/wDYeYctvqkr/wDb1v8A0oz6nWeF5dUfxprhvrOzgm/s6xASC6aVdvmXWDuManOc8Y7Dnnjrp2n8sZjjHzp0kP8AeHtXB+AvEsPiTxVr17a2N5EiWVlEUn8sNkPcnPyuRj5vXsa7yeVzGP3Eg+dOpX+8PevvcrpVKODp06keWSWq7HFU+Jku64/55Rf9/D/8TUUDT+WcRxn536yH+8fapfOf/n2l/Nf8aiglcRn9xIfnfoV/vH3rvIBmn+1R/u487Gx+8PqvtRctP9lmzHGBsOcSH0+lDSv9qjPkSfcbjK+q+9FzK5tZgYJBlDySvHH1oAl3XH/PKL/v4f8A4moomn8ybEcf3+f3h/uj2qXzn/59pfzX/GoopX8yb9xIcv6rx8o96AMDxq96uhKYLe3eUTrtV52VTwepCHHGex/rXm91c6wIf9I0rS3QnhTfSNk+w8jmvUvFEN7d6ORZ6fPcTRyK4hR41ZxyOCzBeM55I4B74B4WXS/EE6gP4S1Tg5BW6tFIP1E9YzTb2PQw9SMadnKxiWNzqjQk2Wk6SseRkJeyKOgxx5A7Yrqvh3JqDeJ9fN1a20Un2Oy+WK4Zxjfc4OSi89eMfjXGabrlvFZLNZaHfrBMqSgtcW+SGUbSd02RkY612fw7u55/E+vvJp1zbt9jshslaMnG+55+VyMfjniiHxDxD/dbnoE7T+WMxxj506SH+8Papd1x/wA8ov8Av4f/AImop5XMY/cSD506lf7w96l85/8An2l/Nf8AGtjziKBp/LOI4z879ZD/AHj7UM0/2qP93HnY2P3h9V9qIJXEZ/cSH536Ff7x96Glf7VGfIk+43GV9V96AC5af7LNmOMDYc4kPp9Kl3XH/PKL/v4f/iaoa3qi6ZoGo6hPbTmG1tZZ5Amwnaqljj5uuBXCn44aEASdF1wAdSUt/wD49TSb2NaVCrVv7OLduyuQeJPi3ceG/FWpaMugw3Jt5EzK1+Y87okfp5Rx97HXtS+G/izc+JfE+maS3h+G2FzJIBKL9n2lYnf7piX+7615N4t1yHxD4x1PV7fT7sQ3bxyRJK0YYBYY0OQHI6qe54xWl8NHZfiVoCiznQedOfmZDk/Zpf8AaNa8i5bs9uWXUo4N1ZRakl57/dY+lt1x/wA8ov8Av4f/AImorZp/ssOI4yNgxmQ+n0qXzn/59pfzX/GoraVxawgQSHCDkFeePrWJ8+CtP9qk/dx52Ln94fVvaidp/LGY4x86dJD/AHh7ULK/2qQ+RJ9xeMr6t70TyuYx+4kHzp1K/wB4e9AEu64/55Rf9/D/APE1FA0/lnEcZ+d+sh/vH2qXzn/59pfzX/GuXt/GUsn2gW3hnWbmOK6ng82N7UKzJKyNgNODjcp6gVlWr0qEearJRXm0vzGk3sdGzT/ao/3cedjY/eH1X2rE8dNP/wAK+8S5jjA/sq6ziQ/88m9qov4723qK3hzVFkGY9hubHcWJHGPtHXiqHjLxRd3HgfxBC3hbWYVk024QyySWm1AY2G47ZycDrwCfQGsP7Rwd0vax1/vL/MfJLseNvNqIQs9nZbV5ObpuMf8AbOo45bzziI7GxEgHJFw3Tjv5f0/SnS3zOPLl0y5O4/dLw8nr/wA9K09D0DV9aSe60jw7dzLBJ9nkb7RAu1tqNtw0o/hZOn+Nfo9WvGnaU52Xmv8A7U8OMHLRL+vvOh+Fb3p+IJ823t0P9lXG3ZOWz+9gz/APavarlp/ss2Y4wNhziQ+n0rzL4feGde0rxY2o6npUtnEtjLAqvNE7OzyRNkbHYYGw5yR94Yzzj025lc2swMEgyh5JXjj618lmVSNTFSlCV1pr8keph4uNNJqxLuuP+eUX/fw//E1z9o0//CwdY/dx5/sqwz+8P/PW79q6Dzn/AOfaX81/xrgdb8Y2/hbx/qD3em306z6VZ48gw/Jtluvvb5F67uMZ6HpxnhNjuZ2n8sZjjHzp0kP94e1S7rj/AJ5Rf9/D/wDE1wUXxV02+ntbdNF1dPtF1DAsjfZyqs8iqM7ZiepHau985/8An2l/Nf8AGgCKBp/LOI4z879ZD/ePtQzT/ao/3cedjY/eH1X2oglcRn9xIfnfoV/vH3oaV/tUZ8iT7jcZX1X3oAxPHTT/APCvvEuY4wP7Kus4kP8Azyb2rxKWbVPKbzbCwKdwbxzn8PK5r3fxPa3Gq+E9Z06GEpLd2M8CNIwCqzxsoJwScc9ga8pk8LeKZUKP4Vvyp9Lq1H/tagDmVub5XjRdO09WIBUfaXGOuP8Aljx3/Wq+pXOpx3OmvLaWa7bk7cXbnJ8qTg/u/TPrzgd66oeDPEEXktF4XundV5C3NvmI5PykmXrg54yMMOc5Aju/Bvim8ktWbw5dRiCUybGurfMuUZNq7ZTz827kgYU85wCAYf2jUZ3VTp+nuw+YZunOO/XyuD04610+jeC/EuqaNZapZ2eiRQX1vHcorX0ittdQw3YgIzg+pqtH4N8SROjp4SvwUGF/0u14GMf89vSvXPDFrcaV4T0bTpoS8tpYwQO0bAqzJGqkjJBxx3AoAwfA3hjVvD99qlzqH2Iz3UUEYit5ndVVDIQdxRTkmQjGONo5OcDr52n8sZjjHzp0kP8AeHtXMa949tPD2vtp82k6nczG1jnJtxDhVZpFGd0i85Q9Kybj4uaZ8sTaFrCOWVgrNagkBh/03oA9C3XH/PKL/v4f/iaigafyziOM/O/WQ/3j7VxA+LNgwyPD2uHnHH2X/wCP103hvXo9f0OPUrayuo4pZZlCTbAylZWQg4Yjqp6GgDQ85lfiGIMSRncfx520ty0/2WbMcYGw5xIfT6U0PEJc/Z28zPd1zk/8Cp1zK5tZgYJBlDySvHH1oAl3XH/PKL/v4f8A4moomn8ybEcf3+f3h/uj2qXzn/59pfzX/GoopX8yb9xIcv6rx8o96ACVp/MhzHH9/j94f7p9ql3XH/PKL/v4f/iaillfzIf3Egw/qvPyn3qXzn/59pfzX/GgCK2af7LDiOMjYMZkPp9K8g+JEl+vxBfyLa2cnSrbd5lwyY/e3GMYQ57+ldBafF/S2063lXQtaMRhRw5+zAFSODzNx+Ncxqd/qHjfxjdX2ieHtRkSHT7aKRJJbZGX95OQeZcEHJxg54OccZAOYuLu/QhZ7DTyTgAG6dicnsPK9RUsU2qeUvlWGnhAMAC8cAf+Qq6E+EvEk7fv/DV5EApw7XVv16hfllJySAB2yRkgZNEfhbxTEgRPCt+FHT/SrU/+1qAO58JXPiSPwR4dWw0rSp7UaVabJJ9Tkidv3KZyogYDnP8AEfXjpWx9s8Yf9ALQ/wDwczf/ACLWP4S1m/tPBHh2CHwzqt7GulWmJ4JLUI+YUPAeZW46cgdPTmtj/hIdU/6EzXP+/wBZf/JFAB9s8Yf9ALQ//BzN/wDItH2zxh/0AtD/APBzN/8AItH/AAkOqf8AQma5/wB/rL/5Io/4SHVP+hM1z/v9Zf8AyRQAfbPGH/QC0P8A8HM3/wAi0eBP+SeeGf8AsFWv/opaP+Eh1T/oTNc/7/WX/wAkUeBP+SeeGf8AsFWv/opaAM//AITx/wDoVdc/77tP/j9H/CeP/wBCrrn/AH3af/H65j/hJrD/AJ99V/8ABTdf/G6P+EmsP+ffVf8AwU3X/wAboA6f/hPH/wChV1z/AL7tP/j9H/CeP/0Kuuf992n/AMfrmP8AhJrD/n31X/wU3X/xuj/hJrD/AJ99V/8ABTdf/G6AOn/4Tx/+hV1z/vu0/wDj9c54gl0vxLeC6v8Awp4iLiBodqvYlec7XKtMQWXLAZyMOwIINR/8JNYf8++q/wDgpuv/AI3XGaro9jqWuTagLjUY0lmScxt4eumcOoAB8wKDxjgdOTkGi13ZhfQ7bSptM0a4s5rTwt4jU2mPLXfYhfuMh4EwxneTgYGcYwOKzJtV8MapdadJ/ZWtSSpJcm12XWnMXd3LuUPnE5Rj/CR6NkVj6fY6Rp15HdRJfmRN24nQLn58oynPycgkqSP9kfhDHZwgxO93fCYf62SLw7doXIOVI4O0g9exAAAUCjd3YJWVkaKT+D57WEJp2tyxQXKRW7/a9NbycfdgQ+bxjPB/1gzw1WZ9Z0RDfea3iWNovL3lrvS91oR8oIJkyMktw2Rl2IGea59NFsI7aGBLvV1WBlWPbol4o8pegYAfM3uflPdTUzWcJaVhcXW7cHiY+G7vKsfvlsABtxJJ4BzjkhQKT/r8AWxix3q2z3Udrpl2YPtlyUQNFmMefJhT8+MgY6ZHoTUT3LMWYaXfozNu3K0GemO7+5/OoLS8tbRbi3Vb1ljurgKTZy5I818Z+Xg46g8g8Hmpn1OBkYKt4rEYB+xS8f8AjtfS0snwVSmqkpu7V911+R4c4NTfu9fMsLqcqqFGk3uAMD5of/jlaGl+IRaeH7PTrjR9RZobVIJCjQ4JCBTj950rnbaeG3nMha9dSCADYy5xxjJ284x+tW/7Ut/+ed5/4By//E1hiOGctxcUq03o/wCZf5HXgsZWwUm6K37pmkPFNhb3p8yx1p7hQsh3tCRj5gOA+Ox47dsVB4h8WQ6to0lnBpl+sjSRODJ5QGFkVj0kPZTXN3l/C2sSuEuMG3jHNtID95+23PemG9hII2XHP/TvJ/hXzlTh/A0MTzU23yvTXtsff5bGni8FGpWnaUk7rRdWuquPe6kcD/QboEHIIMf/AMVQt06liLC5+Y5PzR+mP71VVljUpzP8p6fZJP044qx9uh/uXH/gPJ/8TXtfWZ9zWOWYR/FNr5x/yO++Ffij+xdS1xn0bUrkzQ2o2wGDKbTN13SL13cYz0OccZ9M/wCE/juPkPh3WYsfPuc22Dt+bHExOTjA7ZIyQMkeL+CdWtrbUdUaSO8IeKADy7KaQ8GXqFU469+vPoa7P/hIbL/nhqf/AIK7n/43XlV6knUbPDxGEoqrJKXXujtf+FjJ/wBCvrn/AH1af/H6P+E/jt/kHh3WZc/PuQ22Bu+bHMwORnB7ZBwSME+atdWpaEg6gpjfeSNGucvyDk/L97jr71q/8JDZf88NT/8ABXc//G6y55GCwtLv+KO603x5ZahrkdlPpmo6e5tpZUa6ERVgrRggeXI5z846gVuzaxp8kEiC4GWUgZRvT6V5Lp2owX/jKz8lLldmn3OfPtZIeslv03qM9O1ddWsW2rs46sVCbjHY6/8AtvTv+fj/AMcb/CmJrGnq8pNwPnbI+RvQD09q5OimZnX/ANt6d/z8f+ON/hR/benf8/H/AI43+FchRQB57p2l6lb6BZadPoWrhoIERjFPaYDBcNtJkzg5PWtXSPHUPhLxPqR1TRNWVrmytQkcZt2YBHn5P73GDu45zwenGetryr4g3CQeMvnWQ7tPhxsiZ/8AlpN6A4rTD0oTqKMtjoVR1GoS2PSP+FzaHcfIdJ1mLHz7nSHB2/NjiUnJxgdskZIGSD/hdmi/9APXP++Lf/49Xhz3UDyhyk5AGMG0kP5cUsV5BFEqBLjCjHFrIP8A2WvS+pUP5vxX+RfsIdz3vTfilaXtkLi28Oa5JE0kgDD7KOQ7A9ZweCCKt/8ACwYm/f8A/CPayCnyCIm23Nu5yP32MDbg5IPzDAPOPLPCOtWtv4chjeK/LCac5j0+dxzM56qhHf8ADpU32i1MgZ31EhTuUDR7jrkck7OSccng+hFfCYjNsXTr1KcYq0W0tJO6T8mehDL8O4RlzO7Xdf5HaeLvHyXngvXrUeHdZi87TriPzJDbbUzGwycTE4GewJ9q8rfwp4kdSp0K45/6b2//AMcro/EOuWk3hnVYlh1AM9nMoL6dcKMlD1JTAHueK9Br08px+IxEJOrG1vJr8xSrvLpcuGldS3vZ7f8ADni6eDvEiMGGiXZx2Nzb8/X95Wr4et9W8L+MtD1TUdDvPJS4kUJFLAzOxt5RgfvMep5I4B74B9Trm/Ftwlq+hzSLKyLqByIomkbm3mHCqCT+Ar0MTiKkKM5R1aTf4GFXN8TUpSpO1n5HW/8ACyI/+hY1z87T/wCP0f8ACwYrb9wPD2szCL5BLGbba+OMjdMDg9eQD7CvO7/UdPvo0V4NQBQkhjpNwcZUj+57g/hS2OqWlnG6t/akpZgdzaXc54UKP4PQV8r/AG1jeW/Ir/4Zf5nkczPQ7Lx+b/UrmC28L65JLDDE8ibrQbVYuFPM+OdrdPT6Vo/8JJe3HyHwrrMWPn3PJaYO35scTk5OMDtkjJAyRwPhTxHYweJtYleDVCr2dooCaVcuch7jOQsZIHIwTwecdDjautS026uLqQjWFFxs6eHrosoUrkZMRyDt6HjnpXu4bE1alKM5qza8zOVWadrHSf8ACVX3/Qn65/39sv8A5IrlfDut366fdbPC+rSq2pXzbkltQATdSkrzOOQTg9sg4JGCdiDxPpVtbxwpba3tjUKM6JedB/2yrF8NeJ7CHS7hWt9WJOo3z/JpF0ww11KRyIzzg8jqDkHBBFeJxM5zwkUoc3vLv2fZnRhKkpTfNoWEnvFvEuT4Y19mR2dFM1lhS2S3/LbPO7uew981vF2tX8vgvXY38MatCr6dcK0sktqVQGNuTtmJwOvAJ9jSi+0o6kl3LDqj+XK0qj/hH7vJJz1Pl84yMHHGPyTxd4nsLjwXrsKW+rBpNOuEUyaRdIoJjYcs0YAHuSAK+Rpwm69P91fVdJaa+p3u2up5wfDGtmfzv7D1ANnJH2m3weQf+ensK9S+GHmaJoupx6tC9nNcagZo43KuSnkxJnKFh1Ru/arFFfsuIx9bEQ5J2te+x5VOhGDujS8QeO9J0K4tMxXd7NMkm2G1Rd20FMsS7KuASo65+YcdcZX/AAtbTbn9wdE1mES/IZZFt9qZ4ydspOB14BPsa4jx3cpba3o7yLKQba6H7uJpD96DsoJrm59RtZo9pS+HIORZTfj/AA9xkfjXnuTTOXEYmrTqcsVp6M9b/wCFuad/0L2uflbf/Hq4XxDrE3jHxhPeaZompgQ2NtGyu9urqQ9wc8yEEEMR1zwenGebtL62to9m28IwANthMBwP93rXT+BLlLnW9YeNZQBbWo/eRNGfvT9mANCk2x4fE1alTlktPRlXStF1a31DTVOj30cMeo2k8ks80BCJHLGzHCyE/dQ8AGvc/wC29O/5+P8Axxv8K5CirO86uHWbBEIafB3sfuN3Yn0oOs2BuEfz/lCMCdjdyPb2rlKKAOrn1mwe3lRZ8syEAbG9PpUn9t6d/wA/H/jjf4VyFFAHVx6zYK8xM/DPkfI390D09qJNZsGeEifhXyfkb+6R6e9cpRQB1/8Abenf8/H/AI43+FRwazYJbxI0+GVACNjen0rlKKAOf8dRX174yN/p2nT31q+nww74njXa6yTEgiR1PR16VzFzpWr3S7ZPD2oYxjie29Qf+evtXo9FAHnUGnazbxCNPD2oEZJy09tkknJ/5a+9en+ALlNJ8G2tnqIa2uhPcyNC3zFQ88jrkrkfdYdCaq0UAdV/aWmb9xunPJOCrY5OfSln1mwe3lRZ8syEAbG9PpXKUUAdf/benf8APx/443+FRx6zYK8xM/DPkfI390D09q5SigDq5NZsGeEifhXyfkb+6R6e9Sf23p3/AD8f+ON/hXIUUAeV2Xh3WoNPtopdC1Hzo4I4maO5t8fKF6Zl6ZGfXmu++GUM+i32rS6naz2UUtvaww+cyOzmMzFv9WzY++vXHWtaigDq5tZsHQBZ8nep+43ZgfSpP7b07/n4/wDHG/wrkKKAIfCvjH7B4M8P2qaBqt2sWl2q+fA1uEY+Smcb5Vbg8cgdO45rV/4Tx/8AoVdc/wC+7T/4/XB+GPENlD4T0aJ4NTLJYwKSmmXLqSEHRhGQR7g4rV/4Saw/599V/wDBTdf/ABugDp/+E8f/AKFXXP8Avu0/+P0f8J4//Qq65/33af8Ax+uY/wCEmsP+ffVf/BTdf/G6P+EmsP8An31X/wAFN1/8boA6f/hPH/6FXXP++7T/AOP1oeBP+SeeGf8AsFWv/opa4j/hJrD/AJ99V/8ABTdf/G67fwJ/yTzwz/2CrX/0UtAHEf8ACWeG/wDoYNK/8DY/8aP+Es8N/wDQwaV/4Gx/416vRQB5R/wlnhv/AKGDSv8AwNj/AMaP+Es8N/8AQwaV/wCBsf8AjXq9FAHlH/CWeG/+hg0r/wADY/8AGuU12607VNX8+PxPov2cAbBJqgGz5CpAjGV6nO7r2r6CrnvFEeukWs2hiRpIhKzokiDcdvyjDkKTnpngH060mB5Bp97ZWl5HPN4x06dRu8xH1kkNlGBABOB82wg44wce8dhNo9raWTLrfh62ureaWQpDqgaIbo2UbQQMckds4BOSSc+n6WPGr6nHPqLTR2beYr2w+zEqpEhQgjncCI16kcnI71mWtl4nii0xvsPiISxyyyuk2pQusfTajnziZFb1O7HzYRcja1vYOl/62PLYNO022sobeHxP4fQQzo+Fv48Slf8Als2VJDnuBg8DDip5odKma8d9W8MO0zB23aqMXBzuYSAqeAxyOSBtAAGSa7q20Dx9badbwi4v3kiuUMzTX29pnH3pFPmjbEePlOcYP7s5xVq50nxbK+oOYdf/AHjq7JHqkaiUE7isREo8vaSF4C5VWyzZChPf+vIFt/XmeRWeo6fbpPFJqtpIy3U/7wzr84818N16Ec/jU76xp2xtmpWW7HGZ1xn867rREuI7O5S7cPdLqF4JmHRn+0ybj+eabOdUMsiwoQuThi6AY5xjgnnjOc/hUPjupQk8MqKfJ7t+a17aX2OmHDsakI1edrm1tbvr3PPbbUraOcmbV7J0wQMXAyemOM4Herf9saZ/0EbP/v8Ar/jXpSZ2Lu+9jmvINN/5BVn/ANcE/wDQRXr5DxVUzJziqajy263ve/p2MsTkMaTXv3v5f8EjvNRsW1iV1vbcobeMBhKuMhnyOvuPzph1CywcXtvn/rqtWoxP5il2YLg5Hy4z7d8U6frb/wDX1B/6NWujE05Tc6zfd7f8E9zB5lUwGEVGMU1FP9WZi3sIKZvrUgHn9/2/rVj+0bH/AJ/Lf/v6v+NdjOJfL/ckBsjqM8f/AFuv4VHB9o81xLnZk4Jx6nGMe3rXjrEvsebDjSpFaUl/4E/8ip4J1rSrTUdUa51OzhV4oAhknVQxBlzjJ5xkfmK7P/hJ/D//AEHdM/8AAuP/ABrW+E3/ACH/ABF/162X/oVxXp9x/ql/66J/6EKxlHnfML+1JYj96425tTwVtcsN0JXxHpQKvukJ1EHdyMnGeOAeOnNav/CT+H/+g7pn/gXH/jXtVRW/+qb/AK6P/wChGl7NCWMkuh4vp2qafqXjKz+w31tdeXp9zv8AImV9uZLfGcHjofyrrq7pv+PuP/rm/wDNaLr/AI9Jv+ubfyq0rKxzVJucnJnC0V39RQ/624/66D/0FaZB55e6jZabCs1/eW9pEzbA88qopbk4yT14P5VQ/wCEs8N/9DBpX/gbH/jXb+L/APkExf8AXcf+gtXB3fn+UvkbslvmKbdwHtu46469s1nKdnY6qWG9pHmuS/8ACWeG/wDoYNK/8DY/8a858Z61pV14sM1vqdnNF9hhTfHOrLuDykjIPXkfmK7vTGvjA329CsmRjJU8YGfu8dc10XgT/kbNe/68bH/0ZdVrQruFRSS2KlR9ivaXPAnv7NpQft1vtxjAnAx/jSxahYpEqtf25YDkmYH+tfW9x/ql/wCuif8AoQqWvQ/tCX8pH1h9j528I6/o1t4chin1ewikE05KSXKKQDM5HBPcEH8am/tqxMgLeJNJCqd3F+MscjPfAzg8cgZ6Gvfrf/VN/wBdH/8AQjQ3/H3H/wBc3/mtfJVcjhUrTq87vJt7d3c645pNQUeXY8E8Q+ItEn8M6rFFrGnySPZzKiJdISxKEAAZ5NdT/wAJZ4b/AOhg0r/wNj/xrt/Hf/JPPE3/AGCrr/0U1fM8m7y22fexxXoZZlkcJGUYyvc66GHlmzlJvl5LdL3vfzXY9h/4Szw3/wBDBpX/AIGx/wCNYniDxLoM1zopi1vTZBHfM7lLtDtX7PMMnngZIH1IrzSMz713qQuOeR/nNdX8O/8Akpfh7/rtN/6TTV24jCqpRlBvdNfeGJyL2VCVX2m3Tlt+psX+u6LcxoIfEOnxupPIv1X+E46HnnFLY+INKhjcXXiLTJXLDBF2nACgevqCfxr3morX/j0h/wCua/yr53/V6ny8vO/uR87yHkPhTxT4et/E2sSz69pcUclnaKjveRqGKvcZAJPJG5c/UetbV14n0Sa4umi8YaGiSbBETqg+QAruG0OBzhuRzz1FeiL/AMfcn/XNP5tRcf6pf+uif+hCvVoYONGmqad7EOim73ONg8ZeFYbeONvFejyMqgF21CLJ/wDHqxfDXi7w1Bpdwk3iHSY2Oo3zgPexglWupWU8t0IIIPcEGvUa4nwz/wAg68/7Cuo/+lk1eBxVCEMHFzu/eXl0l5M6MJS5JuzMQeI9DbUkmk8XaQIUlZyq6uPnBztBXIAx8vHQ8/ini7xd4aufBeuwQeIdJlml064SOOO9jZnYxsAAAckk9q3QurvqSZeWO2ErF/8AVYKc7QOCewznnnj2j8af8iJ4h/7Blz/6KavjYSpe3p6dVtJd/wDCdzvqYP8Awlnhv/oYNK/8DY/8aP8AhLPDf/QwaV/4Gx/4155N5nlN5QBkPAyeB71DC10bg+amIyvqMA4H4+tf0A+H7O3tP/Jf+CfP/XtPh/H/AIBt+LPEGi3Ot6XJBq+nyoltcq7JcowUlocAkHjOD+RrHn1jTJI8Jq9mjZHIuE6d+/pXZfDD/koY/wCwVc/+jbevZrr/AI9Jv+ubfyrw8bhPq9eVK97W/K4PDxxNqrdj5ktNW0+KPbLq1kxwMf6UrduTkn9K6fwJdW93resSW08UyC2tVLRuGAO6fjIr3mufs/8Akoes/wDYKsP/AEbd1zKNmaUcHGlPnTOQkt777SJVmDKJCwTeVGOBjAHPGe/U59qmtYp45Z2lfcrtuQFyxHXj0Axjge/NeiXH+qX/AK6J/wChCpao7DgKo3MF5JJIYplCnbsG4rtxk5OAc8/h/X0i3/1Tf9dH/wDQjQ3/AB9x/wDXN/5rQBwtQTxzSSReXLsRSS+ByeMD/P0r0G6/49Jv+ubfyqWgDyyW0v5FSMSlVSMKXE5DOeM/w8fXr9Oc6MQcQoJCC4UbiM4z3613sP8Arbj/AK6D/wBBWib/AFtv/wBdD/6C1AHm13bXssrNFOAuVKrvK4xnrgc5JHpwPzYLa/a6WZnCL5m7yxMxGOO2OTjPGQBx15J9RqK1/wCPSH/rmv8AKgDza91zSdNmWG/1SytJWXeEnuERivIzgnpwfyrI1PxNo88SCz8RaOrhgSW1JUGMjP3Sc8Z9Pw6ib4g/8lDl/wCwVa/+jbiuUvFu9wa1c8L907cE5Hrz0z+VAHYx+K/DqxqreItKZgACTexcn861LW7tr62S5tLiK4gfO2WFw6tg4OCODyCK4C2MxhzOMSFjx6DJx+mK9U+GH/IhWv8A193v/pVLQBgTW98+pJMlwotgAPLyRjkZPQ543D8R3Ga0K7f/AEky+iZPJI6Z47U+6/49Jv8Arm38qOgHByBjGwX72DjnHP17VSsba8hmZriUOhXAHmM2MdOo+uTyTxXp1RQ/624/66D/ANBWgDhap3tvdTtiGbYmzbtVihzkc5wew/U/h6NN/rbf/rof/QWqWgDzO0hu1uWknZdpQLtEhYZGOQD07+p6VdrurX/j0h/65r/Khf8Aj7k/65p/NqAPMEttTSff5iNGc4Tz24yD328/Nt57Y49Kmsra7hmLTy71KAY8wtg8dARx365J45r0m4/1S/8AXRP/AEIVLQB4n4Y8T6Bb+E9Ghm1zTI5Y7GBHR7uMMrBACCCeCK1f+Es8N/8AQwaV/wCBsf8AjXb+BP8Aknnhn/sFWv8A6KWugoA8o/4Szw3/ANDBpX/gbH/jR/wlnhv/AKGDSv8AwNj/AMa9XooA8o/4Szw3/wBDBpX/AIGx/wCNdv4E/wCSeeGf+wVa/wDopa6Cuf8AAn/JPPDP/YKtf/RS0AH/AAgng/8A6FTQ/wDwXQ//ABNH/CCeD/8AoVND/wDBdD/8TR/whul/8/Wuf+D69/8Aj1H/AAhul/8AP1rn/g+vf/j1AB/wgng//oVND/8ABdD/APE0f8IJ4P8A+hU0P/wXQ/8AxNH/AAhul/8AP1rn/g+vf/j1H/CG6X/z9a5/4Pr3/wCPUAH/AAgng/8A6FTQ/wDwXQ//ABNcbrvh6O01a6TTPAvhyWyhXKbtBEjSEIHOGUgcnKjg8nvjB7L/AIQ3S/8An61z/wAH17/8erjddlttH1a6tI7LV54LZctK3im+Rj8gdsLuPRc9+TgcZyDqgexU0DRv7U8R3ttfeBPDtlpcCyyRzP4cYPIAQqJlsDcOSdu4MBxjrVO00O1RdLmPhSO7jeWYyxS+Fo4nZAOFf90oUg4IxtBGQGkIwbnh/UIdf1+805dL1i0htRM73M/i28I2oQBwrnD5I3KxBUHv0qjb6xbbNJkefUry1ubiVZ76x1bU3hEaoxUDbMwV8jJDEEKMlRkhUtUvT9Qe7/roUbbw7qMWnW/neEbGe4FyguXbQYUKv/HEgEBDRdMPwOT+8HWrVz4ejZ9QZPDscSB1banhSMtCjHI8r9ywkIBVWyWOSx2qFyattrd1/Z1vLdfbWne5SOfydavgsBP3rdt11nzR7ZPIwhq1c6oivqHlauiRwuuGk17UCbVGOVaUfaQWyu3oFAZ1GWOQB7/12QR2/ruzP0Xw9pU1lO17oWmrci9ulkT7KmEIuJBtHHQYwB2AFNn0fTVlkjh8M2DEE4/4l6EADPc4Bzx6Yz3rkTLcG7vit1qVuDe3J8n7fNlP3z8E78k+pPJOSck1DJd3atIBqGokoM4OozAnv/erzKvDWMqVZVlVSUm2lrpfWx7lDE01RguXotfkejJ4a0FkUnQ9NBIz/wAeif4V57pumacdEs5X062kc2yMx8lSzHaPbk04S3ZUE6jqQP8A1/zf/FV02ieGdJk8LabdSxXbO1lFI4S9mGTsBOAHAH0FdOAmuGeaeN/ee00VtbW/xW7nNjcLPMeWNG0eW/z27I5lLCzaaJH0a1UMPm/0ZTg89+nYfnS3+lackERXT7VSbmBSRCo4Mqgjp3BxXTQ6Ros9wkSwXLAnDOmpXBUE5xg7sdvb2zUfiXw1plnojTwLdLItxbgE3szYzMgPBf0P4V6a4vwNd/VVRkpT0Tajo3otmebPI8RCLqc6tFX69PkZ0+jaakeYtJsWbIGDbr349KZBpOnPK6vpNkACcH7Ko7kDqOc9eKguLWC3jDtLftk4wt5MT/6F6ZpkEEE8sqCW9HlntfTHPJH972rv/sDEc3Lzxv6v/I+fs+Xd/wBfM9O+ENhZwa34ijhtII0+zWbbUjAGd1xzj8B+VepT20AjBEMY+dBwg/vCvKvg5aRprHiJQ85H2ezOXndj9647k5r1WeBBGOZPvp1kb+8PevNrUZUKjpS3R7OH/hRJfstv/wA8Iv8AvgV4pDoGjXd1qk1zpNhNK2q3wLyWyMxxdSgckegAr2v7On96X/v63+Ncuvw+8OzyTzvDfq81xLK/l6pdIpZnYsdqyADJJPA71hJNrQ7KNRU5XaueWzaPpkd4sa+GtOaMvtONOB2jcBndjHIJPtjHvU2uaHpFh4f1K8s9Ksba6t7WWWGeG3RHjdUJVlYDIIIBBHSvSj8PPDouETy9T2lGJH9sXfYj/pr71k+MfAWgWfgfX7qGPURLDptxIm/VbpxuEbEZVpCCPYgg1HI+5u8TDX3T0D7Lb/8APCL/AL4FRRW0BkmBhjOHwPkHHyivJ5bVoonkOqa8QiliBrN3k4/7aVnWVx9pvntv7S1gOAWLR67duDgL33jsR+VP2iIeEmt2j2S/0PSNUgWDUdKsbyFW3iO4t0kUNgjOGB5wTz71nf8ACCeD/wDoVND/APBdD/8AE1g+DbPbrExe+1SYfZz8txqVxMo+ZecO5Gfeu5+zp/el/wC/rf41ad1cxqU3Tlys5+28C+EGtYSfCuhklASTp8Xp/u1o6fomk6W8tvp+l2VpAQrmO3t0jUscgnAAGcAc+wq1bQIbWEkycoOkjDt9aFgT7VIMycIv/LRvVvemZhPbQCMEQxj50HCD+8Kl+y2//PCL/vgVFPAgjHMn306yN/eHvUv2dP70v/f1v8aAIoLaAxkmGM/O45Qf3jQ1tB9qjHkx4KMSNg9VoggQxnmT779JG/vH3oaBPtUYzJyjf8tG9V96AMTx1bQL8PvEpEMYI0q6IIQf88mr5jksLNY2K2VuSBx+6H+FfWGq6Za32j3tpcrJJbz28kUqGZxuVlII4Poa5n/hUfgn/oFXH/gyuf8A45WkJKN7nqZbjqWFU/aQ5r27abnzhHaWrOobT4QCOf3A/wAj6V1vw4srWP4meH9ltCuZZgdsYGR9mlr16P4S+C2eYHS7jCvgf8TG5/ug/wDPT3q/pnw98MaBqlvfabpzx3ILKsj3c0pUFTnbvc7TjjI5wSOhNVKomrWOzEZtQq0JU1T1fXQ6f7Lb/wDPCL/vgVFbW0DWsJMMZJQEkoPSpfs6f3pf+/rf41FbQIbWEkycoOkjDt9axPnwW2g+1SDyY8BFIGwerUT20AjBEMY+dBwg/vChYE+1SDMnCL/y0b1b3ongQRjmT76dZG/vD3oAl+y2/wDzwi/74FYY8GeFbp5Z7jwzo000ksjPJJYRMzEsckkrkmtz7On96X/v63+NRQQIYzzJ99+kjf3j70AYjeBfCH2qMf8ACK6HgoxI/s+L1X/ZoufAvhBbWYjwroYIQkEafF6f7tbbQJ9qjGZOUb/lo3qvvRcwILWYgycIesjHt9aAMn/hBPB//QqaH/4Lof8A4moovAvhAyTA+FdDOHwP+JfFx8o/2a6D7On96X/v63+NRRQIZJuZOH/56N/dHvQBnWXhjw/pWorLp2haZZyNE6s9vaRxkjKnBKgcVo3NtAtrMRDGCEJBCD0rzr4pXV5aajolpa397bQzw3Msn2e6kiZmQwhfmUhsYduM4ORkcDHCtqWp2jRzrq+sylXBCPqk7qTngFWchhnAIIxzzUuSTsctXFwpT5Gnc+hPstv/AM8Iv++BXP2ltB/wsHWB5MeBpVgQNg/563deK2mpahcx7v7a1sEAZ26xckDIzj7/AFruvhWJZ9f8QG5u724YWtkA9xdyysBuuONzMTj26cn1oUkwpYuFSfIk7npc9tAIwRDGPnQcIP7wqX7Lb/8APCL/AL4FRTwIIxzJ99Osjf3h71L9nT+9L/39b/GqOo+eLrSNMuNY1iSbTrSSQ6regs8CknFxIByR6VUOnWvkzQRaZZLE0qExG0ypwSoY9ASAzEHtkjvXs3/Ct/C93NcXMtnd+bPcSyyFNSuUBZnYk4WQAZJJ4FMPwy8Ki4RPsl9tKMSP7VuuxH/TT3oA8W1rRdKi0LUJI9MskkS2kZWWBQQQpwQcV9MfZbf/AJ4Rf98CuOu/hd4SaynVrK8ZTGwKtql0QRjoQZOa7H7On96X/v63+NAEUVtAZJgYYzh8D5Bx8ooltoBJCBDGMvg/IOflNEUCGSbmTh/+ejf3R71xPxRaa10rRha3l7bGXUwjtb3ckbFfs8zY3KwOMqD+FAHd/Zbf/nhF/wB8Cora2ga1hJhjJKAklB6V4FcX17btEG1nXMOwXJ1i547f3+etJaX11cKwTWdbUJgbRrF1wOwPz8H2oA3/AIkabYXPxBcT2VtKE0q2KiSJWxmW4zjI9h+VcdeaPYwsDBo2nyLtyV+yKSTkDr+J7dqfJafbfEN0bq81KdktIMPJqE7NgvLxuL5x7dBk+ppl5ZQWjA/6a6FckjUZweoHTd7jvQBNbaNpcsO+TRrFGLH5TbKOMnHb0r174XWlsvgCzVbeIKtzeKoCDAAupQBXkNtptpcw+asl+AWIH+nz84JGfv0/QvtMOmtHDqmrwxpc3AVItTuEUfvn7BwPqe5yTyaAPoPygZdotItuTyYh0z61keOraBfh94lIhjBGlXRBCD/nk1eLDVb9rryV1XXGO4rxrF3kYOCfvY/Wk12S8Ph7Uw2r6zIv2SXKSapcOrDYeCpcgj2PBoAZLomkpC7JpFizKpIH2ZOT+VV4dHsJJUDaRp4jw24myAJIxjr06/pViXSrWKF5DJfHYpbH2+ft/wADqvDY280qIDd7SGyw1Kc8jHT5uev86AOj8H2FnY+PNBFpaQW/nzyxS+TGE8xPs8zbWx1G5VOD3UHtXuX2W3/54Rf98CvCfCemwW/j/wAOMkl0S1zMD5l3K4/49Z+zMcdOte7fZ0/vS/8Af1v8aAIra2ga1hJhjJKAklB6ULbQfapB5MeAikDYPVqLaBDawkmTlB0kYdvrQsCfapBmThF/5aN6t70AE9tAIwRDGPnQcIP7wqX7Lb/88Iv++BUU8CCMcyffTrI394e9S/Z0/vS/9/W/xoA4jwZ4M8K3XgXw9cXHhnRpp5dMtnkkksImZ2MSkkkrkknvW5/wgng//oVND/8ABdD/APE1h+DPCenXPgXw9O9zrIeTTLZ2EetXiKCYlPCrKAo9gAB2rc/4Q3S/+frXP/B9e/8Ax6gA/wCEE8H/APQqaH/4Lof/AImj/hBPB/8A0Kmh/wDguh/+Jo/4Q3S/+frXP/B9e/8Ax6j/AIQ3S/8An61z/wAH17/8eoAP+EE8H/8AQqaH/wCC6H/4mjwJ/wAk88M/9gq1/wDRS0f8Ibpf/P1rn/g+vf8A49R4E/5J54Z/7BVr/wCiloAP+Ee1T/oc9c/782X/AMj0f8I9qn/Q565/35sv/kej7H4w/wCg7of/AIJpv/kqj7H4w/6Duh/+Cab/AOSqAD/hHtU/6HPXP+/Nl/8AI9H/AAj2qf8AQ565/wB+bL/5Ho+x+MP+g7of/gmm/wDkqj7H4w/6Duh/+Cab/wCSqAD/AIR7VP8Aoc9c/wC/Nl/8j1heKZr3wrZ2t3ceKfEVxFNOYSsEFk0mfLdxtX7N8xJQKBkfe68Vu/Y/GH/Qd0P/AME03/yVXLeKLhrWVZPEniXw+PsYP7qbRrlkIkjfJMYudr5RZBnBx8w4zSew0O0vV31d7WO38UeKkmuVykU1rYIynY7lWBg4I2Eemcduazo9f1hbrT4b3X9XtVufMZ5y9q8SopUKyutlhtxJA3FFJXhmyCbOm3lvqV9Ztp2q+F5rmSz/ANGkj8LT5MIU/Irefx8u793nOM8day7S+gjvNN077L4bsZ5JZkhhk8NIhgOMOdouyfmxg7MkYw2MHD+1YlfDcjtvGery2FpcT6tr0T3JSRY1NpJsgYZ3sRZYVh3Bwo4y4zV+bXPEStc+RqusSIJfLtpGuLEK/JwXItD5eUUuANxxjIXIJzbfxPBPY287x6BAl7eRzxRz+HEVpXf7twB9s5PB/wBvj7tT3N1sn1CNtI0SZ5CImx4VX/TQr7RjddjKgpkF8AhPlzik9/68hrb+vM8suFlvNR1C5XULwiW+uHzIkQY5lflsIBk9TgAZ6ADiq7xypv8A9Nu22DJIWL/4mprua7uNU1KeK6tHSS+uXDLbMqtmZzkDecA9QMnA4yetVS9zuYme1LD5T/ozEn2+/wA17Ua1NQS1R7dHLsTKjCajo0tbrXT1LAtZiAft9yM9isf/AMTXrfhXwebnwfolx/wkGrRebYQP5ca221MxqcDMJOB7kn3ryEG/xxcW3/fhv/i69r8I23iVvBehGDVtJSE6dbmNJNMkdlXy1wCwuACcd8D6Cvi+N669jR5JW1e+vReTFWw+IwrXOmr+fp2ZXttAS6vI7dNc8QgyR+aHZbPbt7H/AFWefpWd458KNYeE57ka9qkxS4tgElW32nM8Yz8sQPGc9eo5yOK3rP8AtX7UkNpqmiJNIpddmgTrkcZOfPxg4HPfArL+IUPiKLwXdvdappcsKz2xKRabJGxPnx4+Yzt3x25HHHWvj8vrSWY0Fzq3NHSzu/eX939TmqVKsqco3eqfX/gnnE0Elum+TV7tVyBnbD/8RSRQyzSSIuqXmUODlYfUj+57Gqsl1qAUF5rMjt/orH/2emxXN9vfy5LJWz8xFowz/wCP89a/oH61S5utvV/5nz/9n4i2y/A9V+DdvKmseIla8nkP2ezO5gmfvXHHCgf/AK69WnicRj9/IfnTqF/vD2ryT4KPdy6r4jMksBcQWYysRAxuuO24+9etzrP5YzJGfnTpGf7w96+Ux0lLEza2udlOEoRUZbol8l/+fmX8l/wqKCJzGf38g+d+gX+8fapdtx/z1i/79n/4qooFn8s4kjHzv1jP94+9chYNE/2qMefJ9xucL6r7VieOonHw+8SkzyHGlXXBC8/um9q22Wf7VH+8jzsbB8s+q+9Vdb09tU0DUdPuJgILq1lgkMaYYKylTgkkA4PoaAPJ5NMu4o2kfxHqYVQWJ8u24A/7Y1VgiuZ7prY69q8cqjJV47X29Iz6iu2PgPXyCD4i0wg9QdIk/wDkioo/h7qKPm21bSYZUGyRxpDfOTzkYnGBjaMEnlc55wMeSR6TxNLo3+IvgfT7mDWpmk1i+uAbdhslSEAfMvPyxg/rXf8Akv8A8/Mv5L/hXATaT4m8LIL6DW9JnaQ+SVfSpAADzni4/wBmqs3i7xZAm+S+0MDOABpcxJ+gFxk1UWoqzMKlOVWXPBaHoltE5tYSJ5BlBwAvHH0oWJ/tUg8+T7i84X1b2rzez8XeKZrdfs+oaG6IAoJ0uYdhjrcemK6Hwlr2ratqmpWeoPZNPbQwSiW3geNWWRpQF2l2OQYyc7udw4GMmlJPRGMqM4Lma0OnnicRj9/IfnTqF/vD2qXyX/5+ZfyX/Cop1n8sZkjPzp0jP94e9S7bj/nrF/37P/xVUZEUETmM/v5B879Av94+1DRP9qjHnyfcbnC+q+1ECz+WcSRj536xn+8fehln+1R/vI87GwfLPqvvQAXMTi1mJnkOEPBC88fSpfJf/n5l/Jf8KiuVn+yzZkjI2HIEZ9PrUu24/wCesX/fs/8AxVAEUUT+ZN+/kGH9F5+Ue1EsT+ZD+/kOX9F4+U+1ESz+ZNiSP7/P7s/3R70SrP5kOZI/v8fuz/dPvQBL5L/8/Mv5L/hUVtE5tYSJ5BlBwAvHH0qXbcf89Yv+/Z/+KqK2Wf7LDiSMDYMAxn0+tAAsT/apB58n3F5wvq3tWN4wkvLTw+HtNQnt5nvbOESqkbFRJcxIxAZSM4Y9Qaq3194gfxZd6dp15plvHBY287NcWMkxYySTrgbZkwB5fv1rL1keINRtnsrrXdKVYJ4J2MWiTnDxypIi5+0EHLBeBzg/jUSqRWhnKpFadRtrdXt3dx28fi7Xg8i7lzFp54OcHAhJ7Htx3xXR+Fbi6v8AQvNubuR5Y7u6ty+1AXEVxJGGIC43EICcADJOABgDEs7DxAsSy2mq6AiSKOU0WRcjtn/Sfc8Vo+BEvB4YYSzwNKNR1AOywlQzfbJskDccDPbJx6nrUUpNuzZFKTbep0DRP9qjHnyfcbnC+q+1FzE4tZiZ5DhDwQvPH0oZZ/tUf7yPOxsHyz6r71neJ7280rwnrOoxNA8lpYzzorxnBKxswB+bpxWxua3kv/z8y/kv+FRRRP5k37+QYf0Xn5R7V443xS8XIpZm0IKBkn7DN/8AH6P+FqeJi4SH+xhKV3SlrOUhm9V/ejA27eMnnJzzgel/ZGMWnJ+K/wAzn+tUu/4M0fi9byya34dVb2eI/Zrw7kVM/et+OVI//VXn8trPCm5tWvyM4+WOE/8AtOrniPxRr3iPWdON/PpkTW9vcbGhtJAMM0Ocgyn0XByMc9c8ZNzdagmn3N0l5ZSiCNpdps3G7aM8Eyeo6152Iozo1HTqKzR5uJkqlXmi9PT/AIBYgt57hNy6rfrwDhkgzg9OiV6F8IbeWPW/EStezyn7NZnc6pn71xxwoH/66mT4RalECI/EdggJyQukMP8A2vWp4I8O3nhvxbrtnNqMF272NlL5iWpiABkuRjHmN/dPOe/TjnNJpnThsPUp1OaSVjuJ4nEY/fyH506hf7w9ql8l/wDn5l/Jf8KinWfyxmSM/OnSM/3h71LtuP8AnrF/37P/AMVVnokUETmM/v5B879Av94+1DRP9qjHnyfcbnC+q+1ECz+WcSRj536xn+8fehln+1R/vI87GwfLPqvvQBl+LZrrTvBmu3ttdyJcW2n3E0TFUOGWNiDgrzyK8rk8U+KokLt4pvz0GBa2nJPA/wCWNem+Oln/AOFfeJcyRkf2VdZAjP8Azyb3rxKWLVPKbzb2wKdwbFzn8PN5oA2E8Y+JfORF8U3+6b5uLezPbH/PL/Z7VQ8Qanr2qyaVbX/iC8nj+2FlBgt12MIZeRtiHbI5yOfXBFFUvleNFvNPViAVH9nuMdcf8tOO/wCtWrPR9V1jxJountqVnEZrl9sgsmO0iCVuR5vPAI6jrntggEE1tPCUDazqHzttB2QYH1/d0QW084YprN/xjqsHIPQ/6v8AnXoT/CjVJMb/ABFp7bTkbtIY4P8A3/plv8K9U8pZI/EOnR+YAxC6Qw6/9t6APN4rC5/t27X+1rwEW0BL7IcnLS8f6vHGPTufbEtzHPasPM1bUipGSypb4HIH9zPcVp694d1Xw/4unsxqtnO72FvKZPsLKMGSYAY80/3TznnI4GOcy5N9GyrcX1hyMgtp8hGMjv5mOuP0oAlhtJ5496a1f7dxHKQdjj/nn7Vm6eksdvKp1W+TbNcM21YMYEsmTymcnBPHr2FaUMWpmP8Ac32n7ASPlsnAyDg/8tfWuj8IfDvUdc8OpqI1qwh824ulKPpjSEYnkU8+cOCQTjHGcc9aAKHhDQ28R+JI9Pn1vU0t3sprjdGtvu3JJEo58sjGJG/Su4vvhJp0thcxyeINceN4mVlJthkEHI4hzV7wx4GuvD2vf2hc6tDdzm1kgjEdmYlVWaNmyDIxJyi45GOeuRjr7lZ/ss2ZIyNhyBGfT60AcT/wqex/6GLXPztv/jFMT4VWTPKD4i1z5GwP+Pb0B/54+9d9tuP+esX/AH7P/wAVUUSz+ZNiSP7/AD+7P90e9AHKaV8PLDRdZs9QGqandzQu3lC4MO2NijKWGyNcnaWHOR8x4zgjsPJf/n5l/Jf8KilWfzIcyR/f4/dn+6fepdtx/wA9Yv8Av2f/AIqgCK2ic2sJE8gyg4AXjj6ULE/2qQefJ9xecL6t7UWyz/ZYcSRgbBgGM+n1oVZ/tUn7yPOxcnyz6t70AE8TiMfv5D86dQv94e1S+S//AD8y/kv+Fc7441fUPD/hO41K1e1aaKa3VfNhZlG+ZEJIDgnAbPWuBX4l+KWcKtzoRJ6EadNj06+fjtQB1PgzQtRm8C+HpU8WazAj6ZbMsUcVmVQGJflG6AnA6ckn1Jrc/wCEe1T/AKHPXP8AvzZf/I9Yfgy18VN4F8PNb6zo0cB0y2MaSaTK7KvlLgFhcgE474GfQVufY/GH/Qd0P/wTTf8AyVQAf8I9qn/Q565/35sv/kej/hHtU/6HPXP+/Nl/8j0fY/GH/Qd0P/wTTf8AyVR9j8Yf9B3Q/wDwTTf/ACVQAf8ACPap/wBDnrn/AH5sv/kejwJ/yTzwz/2CrX/0UtH2Pxh/0HdD/wDBNN/8lUeBP+SeeGf+wVa/+iloAX/hJv8Ap0/8i/8A1qP+Em/6dP8AyL/9aufooA6D/hJv+nT/AMi//Wo/4Sb/AKdP/Iv/ANaufooA6D/hJv8Ap0/8i/8A1q5zV9c8KahqmdUjsjfxx/ZQGv8Ay5EEmCFwCCGOMqfvDsRT65TV/CekXGpNfXupXFuJpBJ5BljETOAOQGU/NhQc5yMcY5o66h0OlstZ8JJdRiyS0NxCp2iPUizjahUnrnIVzknn5snnmsu31PwU8Njax6dfyRbzDAJZ7xlBxkIzMOAB8yhjgfeXHWi18M2dlNFNDNcB4uVJK9drLn7vo5P1xVKxtNGEVrAuv/a3kE8cDtcQl5GbG8jao3MMHnk/Mc5oW9w6WLdtrfgKey329hIbeS4GMTXI69AOOIcdh+79qSbWfAsYv4mt7zBZUmSO8uyN6YT92F/iGApKc4yDwTWKnh3wnNbxbNYikjiuFihcXELeWR92FTt4PPH8fPDVPNpehxm883xM8Zh2eYWuIM2xHA5KZGSW4bIyxOM80vT+tv6+4aOCuLO6vNS1K40+GzFnJf3TQgzsML5z4GAhqu+h6iSzvDZcjkm6f/4itW3maya7trbTbmWCK9uUjeN4tpUTPjGXB/SpjfXBBB0e9IPUbof/AI5TlWneyZzviDMqa9lGa5Y6JWjstDGTTdRz5SLYEoMFRdMSP/HK9C0Xxtq2j6Dp2mf2HZTfY7aO38z+0XXfsULnHknGcdM1x0LywOCulX+B/CXgxnAGfv8AXj9asfb7n/oEXv8A33D/APHK4MdhKOPio4mPMltq1+TRjiM8x9e3tJp220ivyO88Na5qeq6hdRad4d0+Oa0hjLNPrEpGyQsAF/cHp5R44x26mtDxPpPizxHoE+l/2fotv5rxP5v9pyvjZIr9Ps467cde9c18PdVvINb1po/D+pXJa2tQViktwUw0+Cd0oHOTjGehzjjPoH9v6l/0KOtf9/bP/wCSK8+OTYKlWjVhD3otNPmk9Vqt2aQxldxV2vwPKF+HOvXMixJe+HnkycKmoybsjr0izVgfCvxUpJB0Xnr/AKZL/wDGa7yze5s5llHhbxFMyIqIJbqzIULnHAnA7n6dq0/7f1L/AKFHWv8Av7Z//JFfQf2jif5vwRbxla+j/I5L4f2eoeC/EOuWepRWss09pZyr9mnZlC77gdWQHOQe1d7J4j8xQv2XGGB/1noQfT2rj1u573xtqUlxp11YONOtFEVy0RYjzLn5v3bsMc46546Vp0ueU/eluzWMnJc0tzoP+Em/6dP/ACL/APWpkfiPy1K/Zc5Yn/WepJ9PesKigZunxHmZZPsv3VIx5nrj29qJfEfmQvH9lxuUjPmdM/hWFRQB0H/CTf8ATp/5F/8ArUxPEe1pG+y53tn/AFnTgD09qwqKAJPFWt3l7pccdlYwNIJgxE1yUGNrdwjc8jtXFXM2smLdcadpaIhzuOqSJtPTr5Ix1rodYuJba0R4rKe7YyAFISgIGDz87KMfjnmufnv7ydVB0DVUKNuVlktcg4I7ykdCaxn8R6WF/h7kNh/advCwstM0ooW+Yrqkj8gAdTCfao7Px1qfhHxPqBn0OzuJLqztvlTUGAUK8+Dkw8k7jxjjA5OeJLCe60+Jo49B1dwSDmSW1OMADtKPSuQ8U3txJ4nZ30q8ib7HENjtETjfLzw5GOfXPB9q2wkIzrKMtv8AgFVEnCzO+m+Nt4VCt4ZtV+YMM6qexB/54+1PX44XrruXwxasp6Eaqx/9o15MZ5jJv+w3QOMEbouf/HqVLiVEVBp9zgDAy0f/AMXXsfU6PZ/ic/sYHtej/EzWdS05buDw3YCN5JQBJqrg5EjKekB7g1O3xE1fz1Y6JpAIJj2/2y/3jjj/AI9+vHT3rz/wjqV1F4chRNEv5lE053xvAAczOcfNIDx06dqtgThgx0XWjtGFBntsKARgY83pwOD175r8+xOaYqniKkFJJJtLbv6npQwNCVOLs7tef+R2Wp/EbW7TSby5l8OaeY4YHkfZqzk4CknA+zjmsY/HK9AJPha2AHUnVD/8ZrE8Q6ndyeGdVRtC1CNWs5gXd7fCjYeTiUnA9gTXnzzyupU2Nxz7x/8AxVevkmJq4qE3Xs2npb/gHXh8swk5SUk9Ld/PyPWU+ON2ruR4ZtiZDuA/tQ9MAf8APH2qa3+M2oX+pWdpH4YtVklkYIW1RsZCMef3HoDXjiNIjBhaXZx2Lx8/X5q0tFu508S6W66ddOyyuQitFlv3Mg4y4HvyR0r08X+7w85w3SbX3CxeWYWlhp1Ixaklpv8A5HtsvxG1i32+doWkx7vu79ZcZ+mbeiDx9riwrGvh/S32KFJGrv6f9e9chc3l1dRhH8P6oAM/dktu6lf+evoTTbK4uLGNki8P6qQzZO6W2PYAf8tfQCvjf7YxnL8Ub/L/ADPkuZm9b+KNduvGOpXKaHpokOn2kbRtqb4AElwQQ3kck7jxgYwOTni1NearcSzSTeGtIdptvmbtXlIbbgjI+z4/hH5Vi+HLiW58Tas8tnPaMLO1GyYoSRvuOfkZhj8c8V1VfS4NutQjUqbtaj9nGWrI18QeIkUKugaSqqMADVZAAP8AwHqLwhrPiRNCkEGiaVIh1C+bMmqyIdxupSwwLc8AkgHPIAOBnAs1l+F9WvbbSJoYfDup3ca6he4ngktgjf6VKeN8ytx05A6V5+eYqtgsOqmGsm5Ja22s+7NqFGHNsdA3ifWBLh7DQVug/lJD/bT/ADZ5OT9nyGGFwMHOTyMc5vjHWPEsvgjX459E0mOF9NuFkePVZHZVMbZIU24BOO2Rn1FRpPeLeJcnwxr7Mjs6KZrLClslv+W2ed3c9h75reLtav5fBeuxv4Y1aFX064VpZJbUqgMbcnbMTgdeAT7GvnIZ/mEqsYqUbNq/w9/U6HShqeVSNqEkZWSysinUg3TY4/7Z1FEt3HOTHZ2QkC4IF4+QOO3l+wqWW5mmjMbaXe7T1w8Qz/4/UUTyxS+YNOvydu3DSQkdAP7/ALCv32TfMnd/d/8AanzK26ff/wAEtWFjq2q6/Fbx2tiH+xzEh7pwpXdEDyI855Hb15GOdq68F+ILizuoFg0pGuInjLG+lbbuB5x5Xqc0ngueSbxknmWs0GNPnx5hQ7v3kPTax/WvSq+QzZJ4yb9N/Reh30MPTnBSktfXz9ToP+Em/wCnT/yL/wDWrDtfEOPHWrS/ZfvaZZLjzOmJbr296jrHtv8AkctT/wCwfaf+jLmuA7TtZPEfmKF+y4wwP+s9CD6e1P8A+Em/6dP/ACL/APWrn6KAN2PxH5alfsucsT/rPUk+nvQfEeZlk+y/dUjHmeuPb2rCooAu+I9Ul1nwvq2lw26JLe2U1ujvKdqs6FQThenNecSeHfEUqFHtNKKn0v5R/wC0a7qigDgE8K65GyMtjpIZBhT9vlyOv/TH3NauhaTrdj4n0rUruDTxBZSvIwhu3dm3QyRgAGIDq4PXtXVUUAdB/wAJN/06f+Rf/rUyLxH5cKR/Zc7VAz5nXH4VhUUAYHi6x1bWvFB1Swt7LymsorcpPdOjBkeVs8RtkHzB+VYM3hnX5xiWy0lhjH/H/L6g/wDPH2Fd7RQBwkXhzxDDGI47TSgo6D7fKf8A2jXoHhK6l8O+GrfTZokmlR5ZXZHIUNJK0hAyOQN+M8ZxnAzioqKAN0+I8zLJ9l+6pGPM9ce3tRL4j8yF4/suNykZ8zpn8KwqKAOg/wCEm/6dP/Iv/wBamJ4j2tI32XO9s/6zpwB6e1YVFAG6/iPc0bfZcbGz/rOvBHp70/8A4Sb/AKdP/Iv/ANaufooA3YvEflwpH9lztUDPmdcfhQPEeJmk+y/eUDHmemfb3rCooAd4yu7nxD4YuNNtLeJJ3lgkUzTEL+7mSQgkKSMhCOnevPx4X14MjCz0vKABf+JhLjA6ceTz1rvqKAM7wj4p1+38F6FBDoWmSRR6dbojvqkiMyiNQCVFucE+mTj1NbP/AAl/iT/oXtK/8G8n/wAjVxXhjVr2Pwno0aeHtTlVbGACRJLba4CDkZlBwfcA1q/2zf8A/Qs6r/38tf8A49QB0H/CX+JP+he0r/wbyf8AyNR/wl/iT/oXtK/8G8n/AMjVz/8AbN//ANCzqv8A38tf/j1H9s3/AP0LOq/9/LX/AOPUAdB/wl/iT/oXtK/8G8n/AMjVr+BP+SeeGf8AsFWv/opa4j+2b/8A6FnVf+/lr/8AHq7fwJ/yTzwz/wBgq1/9FLQBQ/sTUf8An3/8fX/Gj+xNR/59/wDx9f8AGr//AAmWl/8APrrn/ghvf/jNH/CZaX/z665/4Ib3/wCM0AUP7E1H/n3/APH1/wAaP7E1H/n3/wDH1/xq/wD8Jlpf/Prrn/ghvf8A4zR/wmWl/wDPrrn/AIIb3/4zQBQ/sTUf+ff/AMfX/GuZ1b4b6jqesNf7449ygcxKzjClcB94+XnOMde9dr/wmWl/8+uuf+CG9/8AjNc94o1ldUFrLpaaxDcW4lKs+jX8fzMuB8ywEgZ6n09elJh5GRp/wwudOvI7qJITIm7cTEnz5RlOfm5BJUkf7I/CFfhlre+1le8gE0JYs8VuE3k4wdvmkZGAOQQABtC4zVnS77UINTjvb+612UfvBJbrYaoYyrCQgAGDGQxjw2MgA49DjWthNDPplzDaXNhNatK7Jb6RfyIGJBGzdaAqpxhgpU9y0hJoW4X0uWk+EmoR20MCXZVYGVY9q7R5S9AwEnzN7n5T3U1O3wy1ktKwuLTduDxMbQZVj98tiUBtxJJ4BzjkhQKw7bw+9np1vaQC+jW3uUfC6JfYmK/8vD5tSRKe4XB4GJB1q1c6f9ofUHk0eSV7h1kbfpupbbo53MJQbU8BjleWACqAoyTQ9/68v6+QR2OVtl/sxrywNtfyfZr66i3JZyyA7Z3H3lUg/gala6DKVay1IgjB/wCJdP8A/EVq6Lrek2FlPbXesWyTx3t0HF1IIZT+/kOWR8MpPXBAPNRXWr6c00r2vibTow5bhr8EAFQBgZIGDk8e1fO181rxrzpqGib1111PNeCpyfM7r+vQxbcGCbzPs2pNnlj/AGbPljgDk7enU496sxahHPEksVtqEkbqGR0sJyGB5BB2ciumHibQcf8AIc03/wAC4/8AGszQvEGjxeFNMgbWtPhnSxiQh7lAUYIByCeoPasVnGJcW/ZdV38ztwWUUMTJqpJq3p/kaHgbXrTR9X1ee/g1KGO4gtkib+zLltxRpi3SM4xvXr612c/xF8NW0RluLi/ijBALyaVdKAScDkx9yQK89h1vTxcJJJ4i0oRof9Wt+G45zyTz1HUHpxiq3i/X9GufDU8Vvq1hLIZYCEjuUYkCZCeAewBNXTzKvUrwg6ejaV9dNT1o5JhlH+I9PQ6nT/GPg2yu0uJNbuJGjUBQmkzpzzkkiPJJzzzzjnNbf/C0/B//AEErj/wXXP8A8brwKa/tHjIS9tw3/XYCmx31sJCXvrUqR2mH8q+o+qQ2uehLh3Cc38V/ge56TqVr4v8AGGrXmhu9zBDYWcTs8TQkN5lycYkCk8Ec9K6FtGv0GWgwMgffXucetcN8DLu2bUfEjLcRFfKsxkOMZzPXsE9zAYwBNGfnQ8MP7wqeVR91Hi4mhGhVlSg7pdTmv7E1H/n3/wDH1/xrl5vE+mw3M8DC+d4JXhkMWn3Eih0YqwDKhBwwI4PavUvtVv8A894v++xXi41nS9NvdTtr/UrO1uBqd45innVG2vcSMpwTnBVlYHuCD3qZNpaCo01UlZuxp/8ACV6Z/wA89T/8FV1/8bpsvjDSIIXmm/tGOONSzu+mXICgckk+XwK5+XVbWSX7XDr2m/Zo5gJJDfjbycquBwDtVxjPOCfo/XNc0i/8P6lZ2eq2NzdXFrLFDBDcI7yOyEKqqDkkkgADrUc77G7w0NfePSv7E1H/AJ9//H1/xpo0a/YsBBypwfnX0z6+9dZ9qt/+e8X/AH2KiiuYBJMTNGMvkfMOflFanEcZq+m31np73MlnO6RkFlgjMz8nHCJlj17D36CuVu5XuYlT+zNaADZIfRLtlb2I8sZ9fqBXsQuYCCRNGccn5hxR9qt/+e8X/fYqHBN3OiniZU48qR41YxTaUsttJZaxOQ+N0WjXJTgAHDKhDA4zkE5z1PWua8Sabqt9rn2+20PWZLd7ZIQRpk4YMrOTldm4DDrgkYPIBO04+hba5gW1hBmjBCAEFh6ULcwfapD50eCigHcPVq0oydKanHdDeKm1ayPmQeHdbnnz/YOrjCE4l0ydRwCTglQMnpjqTgDJIFJFoWsxRKg8Pa5hRjjSrgf+yV9OT3MBjAE0Z+dDww/vCpftVv8A894v++xXb/aFTsvx/wAyfrEux4T4X+12GgRW1zo2uJKssxKjSLpsAyuRyI8dCKf9kl81S9prZwdyqNBuckgjk/u8k8cnrz1Fe3QXMAjIM0Y+dzyw/vGhrmD7VGfOjwEYE7h6rXzNTJaFSrKq5STk23t1+R1LM6qio2Wnr/meLa9JcXXh3U7aHSNcaWW0ljQHR7oZYoQOTHgfjXDyaDrjxsv/AAj2ucj/AKBVx/8AEV9Q3NzA1rMBNGSUIADD0qX7Vb/894v++xXbl+Dp4CMo0m3fv/wLG9PO8RTbajHX18/PzPlSPw7rqyA/2FrbbRgj+yZ89On3OO3FaOk6VrFr4g025n0DXEhilcu39lXBxmJwONmTyR0r6ViuYBJMTNGMvkfMOflFEtzAZISJozh8n5hx8prrr/vqUqUtpJr7xVs5r1aMqLikn6/qzxu/T7dGivpOtAoSQx0S6OMqR/zz9wfwpNPMtpCwNhrs28hg50a76bQB/wAs/QV7V9qt/wDnvF/32KitrmBbWEGaMEIAQWHpXh/2Bh+Xl5pW+X+R4vIjxvTdSW38U6k0thrClrK1AX+ybktw8/JXy8gc8EjBwcdDjc/tyD/nw1r/AME13/8AG619Q1/RtL+IOonUNWsLQS6VZCM3Fyke/Et1nG4jOMj8xVG68T6JNcXTReMNDRJNgiJ1QfIAV3DaHA5w3I556ivRpQ+rwVGGqRnKo4vlSK39uQf8+Gtf+Ca7/wDjdHhHxBawaE8b2esk/br1sx6PduObqU9VjIzzyOoOQcEEVtweMvCsNvHG3ivR5GVQC7ahFk/+PVd8CX1pN4YaaK6gkik1HUHR1kBDKbyYgg9wQc5rmx+Ap5lSVGtdJO+nzXVPuaUK8rt2ObFzp51OO6ltdXcpK0qr/wAI7ebjknqfL5xlcHHGPfh/ijW4b/wjrVnbadrjz3FhPFGp0W7XLNGwAyYsDk9TXoLXMH2qM+dHgIwJ3D1Wi5uYGtZgJoyShAAYelecuF8Jzxm5ydttV/8AInT7eR86TabqssTRjRNdTdwSNJuM47/wVDDpGrJctKdI1xzt2sP7HuM5wOp2e3619Lfarf8A57xf99ioormASTEzRjL5HzDn5RX37z3EN3cY/j/meb9Sp2td/h/kfPmk3o0HxTb3Gq2Wp2cb2U6IZtOuFLHfCeBsyenJHTIz1Fdb/wAJvoX/AD1vf/Bdcf8AxupPi9f2cGt+HZJruCNPs14u55ABndb8Z/A/lXn0+saZJHhNXs0bI5FwnTv39K8rFYqeIrOrJavt9xlOtLDv2UI3R3v/AAm+hf8APW9/8F1x/wDG6k8NTp4j8U6vcaWsskcVlaI5kiaEg77g9HAJ+ted2mrafFHtl1ayY4GP9KVu3JyT+ldv8MfFHh+w1vXZLzXdMtkltrRY2mu40DlWnyASecblz9R61gpNsuhiZ1KnK42R00vhPVRd/atyqfMyFwMZJAH8XXtn0Y9OMWrXwzqVvLO/lKfObcQCowee+457D8K1J/HXhAxgDxVoZ+dDxqEX94f7VS/8J34P/wChr0P/AMGMP/xVUdx59e+NdBtLq6spb24S4gkeCTZZzPsdSVYAhCDgg9MjispPF3h+MOBqU5DRCIZ065zjHUnbyc/55JPDatqunSeINZlS/tWjk1O7dGWZSGUzuQQc8gggg+9ZzXto27OoW/LAgi4A4z6fSvQhg6coqTlujpjRjZO56pb+O/DNnZrG9/PsjB+b+z51AH/fHQD+Vdvc+HdSuI1URsmHDHDrzg5x1r5y1DULJ9NukS8t2ZoXAAlBJOD719Rf8J34P/6GvQ//AAYw/wDxVYYmjGk0ou5lUgoWSZzS+EdTa2Nt8jbJA24gcNt643Yz0b0znitQ6NfqVBg5Y4Hzr6Z9farkXjrwgJJifFWhjL5H/Ewi5+Uf7VTw+LfDWo31rbWXiHSbm4ZyVigvY3Y4RicAHNcxmc5d+EdUurkygLGMY2jHPHBJ3dQTkehpsfhPU5J47thGWL+YNoAGOOmW644yRnntgY777Vb/APPeL/vsVFbXMC2sIM0YIQAgsPSgDmP7Gvy5TyPmABI3r3/H2qnqXhjUbuOIEGNUkBKkqyvyBgjPIPT8a7NbmD7VIfOjwUUA7h6tRPcwGMATRn50PDD+8KAOXh0HUooY4zCWKqFLF1ycd+tRz6DqF1ayRJGybsqWV1yOcHvXY/arf/nvF/32KiguYBGQZox87nlh/eND1BaHCt4S1MSNGBGFlfzWG0Z4PY7uDyBntjgA8086Pc6Bo91dXgC2ttG9xK4x8iKuWOAST0J7mu3a5g+1Rnzo8BGBO4eq1ieOrmBvh94lAmjJOlXQADD/AJ5NQB53eeKtHufL2z3iFDnJ0q5P/sg9wfrVRtb0KSNVklumKIUU/wBk3P3SQcfczgYIAz0NYMuuaU0Lqmr2IcqQp+0pwfzqvDqumLKjyazZYUMNovQR2x1PPfr60AdsnjXQoI4YpLi8LkBFJ024XeQM8Dy/QE4HpVW/8R6PeyBvtN4ihQMf2VcknnJBOzkEDGP/AK2OQv8AWtKe80xl1OzYJcszETqdo8mQZPPHJA/GrFzrWnSRbbfWdPjfP3jOpx+v0oeu4I6m08T6RBctPJc3jsyBDjSrkFsYwSdnsemOtdPod1D4jjmfSy0phIEiSIYnXPQlHAbBwcHGDggHg48rsdZsIomFzrGnsxORtulbsM9T65r0H4T6hZXGu+IZIby3kT7NZruSVSM7rjjIPuPzoA2JfCmpm4FxxuEm9fMKnBOAAPmx0GOnf15qex8M6lZ2/lGJW+bd8pUAev8AET1yeT3rr57mAxgCaM/Oh4Yf3hUv2q3/AOe8X/fYoA8M8N+ONAtPC+kW011cLLDZQxuBZTsAwQA8hMH6itP/AIT/AMN/8/dz/wCAFx/8RXkWn6hZJptqj3lurLCgIMqgg4HvVn+0rD/n9tv+/q/416ccFSaT5zqVCLW56p/wn/hv/n7uf/AC4/8AiKP+E/8ADf8Az93P/gBcf/EV5LJfWjtJi/twCMKRcAY/D61KNRsAoH2634/6bD/GhYKl/MHsI9z1X/hP/Df/AD93P/gBcf8AxFei+BP+SeeGf+wVa/8Aopa+Zv7SsP8An9tv+/q/419M+BP+SeeGf+wVa/8Aopa5sTQjStyu9zKrTULWYf8ACd+D/wDoa9D/APBjD/8AFUf8J34P/wChr0P/AMGMP/xVdBRXKZHP/wDCd+D/APoa9D/8GMP/AMVR/wAJ34P/AOhr0P8A8GMP/wAVXQUUAc//AMJ34P8A+hr0P/wYw/8AxVcbrvjR31a6l0nxtpEdoq/uIlv7HaxCA8l8ty4K9RwT04I9SrjNd1rxXaatdJplhBLZQrlN1lLI0hCBzhlcDk5UcHk98YJ1QPY5XQfGt7L4ivX1nxppcWlqsz20X9oaeMsSAiFlLMVAywbCn+8O1Z9n4plibTpW8S2xMLSFI5vEVu20bixE374h8r8q8vjGcJ0HWaP4g8eajq2ow3ekWdpawR3DwN9lm3SsuAke52Vc5OSwDKwztxgmpdK1LxQLDTrmdr65hFxMJVm0/wAqeVBCzKWXauweYNo+UE/Lyc8qOyfZf5/iEt36/ocFba5f22nW8I8Z2TyRXKGZptfidpnH3pFPnjbEePlOcYP7s5xVq58SpK+oOfEr/vHV2SPxJaqJQTuKxETjy9pIXgLlVbLNkKOk0SfxrfWEEN/qGqwXpu4o5pfsESKh2s0y4aLDRAKArjqz/ePSo7nWvFjPqDJc6xEgdW2popLQoxyPK/dsJCAVVsljksdqhcke/wDXl+H/AAQjt/Xd/wBdzzqxlaZLqV7iO5d726Zp4mDJITO/zKRwQeoPvSSwTksUkJ+fKqXK8YPcD1P5AVtaZothqEV3d6ro9hJqEuoXhuGkt0Y7/tEmRkjPHT8Khn8NWhlkWHQNNC5OGNvCBjnGPlJ54znP4V4NfO6cK86bjqm1uuj6Dhw5OpFVVU+LXbvr3KqghQGOSBycda2/DYDeEtIU5wbGEcHB/wBWO9KnhnQdi7tD03djn/RI/wDCszQPDui3HhfS5JNIsGlksomaRrWMsWKDJJI5P1rycwzCljaa0ceV+u9/NdiKmVSy9Lmlfm8rbf8ADmna2N/DcRF7rdAuCymRmJIQg8nsSc/gKqeNv+RVuP8Artb/APo5KrWvhm2W4iWfRNMaHgu5tIc/cORwP72Pypnibw/osGiGSHSLCN/tNuu5LZAcGZARkDuCR+Nc2H9msXSfNfWOyXf1IjP2c1Pe2pxcyu8ZCHDfXFJGsokJcgqR2J/lW9PoeneX+502xDZHW2Q8fl26/hTINEsfNcS6XZ7MnBNvH6nGMD09a/QvrK7HtvjSDfN7F/8AgX/AO8+B3/IT8Sf9cbP/ANCnr1+4/wBUv/XRP/QhXlHwhsLODW/EUcNpBGn2azbakYAzuuOcfgPyr1Ke2gEYIhjHzoOEH94VDlzO55tbF/W6jxCVubWxaqK3/wBU3/XR/wD0I0fZbf8A54Rf98CooLaAxkmGM/O45Qf3jSMyVv8Aj7j/AOub/wA1ouv+PSb/AK5t/KomtoPtUY8mPBRiRsHqtFzbQLazEQxghCQQg9KALVRQ/wCtuP8AroP/AEFaPstv/wA8Iv8AvgVFFbQGSYGGM4fA+QcfKKALVFRC2gAIEMYzwfkHNH2W3/54Rf8AfAoALX/j0h/65r/Khf8Aj7k/65p/NqitraBrWEmGMkoCSUHpQttB9qkHkx4CKQNg9WoAluP9Uv8A10T/ANCFS1VntoBGCIYx86DhB/eFS/Zbf/nhF/3wKAC3/wBU3/XR/wD0I0N/x9x/9c3/AJrUUFtAYyTDGfnccoP7xoa2g+1RjyY8FGJGweq0AS3X/HpN/wBc2/lUtc146toF+H3iUiGMEaVdEEIP+eTV8xyadZ+W2yzt92OP3S1cIOR6WX5bPGqXLK3Lb8b/AOR9eQ/624/66D/0FaJv9bb/APXQ/wDoLV8fR2EG9d9hbhcc/u0/w611vw4srWP4meH9ltCuZZgdsYGR9mlqnSaVzqr5JUpUZVnLbyZ9M1Fa/wDHpD/1zX+VH2W3/wCeEX/fAqK2toGtYSYYySgJJQelZHhnPn/koerf9gqx/wDRt3Tbqw1Ga4umiuVRJNgiJkk+QAruG0EDnDcjnnqK0b3wx4f1XUWl1HQtMvJFiRVe4tI5CBljgFgeKqz+BfCAjBHhXQx86DjT4v7w/wBmsZUuZ3uYyo80ua5cgjaG3jjaRpGVQC7dTVXwR/yL03/YU1H/ANLJqf8A8IJ4P/6FTQ//AAXQ/wDxNadlYWcFokMNpBHFEWSNEjAVFBIAA7AAAAVUKfK73HTpcjvcsN/x9x/9c3/mtF1/x6Tf9c2/lUTW0H2qMeTHgoxI2D1Wi5toFtZiIYwQhIIQelaGpaqKH/W3H/XQf+grR9lt/wDnhF/3wKiitoDJMDDGcPgfIOPlFAErf8fcf/XN/wCa0XX/AB6Tf9c2/lUTW0H2qMeTHgoxI2D1Wi5toFtZiIYwQhIIQelAFqvIPiD/AMlDl/7BVr/6NuK9a+y2/wDzwi/74FeN/EjTbC5+ILieytpQmlWxUSRK2My3GcZHsPyoAwLiKeRyY3wNhC/OV2tzzgDnt9MU+1SWOALMwZwTyCTxnjk89KzLjQrDefJ0mywEO3FtHgtz1yPp0p9roWmmAfaNIsRJk9beM8Z46DHSgGYMf+suv+vuf/0a1MaKRt2WPLAghyOM+n0qCPTrEvc5srfi5mUful4AkYAdOwpjaZbndizgX5hjEKYxn6ele/S5vZR06fp6HoRvyIn1L/kFXn/XB/8A0E1206u0LLGQGOOpx9Rnt9a4DUNPsk026ZLO3VlhchhEoIOD7V9Rf8IJ4P8A+hU0P/wXQ/8AxNcGYX5lc58Re6PFEguvNhd5VwgAZQzc9f8A63XPStzw1/yPvhv/AK+5v/SWevTh4M8KzFkl8M6M6QnZErWERCLjdhfl4G5mOB3JPeprXwx4f0q7im07QtMs5XJRnt7SONmXBOCVA4yAcewrzznNuorX/j0h/wCua/yo+y2//PCL/vgVFbW0DWsJMMZJQEkoPSgCVf8Aj7k/65p/NqLj/VL/ANdE/wDQhUS20H2qQeTHgIpA2D1aie2gEYIhjHzoOEH94UAWqit/9U3/AF0f/wBCNH2W3/54Rf8AfAr54utI0y41jWJJtOtJJDqt6CzwKScXEgHJHpQB9Dt/x9x/9c3/AJrWJ47/AOSeeJv+wVdf+imrwEaDbtdf8gqxWLcTkwRYxnjjbnp7/iKXWtF0qLQtQkj0yzR0tpGVlgUEEKcEHFAG3KrtC6ocOVIU+hqvDbyrKjyOcKGG0SMR2x169+vrVeXQtK8l/L0mx8zadv8Ao6de3aq8OgWJlRpNMtBGAwKm2i56YzgfXp7UAS63/rdL/wCvs/8AomSoLhZnjAhdUbOSSM0l/oulJeaYq6ZZqHuWVgIFG4eTIcHjnkA/hVi50PTxF/o2j6e0hP8AFAgAH5fh+NevgM0+qUnS5L3d97dvLyOWthvay5r2KtpHPHEROwZs8YYnsPX3zXo3wf8A+Q34i/69rL/0K4rz+x0OxaJvtWj2SvnjMEZ4wPQeua9B+E+n2VvrviGOGzt40+zWbbUiUDO645wB7D8qrGZt9ZoexULfO/6Co4X2c+e9/kep3H+qX/ron/oQqWqs9tAIwRDGPnQcIP7wqX7Lb/8APCL/AL4FeMdZ8l6b/wAgqz/64J/6CKtVmafp9k+m2rvZ27M0KEkxKSTge1Wf7NsP+fK2/wC/S/4V9HBy5Vp/X3HpRvZEkkUjtJhiARhSHIx+H1qUDCgenvVCTTLYtJtsoBx8uIUx+o9alGmWIUA2VuT6+Uv+FNOV9v6+4Nexbr6P8Cf8k88M/wDYKtf/AEUtfM39m2H/AD5W3/fpf8K+mfAn/JPPDP8A2CrX/wBFLXnZjf3b+f6HPib6XD/hBPB//QqaH/4Lof8A4mj/AIQTwf8A9Cpof/guh/8AiaP+EN0v/n61z/wfXv8A8eo/4Q3S/wDn61z/AMH17/8AHq8w5Q/4QTwf/wBCpof/AILof/iaP+EE8H/9Cpof/guh/wDiaP8AhDdL/wCfrXP/AAfXv/x6j/hDdL/5+tc/8H17/wDHqAD/AIQTwf8A9Cpof/guh/8Aia5rxrpfhfwrp1reweCdAuvMnaN4jYwpkCGRx8xGF5QZY5AGTXS/8Ibpf/P1rn/g+vf/AI9XE+LrfRdA1VC2j61qF/BbvPazHxDdoViwfNPmNJ+7AIQH2cE8A0m9Boisbvwjem2gPw+0OG+ntTcLbfZ4HbHlSPkbU+ZSY9oYdd2faqNpceGmi0x7nRPArCaWUOU0+NftEaAEmLJONuSvVyzDAAGSL1hf298bcHS9di861MoH/CUXrsJfKeQIAHwykIcMDzkcc1Rs9Uttulvd6jcSxTyyrJJba3qA85VUHdEPtB4Una3LHgnCjJD+21/W7JWsU/62G6JBaazYQY8MeC4b+S7igeL+xFdY2ZWZ4W/eArJGqMSe+QNoqO5u9AV9Q8rQfAaRwuuGk09CbVGOVaUZBbK7egUBnUZY5Ak0Q6jrNhBi+lhv5LuKB4v7T1F1jZlZnhb/AEsFZI1RiT3yBtFR3OqIr6h5WrokcLrhpNe1Am1RjlWlH2kFsrt6BQGdRljkBPf+vIa2/ruzP0XR7O7sp5zFd2W+9usW1veTQxwj7RIAiojhVAHGAO1Nn03bLJHCmrMQTj/TrogAZ7mUA549MZ710XhPwodV0Jr46zrFkZb28JtlaGTy8XMgwWkjZ2PHJZiSc0smhMrSrHrmsyOtwYFRfs5YkbuSBbHH3O2evOK+XxGW4t4mpKMlZt2V3pr6HqUc1wkaUYOLukruy7epnJoFmyKTNqQJGf8AkJ3P/wAXXmNhPdJpNqVv9RAECYRLyUAfKOAA2B9K95HgQlQT4k1sZHQra8f+Qa8t0fwbaTeGrC8fUdRBezjlKR+VgZQHAymfzNerkWIwuTupLNV7RTso6c1mr3+K1iK8lmVlhVbl3vpv6HNLeagZUVr3VFBHzf6bNwee+/2H5065aeYQxy31/JG9zCGV72Vgf3i+rf8A6q6KHwzYz3CRLqWoMCcM6PEVBOcYPk47e3tmpNW8GW1naQzR6nqDN9rtlG7ysDdMi5/1fUZyPcd69+rxLw97OVKFC05J2fJFWb21T01OOeV4lQc7qyXcqz6XEkeYmvGbIGDfT9+P71Mg02N5XV2vQATg/a5x3IHV+c9eK37vw3JBCHj1fUHJdVwxgXqcf88T61X07SF1AsF1XVE2orHPkdSTx/qvYH8a+ZWc4Zx5ru3oeD9VrW+L8Wdb8IbKKHW/ESK85H2azPz3DsfvXHcnPavUp4EEY5k++nWRv7w9684+GWmNYeI/EEIvrmbNpZNvlEefv3Ix8qgY49O9ejzxOIx+/kPzp1C/3h7V6tCrGtTVSOzPUoxcaai9yX7On96X/v63+NRQQIYzzJ99+kjf3j71L5L/APPzL+S/4VFBE5jP7+QfO/QL/ePtWxqDQJ9qjGZOUb/lo3qvvRcwILWYgycIesjHt9aGif7VGPPk+43OF9V9qLmJxazEzyHCHgheePpQBL9nT+9L/wB/W/xqKKBDJNzJw/8Az0b+6PepfJf/AJ+ZfyX/AAqKKJ/Mm/fyDD+i8/KPagCUQIAeZOf+mjf40fZ0/vS/9/W/xoET4P7+Q59l4/SjyX/5+ZfyX/CgCK2gQ2sJJk5QdJGHb60LAn2qQZk4Rf8Alo3q3vRbRObWEieQZQcALxx9KFif7VIPPk+4vOF9W9qACeBBGOZPvp1kb+8Pepfs6f3pf+/rf41FPE4jH7+Q/OnUL/eHtUvkv/z8y/kv+FAEUECGM8yfffpI394+9DQJ9qjGZOUb/lo3qvvRBE5jP7+QfO/QL/ePtQ0T/aox58n3G5wvqvtQBieOoEHw+8SkGTjSrrrIx/5ZN718xyWUaxsVa4JA4/0iT/Gvpzx1E4+H3iUmeQ40q64IXn903tXy5ukAOb2cYbB/1f8A8R1ralbU+hyFwSqc8b7dvPuOjtlZ1DC6AI5/fSf/ABXH0rrfhxaRp8TPD+GmOZZh807n/l2l9TW38Ovh3Y+LtGv7zUNW1SKS3vTboLcwgFRFG+TmM85c/pXoGh/C3R/Deu2mqQahqdzcRMwi+0PFtQlGBYBY1ydpYc5HzHjOCHOcbNWNsdmOF9nUw6g+bVbLf7zufs6f3pf+/rf41FbQIbWEkycoOkjDt9al8l/+fmX8l/wqK2ic2sJE8gyg4AXjj6VgfMAsCfapBmThF/5aN6t70TwIIxzJ99Osjf3h70LE/wBqkHnyfcXnC+re1E8TiMfv5D86dQv94e1AEv2dP70v/f1v8aiggQxnmT779JG/vH3qXyX/AOfmX8l/wrhdMXWtSivLg+KdTtwNQvIUihhtNqrHcyIoG6Enoo6k1xY/MKOBpqrW2btp8/8AIqMHJ2QeNo5T4n0O1juNRSCSzvJJBbXVwpyrW+CRE6sfvEdcfNWTqmnXGneG9d1Nb3VoriztJJ7UPql24Vli3jcHlZZAG4IK4ODkc4omttRvPENqx8R6pLcRGa1WXdaAxozAtlRbY+YwgjP93qOaf4u0W/i8F67I/ifVplTTrhmikitQrgRtwdsIOD04IPuK+OzDNJ1sZF0KrjF20vJdey0OiMLRs0em/Z0/vS/9/W/xqKKBDJNzJw//AD0b+6PepfJf/n5l/Jf8KiiifzJv38gw/ovPyj2r745QaBPtUYzJyjf8tG9V96LmBBazEGThD1kY9vrXA/EjWda0fVtFg0zV57RbiC6eUpFC5bY0IH30OPvnpXF3Pi7xakJz4lvnVvlIFtaDrx/zx9cUnJI5qmKp05cktz3f7On96X/v63+NeN/EjT4bj4guHe5G3SrbHl3MidZbjrtYZ6d6yrTxr4tuY93/AAk94CAM7be1IGRnH+p61k3Nxq2teJLqa/1y8kmS0gQSCKBSV3zEDAjxwc9s8n2wKSY6eKp1JckdyO402ONyI2vyAhYf6ZcHceeMh+O3Xrmn2ulwzQB5Wv0fJBBvZ16HrjfTLiK5t3K/2xenCFzkQAnr0/d89Kfa21zdQCUaxfDJI4WE9Dj/AJ5UzoZy8dhCXufnuOLmYf8AHzJ2kYf3v1pjWf3trXAIYAAzSnjOP7340+O1m33P+n3AxczD7sfOJG5+7360xkuPm23s52sBgmMHrj+5Xu0lH2cbx6eR3xtyLQbqFjEmm3TB7gkQuebiQjoexavr37On96X/AL+t/jXyFqFtMum3TG+uGAhclSseDweOFr698l/+fmX8l/wrhx6SkrKxhiN1oRRQIZJuZOH/AOejf3R70SwIJIeZOX/56N/dPvRFE/mTfv5Bh/ReflHtRLE/mQ/v5Dl/RePlPtXAc5L9nT+9L/39b/GoraBDawkmTlB0kYdvrUvkv/z8y/kv+FfPmnePvFculW8r+JrpHMMbECC12jcuf+eJx0OOp6UAdV4/lu4/HTW8Opanbwrplu4jt7+aIbjLOCSFYZOFHX0rkr241eMqYdW1qVcZKnVLonII7+Zx1z07V0HhnRLjx34i1S41fxDqjS29laCOSJLZCVZ5zgjyccYOOAeTnPGOr/4VdYW/znXdZlz8m1zb4G75c8Qg5GcjtkDIIyCAedW1xqMsO+TV9dRix+U6tdDjJx/y09KydN02G5t5ppp75pGu7jc326bLHzn5Pz8n1PUnk8163/wqex/6GLXPztv/AIxUcPwn0zyz5Ot6zAu9sojQEFtx3N80ROWOWPbJOABgAA8lGns115ai/wBm4gk3c4AAPr5nce34Gl1rSbaPQtQkWS8JW2kIDXszDhT1BbB+hr13/hV1gv7j+3dZJf5xKTb7l28YH7nGDuycgn5RgjnMc/wn0z7PL5+t6zcQ7D5kMjQBZFxypKxBgCOOCD6EUAeTRaaZDHlr1QWAfN1cDAwT3k7dM+9d98PfBeia5Y6tJqKX072+oeTEf7SuV2p5EL4+WQZ+Z2PPrW//AMKnsf8AoYtc/O2/+MV0Phrw1b+HLO5tLS6upN9x5sssxQvI5RRk4UAYVVHAAwo75JAMt/hp4URo1+w3Tb225fUblivBOVJkyp4xlcHBI6Egv/4Vh4U/59L7/wAGt3/8dqv8R9R1TSNN0l9N1Oe1ln1DyXkWOJjt8iZsAMhHVR2rgrnxd4qtYt7eKNQbJwFW0tST6/8ALH0yfwoA9EHw38L3Si4ls7vzJRvbZqVyi5PJwqyAAewAArU0TwvpGgTXMem28sXmqjSO1zLI7Y3YBZ2LYHOBnAycdTnyLT/GHii6t8x+KL1VTCgC3tTxgEc+T712nw71bWdV1jWoNT1e4u1gt7V4y8UKFS7Tg/cRc/cHWgDvJ4EEY5k++nWRv7w96l+zp/el/wC/rf41FPE4jH7+Q/OnUL/eHtUvkv8A8/Mv5L/hQB8h2NnFLp1o7NOCYE+7O6j7o7A4qx/Z8P8Afuf/AAJk/wDiqr2NvK+nWjLeTxgwJ8qhMD5R6qTVj7LN/wBBC5/75j/+Ir6GCXKvd/I9FJW2IZLMBpAjXHyjK5nlOf8Ax79KlGnxbRl7jPf/AEmT/wCKqKRJ1aQC+nJQZwfLBPf+5UotZyoJv7gH6R//ABFCUb/D+QWXYX+z4f79z/4Eyf8AxVfTPgT/AJJ54Z/7BVr/AOilr5m+yzf9BC5/75j/APiK+mfAn/JPPDP/AGCrX/0UtcGYJLlsrb/oc+I6aB/wj2qf9Dnrn/fmy/8Akej/AIR7VP8Aoc9c/wC/Nl/8j0UV5pzB/wAI9qn/AEOeuf8Afmy/+R6P+Ee1T/oc9c/782X/AMj0UUAH/CPap/0Oeuf9+bL/AOR6P+Ee1T/oc9c/782X/wAj0UUAH/CPap/0Oeuf9+bL/wCR6P8AhHtU/wChz1z/AL82X/yPRRQAf8I9qn/Q565/35sv/kej/hHtU/6HPXP+/Nl/8j0UUAWtI0CHSNP+yLdXNwTLLM805Te7ySNIxO1VX7znoBV77HH6t+dFFYNK5zSSuw+xx+rfnXPWPgLS9P0+2sori8aO3iWJC7rkhQAM/L14oorzcxpwlBcyvqelljcZS5dCx/whunf89rr/AL6X/wCJqveeAtLvoFiluLwKsscoKuuco6uP4emVGfaiivMp0KSmvdW/Y9KtUm6ck29mT/8ACG6d/wA9rr/vpf8A4mj/AIQ3Tv8Antdf99L/APE0UVPsKX8q+48CyLOkeGrPRdQvL22lneS6iiicSMCAIzIVxgDn942foK13QOuDngg8exzRRX0uDSVCKXYtbDqaiBFwM8knn3OaKK6RgUBkV+cgED8cf4USIJI2Q5wwIOKKKAHU1UCs5GfnOT+QH9KKKAHUUUUANjQRxqgzhQAM0BAJGfnJAB/DP+NFFAA6B1wc8EHj2OadRRQA1ECLgZ5JPPuc0FAZFfnIBA/HH+FFFAFXVtNh1nRr7S7hpFgvbeS3kaMgMFdSpIyCM4Poa4f/AIU14d/5/dU/7+x//EUUVpTbPYyqpOHPyu236nT+FfClj4RsLmz0+W5ljuLg3Dm4ZSQxREwMAcYQfrW2yBmQnPyHI/Ij+tFFQ9zzcQ2602+7/MdTY0EcaoM4UADNFFIxAIBIz85IAP4Z/wAaHQOuDngg8exzRRQA6sux0G10+GSKKSZlkuJrg7yM7pZGkYdOmXOPbHWiivHzunCeHSmr69fRmlN2ZZ/s+L+8/wCY/wAKq6p4ftNW0m802eSZYbuB4JGjYBgrqVJGQRnB9KKK+bpYaiqkWoLddEbOTsatNVArORn5zk/kB/SiivvDlMLxD4Q0/wAS3dnc3k1zG9pHLHGIWUAiQoTnKn/nmuPqayv+FZaL/wA/V/8A9/E/+IooqHuefiYxdTVB/wAKy0X/AJ+r/wD7+J/8RTI/hbokV3LcrdahvkjSMgyJjCliP4P9s/pRRQtww0Yqpoif/hXGj/8APzff99p/8TR/wrjR/wDn5vv++0/+Jooqz0DMX4N+HlMhF5qnzyPIf3sfVmLH+D1NL/wp3w9/z+an/wB/Y/8A4iiivUpzlyLU6oydkMn+DHhy4t5IXvdVCyIUJEsecEY/uV6LRRXLipNtXMqrbeo1UCs5GfnOT+QH9KGQMyE5+Q5H5Ef1oorlMh1cTafC/RLOygtY7rUCkMaxqWkTJAGBn5PaiigDY0DwnYeHL28urOa5d7uOKOQTMpAEZcjGAP8Ano2foK3HQOuDngg8exzRRQA6mogRcDPJJ59zmiigAKAyK/OQCB+OP8KJEEkbIc4YEHFFFADqaqBWcjPznJ/ID+lFFAGT4h8OWfiWC0hvJJ41tbj7QhhYAltjpg5B4w5/HFY//CuNH/5+b7/vtP8A4miigA/4Vxo//Pzff99p/wDE1paB4TsPDl7eXVnNcu93HFHIJmUgCMuRjAH/AD0bP0FFFAG46B1wc8EHj2OadRRQB51B8GPDlvbxwpe6qVjQICZY84Ax/cp//CnfD3/P5qf/AH9j/wDiKKK9WM5WWp1qTsH/AAp3w9/z+an/AN/Y/wD4ij/hTvh7/n81P/v7H/8AEUUVXPPuPmfcP+FO+Hv+fzU/+/sf/wARXbaTpsOjaNY6XbtI0Flbx28bSEFiqKFBOABnA9BRRXHipN2uzGq27XP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4" descr="data:image/jpeg;base64,/9j/4AAQSkZJRgABAQEAYABgAAD/2wBDAAgGBgcGBQgHBwcJCQgKDBQNDAsLDBkSEw8UHRofHh0aHBwgJC4nICIsIxwcKDcpLDAxNDQ0Hyc5PTgyPC4zNDL/2wBDAQkJCQwLDBgNDRgyIRwhMjIyMjIyMjIyMjIyMjIyMjIyMjIyMjIyMjIyMjIyMjIyMjIyMjIyMjIyMjIyMjIyMjL/wAARCAHkAo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57xRqOraaLWfS7eS4VRK00aQNLkBcjhRuznoByTxzXQ1xmu+N7rR9WurSPSIp4LZctK14UY/IHbC+Wei578nA4zkHkAaRr/ifUNXhS40xbewlMiZkspUdP8AWFHJZsYwigggcsOR0p0V74lgttNnnM0+26u1uoks8NIiiYxn/ZU7Y8dzkfMc81fDnxCuvEnie70i20i2SO2Erm4N/u3IpCqQojyGLHBVsFcHr0psvji7tTpf2u40eCSee5WaB3YO6RSMh8slhyAB2YsTgKBkg6K3ULWbT6GJa6z48i0+zF2mqTzfbI1u2SyWNwdrb44/3DKY923EhGDyPMHWrNzrXixn1BkudYiQOrbU0UloUY5Hlfu2EhAKq2SxyWO1QuTWtfiZrR0+zkvY9PSaW8jhnMMBYW5KsWgKtMpaYEDoc/NwhPFWbn4jair6h5V7oCRwuuGkLk2qMcq0o3gtldvQKAzqMscgD3/ryCO39eZ0/wAPnuJPCQe7QJdNqF+ZlHRX+1zbh+ea6OUkSQgEjL4Pv8prmPADG+8Kfa5o5YZZtQv5Hj8xhsJu5iR17V0UsCCSHmTl/wDno390+9VL4mTH4UWqitiWtYSSSSgJJ+lH2dP70v8A39b/ABqK2gQ2sJJk5QdJGHb61JRKpP2qQZOAikD8WonJEYIJHzoOP94VEsCfapBmThF/5aN6t70TwIIxzJ99Osjf3h70AWqitf8Aj0h/65r/ACo+zp/el/7+t/jUVtAhtYSTJyg6SMO31oAybP8A5KHrP/YKsP8A0bd1t3H+qX/ron/oQrn7SBP+Fg6wMycaVYf8tG/563fvW3PAgjHMn306yN/eHvQBaqK3/wBU3/XR/wD0I0fZ0/vS/wDf1v8AGooIEMZ5k++/SRv7x96AJW/4+4/+ub/zWi6/49Jv+ubfyqJoE+1RjMnKN/y0b1X3ouYEFrMQZOEPWRj2+tAFqoof9bcf9dB/6CtH2dP70v8A39b/ABqKKBDJNzJw/wDz0b+6PegBupaTpus262+qafaX0CvvWO6hWVQ2CMgMCM4J59zWX/wgng//AKFTQ/8AwXQ//E1t/Z0/vS/9/W/xo+zp/el/7+t/jQBhr4M8K3SLcXHhnRpp5RvkkksImZ2PJJJXJJPeo18C+EPtUg/4RXQ8BFIH9nxerf7NbdtAhtYSTJyg6SMO31oWBPtUgzJwi/8ALRvVvegDEn8C+EBGCPCuhj50HGnxf3h/s1L/AMIJ4P8A+hU0P/wXQ/8AxNa08CCMcyffTrI394e9S/Z0/vS/9/W/xoA5+DwL4QMZJ8K6Gfncc6fF/eP+zQ3gXwh9qjH/AAiuh4KMSP7Pi9V/2a24IEMZ5k++/SRv7x96GgT7VGMyco3/AC0b1X3oAxLnwL4QW1mI8K6GCEJBGnxen+7Uv/CCeD/+hU0P/wAF0P8A8TWtcwILWYgycIesjHt9al+zp/el/wC/rf40Ac/F4F8IGSYHwroZw+B/xL4uPlH+zRL4F8ICSEDwroYy+D/xL4uflP8As1txQIZJuZOH/wCejf3R70SwIJIeZOX/AOejf3T70AZP/CCeD/8AoVND/wDBdD/8TUVt4F8INawk+FdDJKAknT4vT/droPs6f3pf+/rf41FbQIbWEkycoOkjDt9aAMRfAvhD7VIP+EV0PARSB/Z8Xq3+zRP4F8ICMEeFdDHzoONPi/vD/ZrbWBPtUgzJwi/8tG9W96J4EEY5k++nWRv7w96AMn/hBPB//QqaH/4Lof8A4mooPAvhAxknwroZ+dxzp8X94/7NdB9nT+9L/wB/W/xqKCBDGeZPvv0kb+8fegDEbwL4Q+1Rj/hFdDwUYkf2fF6r/s0XPgXwgtrMR4V0MEISCNPi9P8AdrbaBPtUYzJyjf8ALRvVfei5gQWsxBk4Q9ZGPb60AZP/AAgng/8A6FTQ/wDwXQ//ABNRReBfCBkmB8K6GcPgf8S+Lj5R/s10H2dP70v/AH9b/GoooEMk3MnD/wDPRv7o96AMRvAvhD7VGP8AhFdDwUYkf2fF6r/s0XPgXwgtrMR4V0MEISCNPi9P92ttoE+1RjMnKN/y0b1X3ouYEFrMQZOEPWRj2+tAGT/wgng//oVND/8ABdD/APE15Z458NaDaeOpLe20TTYYBplu4jjtEVdxlnBOAMZIVefYele3fZ0/vS/9/W/xrxv4kafDcfEFw73I26VbY8u5kTrLcddrDPTvQByFxpGmxuRHo1iQELD/AEQHceeMgcduvXNPtdG0uaAPLo1kj5IINqq9D1ximXFlaW7ld96cIXOdRmBPXp83PSn2unWl1AJRJfDJI4v5z0OP71AM9j+FkaRfD6zjjRURLm8VVUYAAupcACurLyndtAGGAAKHpnH/ANeuQ+F1tGvgCzUNLhbm8AzM5PF1L3zz9a6ohfm27zhgMGdgeuKAMvx3/wAk88S/9gq6/wDRTV4ZPoukxwsyaRYswxwLZT+OAOfpXt3jqBB8PvEpzJxpV11kY/8ALJvevEZ9LtIYWkMt9gY66hOB+Pz9KAK6aVp7ywj+w7MRsBvJs1GDz+XQevWm3+i6Ul5pirplmoe5ZWAgUbh5MhweOeQD+FOS1tJJYVVr4rIASw1C4wOv+17d8U2/0m2W80wCS8w9ywOb2Y/8sZDx83HTqPp3oAnuNH0yJotmjWTBmAbFopIH5cfWktdI0ubf5mi2aEEYzaKPw5HOPWluNPtLdog0l7h2C5OoT8dv73PWktbGzut+2W9BUjgahOcZ9fm6+1AEMWi6Uddu4zplmUW2gYL5C4BLS5OMd8D8hT7zR7GFgYNG0+RduSv2RSScgdfxPbtVvSdBsbjXb+OVrxgltblT9umB5abPIfJ6Djtz6mrt/o2n2LKRBeyIVLEjVLgN1AwBu5+8O9eViM4o0K7oSi212t2v1aJ5lexm22jaXLDvk0axRix+U2yjjJx29KraToulSWcjSaZZsRc3CgtAp4EzgDp2AAro7TQNKu7fzlW/VSzAZ1G45AJGfv8AfGawLDR7UxXA8y8AW8uVAW9mHAmcDo3t179TWuDzKli5yhBNNd7f5sFJMiGlWbXXlrodjs3EEmzUAAH19x7fgaXWtF0qLQtQkj0yzR0tpGVlgUEEKcEHFILe2a68lRfMdxXjULjIwcE9cfrS61pNtHoWoSLJeErbSEBr2Zhwp6gtg/Q16BRbl0TSUhdk0ixZlUkD7MnJ/Kq8Oj2EkqBtI08R4bcTZAEkYx16df0qxLpVrFC8hkvjsUtj7fP2/wCB1XhsbeaVEBu9pDZYalOeRjp83PX+dAFfWNH0uKTThHptmm+5KttgUbh5UhwePUA/hUFxpmnxRgx6TayMT0EC9O/areoaRai70xN94Ve5IO69mP8AyxkPGW46dR/WprnSdPtYt7C+bJwFW8nJPr/F6ZP4V6+AzClh6ThOF23e+nkctahOpLmTMu002wmiLS6VaowPQ2yr2B7ip9O0fTH1i8R9OtGRbeEqpgUgEtLk9PYfkKs2Om6dexNIv2sAHHF9MewP973psGj2o1y7jV7sKLaBuLyYHJaXvuyeg/X1NVjMxo16Hs4Qs++gqOHnCfM2S3Wj6fGyiHRtPYHGW+yqdvIB4A56/oamh0TSZIVd9IsVYjobZR+mOKhurG2tmUA3zbsYJ1GYAcgHPze4qaHS7SaFZBLfYYf8/wDP/wDF9K8Y6z1fwZ4M8K3XgXw9cXHhnRpp5dMtnkkksImZ2MSkkkrkknvW5/wgng//AKFTQ/8AwXQ//E1h+DPCenXPgXw9O9zrIeTTLZ2EetXiKCYlPCrKAo9gAB2rc/4Q3S/+frXP/B9e/wDx6gA/4QTwf/0Kmh/+C6H/AOJo/wCEE8H/APQqaH/4Lof/AImj/hDdL/5+tc/8H17/APHqP+EN0v8A5+tc/wDB9e//AB6gA/4QTwf/ANCpof8A4Lof/iaPAn/JPPDP/YKtf/RS0f8ACG6X/wA/Wuf+D69/+PUeBP8Aknnhn/sFWv8A6KWgA/4Q3S/+frXP/B9e/wDx6j/hDdL/AOfrXP8AwfXv/wAeo/4R7VP+hz1z/vzZf/I9H/CPap/0Oeuf9+bL/wCR6AD/AIQ3S/8An61z/wAH17/8eo/4Q3S/+frXP/B9e/8Ax6j/AIR7VP8Aoc9c/wC/Nl/8j0f8I9qn/Q565/35sv8A5HoAP+EN0v8A5+tc/wDB9e//AB6uX1ebw/o+pz2UsHiybyADJNDrlzsHyhj965BOFOTx2PU4B6j/AIR7VP8Aoc9c/wC/Nl/8j1z3iXTbHQoEvdb8U6oIbiRo5J3srB8YidiW/wBGyRtQrxknIGKNtQs3sUdF1Hw7r+uTaTYWfjMzRB3aSXV7qJDGvAcFrgFlY8DAJ9QBzQJtLU6e1xBrcEVxNPHOzeJ7smDy3ZASPN5yVxnIAJABY8VY0a30WeSO50bxlqXmXuZFkt9Os1aUupkYki0zkiMk55yuDziqjW+kXcukedrWstNcz3MVuJdM08tAQX812zb/ACBije5J5HXBaySfzDe7WxmWmv2FxYWdxNYazbPdyRlQ3ibUXSOBlZt7smSpG3BGMDIJYCrs13CrXPkaZrEiCXy7aRvFl4Ffk4LkOfLyilwBuOMZC5BOdbXnh68srSb7frMf26+jlgiuLHSIzJI6sVuMtEFydrDJO/PGKmubPQ0n1CNhr0zyERNjSNL/ANNCvtGN0AyoKZBfAIT5c4oe/b+kC2/rzO0+HW2fwbHNBNcpC99fMiyvvcKbubG5myxPqSSSa6WWJ/Mh/fyHL+i8fKfaub+HjNL4QSS3uhNC99fMkssQ3SA3c2GO3auT14AHoK6SVZ/MhzJH9/j92f7p96ct2KOyJfJf/n5l/Jf8K8/0Iazd+DtN1e58XawjTafFcyrFBZ4BMYYhcwE49MmvQNtx/wA9Yv8Av2f/AIqvM/DUPiFPh9o8o1XSBZjSoW8uTSpJGEflDgn7QAxx3wM+grGq2lozOq2rWZowtfSX0MA8W66Jp4w2PL09sLlsdIT3B5Gcd8VY1BdX0iO1uj4k1G9Vr60gaC5htgjLLPHGT8kKtkByRg9QM5GQc+2uNeF3BbQ6losUs0e4BNIPC5bGdt2cjIbpkDPOKdr1v4iS1sWvdU0ua3Gq6fuSHTZI2P8ApcOMMZ2A5x2Ppx1rNSldamEZy5krnoPkv/z8y/kv+FRW0Tm1hInkGUHAC8cfSpdtx/z1i/79n/4qorZZ/ssOJIwNgwDGfT610nYYlpE//CwdYHnyf8gqw5wv/PW79q254nEY/fyH506hf7w9qxLRZ/8AhYOsfvI8/wBlWGT5Z/563fvW3Os/ljMkZ+dOkZ/vD3oAl8l/+fmX8l/wqKCJzGf38g+d+gX+8fapdtx/z1i/79n/AOKqKBZ/LOJIx879Yz/ePvQANE/2qMefJ9xucL6r7UXMTi1mJnkOEPBC88fShln+1R/vI87GwfLPqvvRcrP9lmzJGRsOQIz6fWgCXyX/AOfmX8l/wqKKJ/Mm/fyDD+i8/KPapdtx/wA9Yv8Av2f/AIqooln8ybEkf3+f3Z/uj3oAlET4P7+Q59l4/SjyX/5+ZfyX/CgLPg5kj9v3Z/xo23H/AD1i/wC/Z/8AiqAIraJzawkTyDKDgBeOPpQsT/apB58n3F5wvq3tRbLP9lhxJGBsGAYz6fWhVn+1SfvI87FyfLPq3vQATxOIx+/kPzp1C/3h7VL5L/8APzL+S/4VFOs/ljMkZ+dOkZ/vD3qXbcf89Yv+/Z/+KoAigicxn9/IPnfoF/vH2oaJ/tUY8+T7jc4X1X2ogWfyziSMfO/WM/3j70Ms/wBqj/eR52Ng+WfVfegAuYnFrMTPIcIeCF54+lS+S/8Az8y/kv8AhUVys/2WbMkZGw5AjPp9al23H/PWL/v2f/iqAIoon8yb9/IMP6Lz8o9qJYn8yH9/Icv6Lx8p9qIln8ybEkf3+f3Z/uj3olWfzIcyR/f4/dn+6fegCXyX/wCfmX8l/wAKitonNrCRPIMoOAF44+lS7bj/AJ6xf9+z/wDFVFbLP9lhxJGBsGAYz6fWgAWJ/tUg8+T7i84X1b2onicRj9/IfnTqF/vD2oVZ/tUn7yPOxcnyz6t70TrP5YzJGfnTpGf7w96AJfJf/n5l/Jf8Kigicxn9/IPnfoF/vH2qXbcf89Yv+/Z/+KqKBZ/LOJIx879Yz/ePvQANE/2qMefJ9xucL6r7UXMTi1mJnkOEPBC88fShln+1R/vI87GwfLPqvvRcrP8AZZsyRkbDkCM+n1oAl8l/+fmX8l/wqKKJ/Mm/fyDD+i8/KPapdtx/z1i/79n/AOKqKJZ/MmxJH9/n92f7o96ABon+1Rjz5PuNzhfVfai5icWsxM8hwh4IXnj6UMs/2qP95HnY2D5Z9V96LlZ/ss2ZIyNhyBGfT60AS+S//PzL+S/4V438SLWaX4guE1C5hxpVtkxrGd372467kP6eteybbj/nrF/37P8A8VXjfxIjv2+IL+Rc2yEaVbbjJbs+f3txjGHGO/rQByctvcQsQdX1Ftq72KxwfKOf+mfsadBaz3EQkTWb/BJHKQdQcdo6iuE1EOfMuLCQohZm+wMdq8+svfBp9qmpyQBobywRMn5RZNwc89JcdaAPX/hdDIPAFmDdSki5vASQmT/pUvP3e9dYxcAkSzkA4yAnPOPT1rk/hctz/wAIBZ7pYi32m83EREAn7VLn+KuqJlXcwEZ+YAkRdTn/AHvWgDG8dROPh94lJnkONKuuCF5/dN7V4nJZXMSF21m/PQYCQck8D/lnXtnjpZ/+FfeJcyRkf2VdZAjP/PJvevEZ49UELeZeWDKcDabJjnPAH+toAiVJWlijGs35aQZGFt/f/Y56Hpmor+wuVvNMB1a8YtcsASkPy/uZDkfu/bHOetORr7zYYkutPBcAriyPHX0m9j0zTb+LVftmmbr2zJNy20i0YYPkydf3nPGfT+hALM1tPCUDazqHzttB2QYH1/d0QW084YprN/xjqsHIPQ/6v+dNuE1JWiE11YNlgFJsWwp/GX6UlqmovvMF3p6cgnFiwznkHiX+fNAFrRtOun13UFXWr9CLa3JdUgy2Wm4OYyOMdh3PXjGneRXNiw83XNXKFdxdY7UgDIH/ADzz3HasOyl1i2129Ed3Yl2toNxazcjG6XGB5vHfv3HTHNm91bWIWXz5NOddud32BiAMj/ptnrivmsdluJrYqVSCTi7dr7LyIcW2bNvY3NzF5kfiHU9u5lyY7bnBI/55e1a/g/4d22seHvt0+vaxHLJeXYZYvs4XK3Mi55hPJxk9sk4wOK5W11HWWgBgudMWMMQALBwOCQf+W1ep/DL7U/gS1Z5Yd5u7wsREQCftUucDdwM105Vga+GqSlVSSe1rfogimtyn/wAKusF/cf27rJL/ADiUm33Lt4wP3OMHdk5BPyjBHOcjxZ8MrOw8G65eLr2sytb6fPKI5Ps+1isbHBxCDg47EH3r01ln+1R/vI87GwfLPqvvWJ46Wf8A4V94lzJGR/ZV1kCM/wDPJvevcLPE5LK5jjaRtZv9qgk4SDt/2zqFIbl5liGqakCQckpb4XGOD8nuOnrXa3HgLVIbaWWXX7ExohZh/ZbnIA5/5b1St/BmpNdRW0eqWsbEOSf7KwI8YJBxcf7SnjPX648WPEOWtXVT8Jf5GnsZ9jkb+wuVvNMB1a8YtcsASkPy/uZDkfu/bHOetWbi3ltYvMm1y+VcgZKQf/G61vFXhXVdGGk3DaxZzl70xqBYMm0+RKcn98c8AjHHXOeMHIuf7Rgi8y4v9PCA4ybJu/H/AD1+tejhMXRxdP2tB3j81+ZMouLswtoJrpGaPWb/AApwcpB6Z7R+9VBZ3S67dKNWvM/ZoSX2Q5PzS8f6vHH07n2qexW/kib7NdafGoOCq2LDsMdJfTFVjFqn9u3Q+2We/wCzQ5P2VsEbpcceZ9e/cenPRLY5cVJxpNp2f/BJZxdQMqnVtQZmxgLHBzk4/wCef0/MVLHBdyIHXWb3B9Y4f/jdVbn+0EZVkns5GbAUfYWOckesvrj9Kmhj1MxL5d5ZKgGABZsMY7f6ys7s8p16tvj/AK+49g8GaFqM3gXw9KnizWYEfTLZlijisyqAxL8o3QE4HTkk+pNbn/CPap/0Oeuf9+bL/wCR6w/Blr4qbwL4ea31nRo4DplsY0k0mV2VfKXALC5AJx3wM+grc+x+MP8AoO6H/wCCab/5KrU90P8AhHtU/wChz1z/AL82X/yPR/wj2qf9Dnrn/fmy/wDkej7H4w/6Duh/+Cab/wCSqPsfjD/oO6H/AOCab/5KoAP+Ee1T/oc9c/782X/yPR4E/wCSeeGf+wVa/wDopaPsfjD/AKDuh/8Agmm/+SqPAn/JPPDP/YKtf/RS0AH2Pxh/0HdD/wDBNN/8lUfY/GH/AEHdD/8ABNN/8lVkf8Jf4k/6F7Sv/BvJ/wDI1H/CX+JP+he0r/wbyf8AyNQBr/Y/GH/Qd0P/AME03/yVR9j8Yf8AQd0P/wAE03/yVWR/wl/iT/oXtK/8G8n/AMjUf8Jf4k/6F7Sv/BvJ/wDI1AGv9j8Yf9B3Q/8AwTTf/JVc74k0fU9SaFta8YeH4baxYu8Lac8Sb2RgGZvtQZSFLlSGXuewxb/4S/xJ/wBC9pX/AIN5P/kaub8QW974lvBdX/h3Ty4gaHausMV5zhyrWpBZcsBnIw7Agg0mNGjp+jJFq9pc2Pijwu19FbCSAJbTvmLaR5mz7aQ3DnLkEnPJqpJpFpq0mnBr3w7eSSyTvayr4cupGXDsJGMguMom925YhckEdBUOlW99o1xZzWfh+wU2mPLX+2GC/cZDwLUYzvJwMDOMYHFZ13/p17p0rWWmrcRyXP2cx66N8jO7O4Um0LDaxP3COBhsjIp9SY7FiztNMv7GNrLWdNmgmvAIki0LUSXYqSAqi5z5O0NwB5WAaSe10yL+0on8R6fhXEc6RaZqRBdCE/dBbvllwFJj5Azngmsfy9PksYcR6Q1vb3aJA/8AwkCMIioISBSbTjAJwf8AWDqGq3PeTIb7zbyyjaLy95bxBFutCPlBBNnkZJbhsjLsQM80Py/rYa8/63PRPh95qeEVWP7NKgv74CSLMaN/pc3Kqd20eg3Hjua6SVp/MhzHH9/j94f7p9q4r4f6xa2PhGO2a3aMx3t6NkTCRF/0qXgMcFgOmcDPoK6R/EFozxERzfI2T8o9CPX3py3FHZGtuuP+eUX/AH8P/wATXD6HpvizT/DOm6W2k6FcR29nFblm1WUeYFQLkr9mOM46ZNdL/wAJHZ/885/++R/jTIfEFpHBGhjmyqgHCj0+tRKKluKUVLcyoovFMUjJFoOgRkKM7dVlHGTgf8evrn86Zeaf4l1JbaC+sdJtbdLy2uGlg1CSZ/3UySABTAgOSgXO7gHPOMHYHiC0E7v5c2CqgfKOxPv70S+ILR0AEc3DKeVHYg+tL2cb3JVKCd0jW3XH/PKL/v4f/iaitmn+yw4jjI2DGZD6fSqP/CR2f/POf/vkf40yHxBaRwRoY5sqoBwo9PrVmhVtGn/4WDrH7uPP9lWGf3h/563ftW3O0/ljMcY+dOkh/vD2rlLTX7UePNXl8uba2mWKj5RniW69/etqXxBaOgAjm4ZTyo7EH1oA1t1x/wA8ov8Av4f/AImooGn8s4jjPzv1kP8AePtVH/hI7P8A55z/APfI/wAaZF4gtEQgxzcsx4UdyT60AaLNP9qj/dx52Nj94fVfai5af7LNmOMDYc4kPp9Kzj4gtDOj+XNgKwPyjuR7+1E3iC0kgkQRzZZSBlR6fWgDW3XH/PKL/v4f/iaiiafzJsRx/f5/eH+6PaqP/CR2f/POf/vkf40xPEForykxzfO2R8o9APX2oA1g0+DmOP2/eH/Cjdcf88ov+/h/+JrEvvFtrZ2rTLZXtywIAihEYZvpudR78msiT4lQxIXk8N60iDqzPaAD/wAj0rotU5tXSOttmn+yw4jjI2DGZD6fShWn+1Sfu487Fz+8Pq3tXHWvxIha2QJ4c1mTYApKPaEZA/671Ruvi/pmn6k8FzoGuJKYUfZttj8pLgHibHY/lTj7ztHVh7OfZnfztP5YzHGPnTpIf7w9ql3XH/PKL/v4f/ia8zn+NmhlVU6NrSncG+ZbccAgn/ltUi/G7Q3Xcui62ynoQtuf/a1a+xq/yv7hckux6HA0/lnEcZ+d+sh/vH2oZp/tUf7uPOxsfvD6r7VxGm/FK0vbIXFt4c1ySJpJAGH2Uch2B6zg8EEU5vidafaEY+H9XGN0eDJaZ3Ejj/X9eK4pYvDxk4uok15o0WHrNX5H9zO1uWn+yzZjjA2HOJD6fSpd1x/zyi/7+H/4muF1D4m29vpt1PN4b1xIo4Xd3JtTtUAknifP5VQPxw0IAk6LrgA6kpb/APx6tKVWnWTdKSlbs7/kUsJiJbU39zPRImn8ybEcf3+f3h/uj2olafzIcxx/f4/eH+6favN4/jfoIkk/4k2tHe25QFt+mAP+e3tUsfxm0e8vbW3g0LXGmeQ7F2243YRiefOx0BPPpWkvci5S0SCWExEIuUoNJeTPSN1x/wA8ov8Av4f/AImorZp/ssOI4yNgxmQ+n0rjpfihaW+3zvD2sR7vu75LQZ+mZ6Lf4kRCBEHhvWmKKFba1oecD/pvXL9dw1r+0j96Oa6OxVp/tUn7uPOxc/vD6t7UTtP5YzHGPnTpIf7w9q5Oy8fm/wBSuYLbwvrkksMMTyJutBtVi4U8z452t09PpU9z40lG6J/DOrI8ZWR1e5sQVUMDk/6RxW8asJLmi00Lmj3Oq3XH/PKL/v4f/iaigafyziOM/O/WQ/3j7VhJ4tvJEV08I62ysMqwmsiCPX/j4qrp/jaa6tnkg8Ka5IizzRkh7QYZJGVhzP2ZSPw44qKuJo0Y81WaivNpfmVF82kdTp2af7VH+7jzsbH7w+q+1Fy0/wBlmzHGBsOcSH0+lcs/jvbeoreHNUWQZj2G5sdxYkcY+0deKdqfjeaz0m8urnwprkcEMDySOXtDtUKSTgTknAHYVj/aODul7WOv95f5lckux1m64/55Rf8Afw//ABNRRNP5k2I4/v8AP7w/3R7VwZ+MelAZOga4AP8AZtv/AI9UUfxi0kTTD+w9aLFg20C2yBgDn997V6v1PE/8+5fczH21P+Zfeegs0/2qP93HnY2P3h9V9qLlp/ss2Y4wNhziQ+n0rz4/GLSmv4oxoOubzE7BdtvyAVyf9d7j86kuPi3pzQSJ/YGtqWUgE/ZvT/rtWE4ypy5Zqz8xe2p/zL7z0Ldcf88ov+/h/wDia8b+JEl+vxBfyLa2cnSrbd5lwyY/e3GMYQ57+ldInxg0uVd0eg606+q/ZiP/AEdXGa5rs/ivxjc3umaFqRWPT7eJ0ke3VlIknIP+txg59c8HIHGYuio1YSdotNmBPPfhx52nacWCk5N05wPr5XHepIJtTMQMOn2Cpk8C7dec88eV61fk0zVpSS/hzUOV2nFxbjI9Dib3pYdO1e3j8uLw3fKoJOPPtz15/wCetMs9N+FzXP8AwgFnuiiDfabzcBKSAftUuf4a6syspYmGLOQCQxOT/wB81x/gO/OjeELay1C0nhuVnuZGjyjbQ88jryrEfdYdDXQ/29Y8/urjk5xgdevrQBU8dNP/AMK+8S5jjA/sq6ziQ/8APJvavEpZtU8pvNsLAp3BvHOfw8rmvZ/Euow6z4V1fS7dXWe9spreNpAAoZ0KgnBJxk+hrymSx1mVCj+Hb8qfSe3H/tWgDJW5vleNF07T1YgFR9pcY64/5Y8d/wBahv5dV+2aZusrMEXLbQLtjk+TJ1/d8cZ9f6jXTSNTjZGXwzehkGFPn2+R1/6a+5pl1pmvT3NjIvh68AgnMjZnt+QY3Xj976sKAKc0+o741l0/T2Yn5Abpzz6/6rjtzRBNqOGMGnaeoJ5K3TjPv/qufrWlLp2rz7fM8OX52sGH7+3HI6f8taSHTNWtyxi8N343Yz/pFuenTrLQBjRS6r/bt2RZWe/7NBkfa2wBulxz5f17dh1zxLc3t9GyrcWFhyMgtcyEYyO/k464/Sr8ema8uq3F0fD15skgijA8+3zlWkJ/5a/7Y/WpZtN1acYl8N3zDGP9fb+oP/PX2FAFCGfUzH+5sNP2AkfLeOBkHB/5ZetdN4O8f6ro3htNPj0GznEVzdZkbUmTJM8jHjyT0JI684zx0rKi0/WIYxHH4cvgo6Dz7c/+1ag0/TNetbZ45PD14S080g2z2/R5GYf8tfQigDsG+Leo/aVJ8O2YKhk/5CUmOozz9nxwR+tU/FHxI1W+8I61ZyeHrOJJ7CeJpF1NmKBo2BIHkDOM9Mj6iudGj6ks3nDwxemTJOTNbnBPU/62m6lpmvXmlXlrH4evA80DxqWnt8AlSBn9770AemT3niZYJDNouieUFJfdqspG3HOf9GqnbanrKzQwW+g6KjsGKKt9Ou3kFs/6L8vYkHHUeoqSXxPNNC8UnhXWWR1KsPMteQev/LeoodeNu6vH4U1vcN3zNNbMfmxnJNxz0H5V+XRyrGctnhn+P/yR2uce5hePrjxA1ro32rTNMiA1HKGLUZHy3kTcHMC4GMnPPIAxzkcpLPqapulsdP2g9WvH4zx/zy966/xbf6lr0Gmx2vhrU0Nteee/my2oyvlSJgYmPOXH4Zrn5tN1a4QJN4avXUHODNbY9P8Anr719tkFCpQwShVhyu70/wCHbOaq05XTMy1mv/LP2bTtOVM8hbp17D/pl6YqmZdU/t26P2Oz3/Zocj7U2AN0uOfL+vbsPXjdt9L1W0QpD4bv1UnJzcW57Y7y+1Qf2Tr/APas91/wj95skgjjA8+3zlWcn/lr/tj9a9qWxx4qLlRair/8OZdxdXqELPZWBJwADcuxOT2HleoqWObU/LXy7GxCAYAF2wA/8hVoyaRrMpBfw7fEjoRcW47g/wDPX1ApyaXrcaBF8O3oUDA/f25/9q1nZ9jyfq9S3wf1956Z4MuvFS+BfDy2+jaNJANMthG8mrSozL5S4JUWxAOO2Tj1Nbn2zxh/0AtD/wDBzN/8i1zHhTxkbHwXoFqnh/VroRaZar50DWwRv3K5xvmVvbkDpWv/AMJ4/wD0Kuuf992n/wAfrU940PtnjD/oBaH/AODmb/5Fo+2eMP8AoBaH/wCDmb/5FrP/AOE8f/oVdc/77tP/AI/R/wAJ4/8A0Kuuf992n/x+gDQ+2eMP+gFof/g5m/8AkWjwJ/yTzwz/ANgq1/8ARS1n/wDCeP8A9Crrn/fdp/8AH60PAn/JPPDP/YKtf/RS0AcR/bN//wBCzqv/AH8tf/j1H9s3/wD0LOq/9/LX/wCPVY/tdP8AoG65/wCCW7/+NUf2un/QN1z/AMEt3/8AGqAK/wDbN/8A9Czqv/fy1/8Aj1H9s3//AELOq/8Afy1/+PVY/tdP+gbrn/glu/8A41R/a6f9A3XP/BLd/wDxqgCv/bN//wBCzqv/AH8tf/j1cNrmiz3OtyajPYXlrHPOkwSVLTeXReCJPtIPABwOnJyD29B/tdP+gbrn/glu/wD41XM6tpKanrDX/kaxHuUDnw7ds4wpXAfYPl5zjHXvRs7oHtYrabosum38N2vh3UGZCd/yWgMmUZWBPn98gn/dH4Z84j+2aekMd3bzCSXyYhPafOTIzAIn2kAlWO3kN042mtjTdDstNv4btbHV2ZCd/wDxTt2DJlGVgT5ffIJ/3R+FuO1SKCGGO31tY4TcPGo0C7wryMSrY8v+AMwx3z2pdgORt44oLO2e1luo47a5SGGaK4tFC4VgIyVugDJhjyeD3QippmaNrxpEWN7dg5Z1swYGJwxk/wBLAO5iTyAc45IUCtKHw2baG2jt5NfhNtIvktHoF6pWNVIAOAMv8xyx4PdSKkbRJS0rBdR3bg8THwveZVj98tgANuJJPAOcckKBTer/AK8gWiN3wQgi8LxxhXUJdXShZCCwxcScEgkE/Qke9dDWL4I0+dfC6JBbXTRJd3aqZIXVsC5kHzAjIPqDyD1roTZXYIBtZhngfuzzTe4o7EFFWPsN5/z6T/8Afs0gsrtgCLWYg8giM0hkFFT/AGK7zj7LNkckeWaDZXYGTazDtzGaAIKKsfYbz/n0n/79mkFldsARazEHkERmgDAtv+Ry1P8A7B9p/wCjLmtis62srr/hNNUX7NNuGnWZI8s5/wBZc/4VsGyuwMm1mHbmM0AQUVY+w3n/AD6T/wDfs0gsrsjItZj24jNAEFFT/YrvOPss2TyB5ZoNldqCTazADkkxmgCCirH2G8/59J/+/ZpBZXZJAtZjjg/uzxQBlarcJaWJnkWVkVhkRRNI3PHCqCT+ArnZ9asZ1UGPVUKNuVl0u4yDgjvGR0JrqdYU6dpzXd8DbW0bDfNONiLk4GWPA5IH41yd3r+gXMSp/b2lABskPcxsrexG4Z9fqBWM/iPSwztT3GWGpadp8TRxpq7gkHMmmXBxgAdox6VyHinVLefxO0qR3gX7HEuHs5UOQ8vYqDjnr06+hrsLLUtH0fzrO51/TvOSTa6PMkZRgApBBbOcjnPNcl4q1Kxm8QfbIr22ktXtY4knSVSjOryFlDZwSA6EjtuHqK6cDpiIv+ti5P3Vqv6+ZiG8gMm/bdA4wR9mk5/8dpUvYERUCXOAMDNtJ/8AE0qz2t1P+6uYJSqMxQMGIVQWY8HgAAk+wpsV9p8USoL21woxxKo/rXvqfmv6+ZnfXc7PwjrVrb+HIY3ivywmnOY9PncczOeqoR3/AA6VbF1pgYMf7aO0YUHT7jCgEYGPL6cDg9e+ar+FtZ0vT/D0Fve6lZ203mSyeXNOqNteRnRsE5wysrA9wQR1qdbjSGQ3J8Q6e0MUiguJI9oc8jc2fvEI3PBODjGK/JMXT/2us+WS95/PV+R7FOf7qGq2X9bieIdctJvDOqxLDqAZ7OZQX064UZKHqSmAPc8V5895C6lSlxz/ANO0n/xNeia3rek3+galZ2eqWVzdXFrLFDBDcI7yOykKqqDkkkgADrXncl9YvGy/bbfkf89R/jXv8NR5aVTRrVb/APDI9DC1Pen78dl+vmRpPAjBh9rOOxgk5+vy1paLqMEfiXS5GS6KpK5IW1lY/wCpkHAC5PXt9az98Fv5Esl5CEkTdGWIG9clcqc9MqRx3BrT0K+tP+Ei0+4+1QeRbu8k8nmDbEpjdAzHoBuZVye7AdxXt4/XCVV/df5E4+p/sVRcy22/ps7u51fT7qMI8WqADP3dMuO6lf8Ann6E02y1PTbGNkii1Uhmyd2m3B7AD/ln6AUy/wBX8O30aK+t6UChJDG4jOMqR6+4P4VJb6po+lPPbXOu2JnWTa6y3CKyFQF2kFuCNvNfnXsvctyy9P6R8EafhTxHYweJtYleDVCr2dooCaVcuch7jOQsZIHIwTwecdDjoZ9X0e4luHdPEYE7IzImkXqgFduCMRZB+Uc5rC8K+I9Dtdf1W8uNa06G1ntbaKKeS6RUkdGnLqrE4JUSISB03rnqK2ZdU8M6jd3bReK9GYzqGKpPA7oiBWbkk5XCEnIwBknpX1uBjbDwVmtP66GE17xoxeKdKhiWOO01pUUYA/sS8/8AjVYfhrxPYQ6XcK1vqxJ1G+f5NIumGGupSORGecHkdQcg4IIrag8YeEba3jhTxRo22NQozqEXQf8AAqyPD/ijw/Y6dPDea7plvK1/eTKk13GhMclzI6OAT91kZWB6EMCODXlcSQ5sJFcrl7y29H5M6sDpN9NCVNW0hbxLkx6+zI7OinRrrClslv8Aljnnd3PYe+a3i7xPYXHgvXYUt9WDSadcIpk0i6RQTGw5ZowAPckAVIuoeFnuxqT+JNEkiguCxYTxcM+8qGbf1wPl6cIfwTxR4o8P6j4S1mxsdd0y6vLmxnhgt4LuN5JZGjYKqqDlmJIAA5JNfJ06K9vTahJ6r5a/4T0m99TyeXULWaMxtHe7T1xaTDP/AI7UUVzaRS+YBfk7duGtJSOgH9z2FSzappksTRjVLRN3BInXOO/emLcWdtLHcTanb7Zo8oWdR5gB27gc8jKMPrmv6WlU95Pmj/Xz/q58oo6bP+vkIupwf23bv5d3gW0w/wCPSXPLR9tue3+c1fl1GzmTY8N6RkH/AI8Zu3/AKppqFkdUhuxeW5to4ZI3m81diuzIVUnOASEcgd9p9DV77fpt+8dtDqFtJNI6qiRzKWYk42gA5JOcfjXxubu+Nm73229EZzjqtH/XyI4L+0t1wFv24Ay1lLwAMAcJXS+BLlLnW9YeNZQBbWo/eRNGfvT9mANcxaalpVtHs/taxIwANsygcD69a2/CfiDRbbW9Ukn1fT4ke2tlRnuUUMQ02QCTzjI/MV58dzowcbVr2f8AXyPRqK5298Q+HbtVC+J9Mi2hvu3kfUgjP3u2aktvE3hy3t1i/wCEi0k7c9LuMAc5wBuOAOlaHsG9RWP/AMJZ4b/6GDSv/A2P/GqF3rfh65laQeKdLXOPlN3GQMA9MMOcnOfUD2oA6eisf/hLPDf/AEMGlf8AgbH/AI0f8JZ4b/6GDSv/AANj/wAaANiiuYg1vw9DdJMfFOlvtznddx5OSxPO7odw4x/CPStex17R9TvI7Ow1axu7qTOyGC4SR2wCThQcnABP4UAaFFPudLvbi2khEFzHvGNyxnNRWmi31s8zNDO/mNn/AFLDuTz6nkDPoBQA6iqepatpujXC2+qahaWM7JvWO6mWJiuSMgMQcZB59jWPqGveHb5I1HifSowjhipu4yr+xG4ZGMjHvQB0lFYkPinw5FDHGfEelsVUKWN7Hk47/ep//CWeG/8AoYNK/wDA2P8AxoA2KK5xtf8ADbX4uj4m007cYT7bHgYBH97HfvVv/hLPDf8A0MGlf+Bsf+NAGxRWK/ivw4yMq+ItLUkYDC8iyPfrVOz1zw7azmT/AISfSnGwIAbuPPAA5O7nof8Avo+tAHTUVj/8JZ4b/wChg0r/AMDY/wDGobnxL4cuI1UeJdLTDhji8j5wc4+9QBvUVz1j4i8O2cHlt4l0mQ5zn7XGOwH948nGT7k1Z/4Szw3/ANDBpX/gbH/jQBsUVzd5r3h27cMPE+lKAu3YbuMqfmBORuGc4x/k1Zh8U+HIoY4z4j0tiqhSxvY8nHf71AFDw7rlpZ+FtFglh1BnTT7fJh064lXmJTwyoQfwNaX/AAk1h/z76r/4Kbr/AON1neHtf0bT/C+i2t7q9hbXCadbFoprlEdcxKRkE55BB+hrR/4Szw3/ANDBpX/gbH/jQAf8JNYf8++q/wDgpuv/AI3R/wAJNYf8++q/+Cm6/wDjdH/CWeG/+hg0r/wNj/xo/wCEs8N/9DBpX/gbH/jQAf8ACTWH/Pvqv/gpuv8A43Xb+BP+SeeGf+wVa/8Aopa4j/hLPDf/AEMGlf8AgbH/AI12/gT/AJJ54Z/7BVr/AOiloAP+E78H/wDQ16H/AODGH/4qj/hO/B//AENeh/8Agxh/+KroKKAOf/4Tvwf/ANDXof8A4MYf/iqP+E78H/8AQ16H/wCDGH/4qugooA5//hO/B/8A0Neh/wDgxh/+KrnvFHiLQdUFrLpfjLw9DcW4lKs+qpH8zLgfMpJAz1Pp69K9BrjNdg8Zvq11LpN3LHaKv7iJVt9rEIDyXUty4K9RwT04IPIDn9I1exg1eG91L4gaLImZBNBHr25NjeYcBSQMgmPDYBAU4Pas6c6NHe6TPZeL/CmdPkunRpdWQlPMlZx2LE4IBwy85yXHFdT4cg8dT+J7t9cu7m30kCV4Iwtr1JAVCVBYqBlgflJ43elVptK8ZQXmlyW011MsD3LTeddAhx5rMgYCRRlkwBlXC8DCdaOz/rruG10cXa6Xo1lp9naQeL/B+22vI5Sr6jC6T7VZfPkV0YGQ7uVHoMSA81ZuYNDuH1B5Nd8FyvcOsjb9cG26OdzCUFDwGOV5YAKoCjJNa9roXju10+zhZtQuXivI2uPO1FiZyFYNIGWZWWEkqducjGfLPSrNzpPi2V9Qcw6/+8dXZI9UjUSgncViIlHl7SQvAXKq2WbIUD3/AK8gjt/Xmb/w5mt4vBcK/b4blftt9tuBICJh9rmw4PcHrmumluYDJCRNGcPk/MOPlNYPw+S4j8JBLtw90uoX4mYdGf7XNuP55ro5v9bb/wDXQ/8AoLVUviZMfhQfarf/AJ7xf99iora5gW1hBmjBCAEFh6VaqK1/49If+ua/yqSiJbmD7VIfOjwUUA7h6tRPcwGMATRn50PDD+8KlX/j7k/65p/NqLj/AFS/9dE/9CFAB9qt/wDnvF/32KitrmBbWEGaMEIAQWHpVqorX/j0h/65r/KgDn7S5g/4WDrB86PB0qwAO4f89butue5gMYAmjPzoeGH94Vk2f/JQ9Z/7BVh/6Nu627j/AFS/9dE/9CFAB9qt/wDnvF/32KiguYBGQZox87nlh/eNWqit/wDVN/10f/0I0ARNcwfaoz50eAjAncPVaLm5ga1mAmjJKEABh6VK3/H3H/1zf+a0XX/HpN/1zb+VAB9qt/8AnvF/32KiiuYBJMTNGMvkfMOflFWqih/1tx/10H/oK0AAuYCCRNGccn5hxR9qt/8AnvF/32KlooAq21zAtrCDNGCEAILD0oW5g+1SHzo8FFAO4erVLa/8ekP/AFzX+VC/8fcn/XNP5tQBFPcwGMATRn50PDD+8Kl+1W//AD3i/wC+xRcf6pf+uif+hCpaAKsFzAIyDNGPnc8sP7xoa5g+1Rnzo8BGBO4eq1Lb/wCqb/ro/wD6EaG/4+4/+ub/AM1oAiubmBrWYCaMkoQAGHpUv2q3/wCe8X/fYouv+PSb/rm38qloAqxXMAkmJmjGXyPmHPyiiW5gMkJE0Zw+T8w4+U1LD/rbj/roP/QVom/1tv8A9dD/AOgtQAfarf8A57xf99iora5gW1hBmjBCAEFh6VaqK1/49If+ua/yoAiW5g+1SHzo8FFAO4erUT3MBjAE0Z+dDww/vCpV/wCPuT/rmn82ouP9Uv8A10T/ANCFAB9qt/8AnvF/32KiguYBGQZox87nlh/eNWqit/8AVN/10f8A9CNAETXMH2qM+dHgIwJ3D1Wi5uYGtZgJoyShAAYelSt/x9x/9c3/AJrRdf8AHpN/1zb+VAB9qt/+e8X/AH2KiiuYBJMTNGMvkfMOflFWqih/1tx/10H/AKCtAETXMH2qM+dHgIwJ3D1Wi5uYGtZgJoyShAAYelSt/wAfcf8A1zf+a0XX/HpN/wBc2/lQAfarf/nvF/32K8b+JGpWFt8QXM97bRB9KtgpklVc4luM4yfcfnXtNeQfEH/kocv/AGCrX/0bcUAcNcaxp0jkx6xYAbCF/wBLVdrc84HXt9MU+11rTI4As2r2DOCeRdKeM8ck56VduDc7z5IbAQ7cbcFueufw6U+1MxgH2gESZPUg8Z46cdKAZw8epWIe5ze2/NzMw/eryDIxB69xTGvbRt2dQt+WBBFwBxn0+lXY/wDWXX/X3P8A+jWpjCc7sMy/MMY24xn/AAr36Sl7KPp28vU9CN+RFPUNQsn026RLy3ZmhcACUEk4PvXXz65pbQsser2AY463Kj6jOePrXM6l/wAgq8/64P8A+gmu2nMghbyhl+MYxn3xnjOK4MxvzK5hiL3Rjpq1j5sLvrWn4QAMouhz19T9OueldB4T1XTrnx/4cWC/tZWW5mYiOZWIH2WcZ4PuPzrPQ3plhLLtQAbwWUnPPtz26Yrc8Nf8j74b/wCvub/0lnrzzmPZpbiJihS4iGDzmTFJFcRru8y4hOemJM1NL5mU8sZ5+YcdKSIynd5ikenI/pQB5X401fTbL4g3Bu9RtIA+lWoQyzKu7EtznGTzjI/Oubv9a0i4ZXtvEenxOFIz9vUDORg4BweN351vfEH/AJKHL/2CrX/0bcVyl4t3uDWrnhfunbgnI9eemfyrxsTk0K+Iddzab/ysTy3dzUtPEWjx2+241/THlLMxIvEI5JIHXsOK5yx1vSUjuQ2qWS5vLlhm4QZBmcg9ehBB/GtW2MxhzOMSFjx6DJx+mK9F+HP/ACJVv/193n/pVLV4TLoYGUqkXe5nJ+zVzyAanYm63trtgse4nAuwSRngY3Y6Uuta1pUuhahHHqdm7vbSKqrOpJJU4AGa9tC64+pYz5dsJHJZmQjaGG0ABc8rnOSPqOlN8bf8iF4i/wCwXc/+imrvVbyJ9vrax4/LrmlNC6pq9iHKkKftKcH86rw6rpiyo8ms2WFDDaL0EdsdTz36+tbEu/yX8v8A1m07fr2qvCt0ZUaR3EYDAqdvPTGcfj09q3OgzL/WtKe80xl1OzYJcszETqdo8mQZPPHJA/GrFzrWnSRbbfWdPjfP3jOpx+v0qbUf+P7Sf+vtv/RMtWrk3Ai/0ZVaQn+I4AH+ePxoAy7HWbCKJhc6xp7MTkbbpW7DPU+uaji1rShrt3IdTswjW0ChvPXBIaXIzntkfmK1LFrpom+1IVfPGSDxgenvmoYf+Rhvf+vS3/8AQ5qAKt1q+myspi1qyVeNy/a1XOCO4ORxn9Kmh1zSlhUSavYFwOcXKH9c81auhdbl8hiF43YAz1HTPsT+VTQmQwqZRh8cj/8AV3oA9L8JeLPDemeCPDtnf+INKtLqPSrTfDPexxuuYUIypORkEH8a2P8AhO/B/wD0Neh/+DGH/wCKo8Cf8k88M/8AYKtf/RS10FAHP/8ACd+D/wDoa9D/APBjD/8AFUf8J34P/wChr0P/AMGMP/xVdBRQBz//AAnfg/8A6GvQ/wDwYw//ABVHgT/knnhn/sFWv/opa6Cuf8Cf8k88M/8AYKtf/RS0AH/CCeD/APoVND/8F0P/AMTR/wAIJ4P/AOhU0P8A8F0P/wATXkHmX3/Qa1z/AMG9z/8AHKPMvv8AoNa5/wCDe5/+OUAev/8ACCeD/wDoVND/APBdD/8AE0f8IJ4P/wChU0P/AMF0P/xNeQeZff8AQa1z/wAG9z/8co8y+/6DWuf+De5/+OUAev8A/CCeD/8AoVND/wDBdD/8TXG674ejtNWuk0zwL4clsoVym7QRI0hCBzhlIHJyo4PJ74weS8y+/wCg1rn/AIN7n/45Ve7vb+2WNl1jXG3MQQdYuR/CT18zjp1qZSUVzPoaUqU601ThuzqvD+hzalr95BqngHwxYabCJnSVdCZmfaQFTLBQWGc7lDBwCFxjNZ9poMYksJv+EXiuYSzsYpfDEcTyDPzLL+5GwqvK4wCTt3PgmsNNQvXO06xraNs3ENrNzxwDz8/Tn9KRL/UDHHIdb1lkYMdy6vdc4BI48zjoKhVY6a/1/TOmWX4hcykrf09rej/Q0rXw9exafZi78JW0832yNbtk0GCNwdrb44/9GZTHu24kIweR5g61ZufD0bPqDJ4djiQOrbU8KRloUY5HlfuWEhAKq2SxyWO1QuTz6alqRWLfres5ZwrFdWucDgZX/W9cn36dKG1PUdjsNd1YYx11e6+XgnB/edeg+p71LxEHr/XQ2/sjExfK7f0/+D/Wh6/8OLONPBcSTWNvBIl7fK0McYCxkXco2gAcAdAPaumltoBJCBDGMvg/IOflNeDeH9X1S20t4otTv1Rbu54Ny5OTPISSSckk8knknmtQa9rAB/4ml4c+s7HH054/Cuhu7ueZyuPuvoe1fZbf/nhF/wB8Cora2ga1hJhjJKAklB6V41/busf9BW+/8CH/AMa6Pw/pFvN4E0vVbq+1yWd9MiuJSNbvF3MYgx4EuBk+gxWc5qCuyJzUdz0JbaD7VIPJjwEUgbB6tRPbQCMEQxj50HCD+8K4a3s7W6ltrRW1hlZTK0sWt3pK7iRy5YEj5OjEYycDk5zfH+lLo3gy8v7DUtciuY5bcI51q7bG6eNTw0pHQmkqibsKnUU5qC3f6nqH2W3/AOeEX/fAqK2toGtYSYYySgJJQelfLs3iDXIoy/8AwkOuHHrqtwP/AGelPifXLq6kb+39YVmJfbHqMyKMnsqsAo54A4x2rp9jI+hfD+IUuVyjf1f+R9DWltB/wsHWB5MeBpVgQNg/563dbc9tAIwRDGPnQcIP7wr5y8M6zqy6vqUh1fUnkaC3UvJeSOxAaXAyzE4GTx7n1rpzrmrkYOqXx783D/41m1Z2PIxFCVCrKlLdHtf2W3/54Rf98CooLaAxkmGM/O45Qf3jXjX9u6x/0Fb7/wACH/xpmg/atR01rq51fWmle6uQSmrXKDAmcDAWQAcAdBUykoq7JpUnUdke0NbQfaox5MeCjEjYPVaLm2gW1mIhjBCEghB6V4pNdiG+SFtR1n5nKA/27d7x8wB+XfxyQRzyKl1+Ge08Oapcw6vriyw2ksiMdYujhghI4MmD+NT7RG31Seuq0Pa/stv/AM8Iv++BUUVtAZJgYYzh8D5Bx8or5lbWtaVGb/hINdOBnjVbj/4uoY9e1tnUDXtZw4JLLq9wemP9r6V6P9n1O6/H/Ij6vI+pfstv/wA8Iv8AvgUfZbf/AJ4Rf98CvnTQta1lb5ydc1eT92eJdQmcdR2ZiK6H+3dY/wCgrff+BD/41zVqUqUuWRlODg7M9ltraBrWEmGMkoCSUHpQttB9qkHkx4CKQNg9Wrxka5q6gAapfADgAXD/AONL/b2sYx/al59fPbP55z/k+tZEnss9tAIwRDGPnQcIP7wqX7Lb/wDPCL/vgV4qNe1gH/kKXh/3p2P8zR/busf9BW+/8CH/AMaAPZYLaAxkmGM/O45Qf3jQ1tB9qjHkx4KMSNg9VrxXQzd6hpz3Nzq+tNK11cAlNWuUGBM4GAsgA4A6CkGpttMCX+sNudWY/wBsXRZAOPvbsr97kZ28DJ4GPGnndCNSVPlk3F2e3T5noxy2rKCnda+v+R7Xc20C2sxEMYIQkEIPSpfstv8A88Iv++BXiusG603RL++ttW1kXFtbSTRGTVbiRdyqSMqzlWGR0IIPQg0f27rH/QVvv/Ah/wDGuvA4+ljIuVNNW7/8OznxOFnh2lNrXseyxW0BkmBhjOHwPkHHyiiW2gEkIEMYy+D8g5+U140de1ggf8TS8GPSdhn688/jVO61bVbvUdJtpdX1MRS3TBxHeyxkgQynqrA9QO9dVWoqVOVSWyTf3HMz3b7Lb/8APCL/AL4FRW1tA1rCTDGSUBJKD0rxu/8AtFnGjpqGtSAk5zrl2uMKW/vnPQ0+1mfVDNcDUNbizJyq6tcooJAJAVZAFAJxgDAxxXj/ANv4fl5uWVvl/mRzo9hW2g+1SDyY8BFIGwerUT20AjBEMY+dBwg/vCvE21bVLDW7ixg1bUvIW2hmAkvJZG3M0gPzMxbGEXjOByQBk5nGvawD/wAhS8P+9Ox/ma9bD1o16Sqx2ZSdz2r7Lb/88Iv++BUUFtAYyTDGfnccoP7xrxr+3dY/6Ct9/wCBD/41ueENNGseHVvr7UdakuJLq6DMmsXUYwtxIowqyADgAcCuXMsypZfSVWqm03bS3Zvq12NIQc3ZHpLW0H2qMeTHgoxI2D1WsTx1bQL8PvEpEMYI0q6IIQf88mrmVgt2vBp8UmqOJJyrOdfu/Mj27h/fJUHDfLnDYBPQYj8XeHrSHwVr0q3mssyadcMBJrN26kiNuqtIQw9iCD3rylxRhOeMHCSb8o//ACRfsJHk82lackTMml2jv/CogXk/lTFtba5ljhm0yHyYo9sQeAYjGd20dgNzMcDvk962P7AsfW8/8DZv/i6P7AsfW8/8DZv/AIuv0h5zh27+z/I8n6pUt8R0Pwqtbe38dPbwQRRQS6ZM8kaIFV2WWEKSBwSAzYPbcfU17Pc20C2sxEMYIQkEIPSvm0WY03X7U2N3qFsz2s4Z4r+dWIDRcbg+ce3Q4HoK021LU7Ro511fWZSrghH1Sd1JzwCrOQwzgEEY55rxMbiYVq8qkVZO2nyH9Zjh7Up3bPoT7Lb/APPCL/vgV438SNNsLn4guJ7K2lCaVbFRJErYzLcZxkew/KuZtNS1C5j3f21rYIAzt1i5IGRnH3+tVBbG/wBfujd3upTslrAFeTUJ2bG6XjcXzj26DJ9TXKpJmtLFwqT5EncdcaRpsbkR6NYkBCw/0QHceeMgcduvXNPtdG0uaAPLo1kj5IINqq9D1xipv7Gtf+et9/4Hz/8AxdH9jWv/AD1vv/A+f/4uqOo5GPTrEvc5srfi5mUful4AkYAdOwpjWFt822xtQQwABtweM4/+vXV/8I1pYziO45JY/wClzcknJP3u5o/4RvTP7lz/AOBk3/xVejDGU1FRcdkdKrRSSsclqGn2SabdOtnbqywuQREoIOD7V18+i6THCzJpFizDHAtlP44A5+lMbwzpToyPFcMrDBBu5SCP++qn/sa1/wCet9/4Hz//ABdc+JrRqtOKsZ1JqT0RTTStPeWEf2HZiNgN5Nmowefy6D1602/0XSkvNMVdMs1D3LKwECjcPJkODxzyAfwq9/Y1r/z1vv8AwPn/APi6a2hWTsjM14xQ7lJvpjtOCMj5+OCR+NcxkRXGj6ZE0WzRrJgzANi0UkD8uPrSWukaXNv8zRbNCCMZtFH4cjnHrVj+xrX/AJ633/gfP/8AF0f2Na/89b7/AMD5/wD4ugB2jaDo8uu6hHJpNi6JbW7KrWyEAlpskDHfA/IVoX+gabAyta+H9LlXaSU+wqSTkDGR04J7dqzU0e2ikaSOW/R3AVmW/nBIGcAnf2yfzNS/2en/AD96l/4MZ/8A4uvCxeV162IdWNSydtNe1iHF3ualp4f0We38yXw/p0bFmwps0Bxk46j0xXOWOiaS8dyW0uybF5cqM26HAEzgDp0AAH4Vf/s9P+fvUv8AwYz/APxdQrodmgIV71csWOL6YZJOSfv9SST+Nb5dl9XCzlKpO6fr+o4xaKI0qza68tdDsdm4gk2agAA+vuPb8DS61oulRaFqEkemWaOltIyssCgghTgg4q9/Y1r/AM9b7/wPn/8Ai6bJoVlLG0cjXjo4KsrX0xBB6gjfXrFCS6JpKQuyaRYsyqSB9mTk/lVeHR7CSVA2kaeI8NuJsgCSMY69Ov6Vb/sa1/5633/gfP8A/F0f2Na/89b7/wAD5/8A4ugC94e8PaJN418P28uj6fJDLcyrJG9shVwLaZgCMYPIB+oFew/8IJ4P/wChU0P/AMF0P/xNeBX9mLC70ya0u9Qhm+0kCRL+YMv7mTod+R6ZHYkdCanuNW1K3jDtrmvNk4wuq3JP/ofpmvRwmWVcVTdSDSSdtb/5eZhVxEacuVpnuNt4F8INawk+FdDJKAknT4vT/drzHxz4a0G08dSW9tommwwDTLdxHHaIq7jLOCcAYyQq8+w9K5yHXNU1AyXH9tawhZ8lYtTnVBnnhQwAHPQDA7VXhgfUddu2vb7Urh0toAryahOzY3S8bt+ce3QZPqaeJyurh6XtpNNeV/8AIVPExnLlSdyW60fT42UQ6Np7A4y32VTt5APAHPX9DU0OiaTJCrvpFirEdDbKP0xxUn9jWv8Az1vv/A+f/wCLo/sa1/5633/gfP8A/F15p0HqfgzwZ4VuvAvh64uPDOjTTy6ZbPJJJYRMzsYlJJJXJJPetz/hBPB//QqaH/4Lof8A4mvENCkvB4e0wLq+sxr9kiwkeqXCKo2DgKHAA9hwK0PMvv8AoNa5/wCDe5/+OUAev/8ACCeD/wDoVND/APBdD/8AE0f8IJ4P/wChU0P/AMF0P/xNeQeZff8AQa1z/wAG9z/8co8y+/6DWuf+De5/+OUAev8A/CCeD/8AoVND/wDBdD/8TR4E/wCSeeGf+wVa/wDopa8g8y+/6DWuf+De5/8Ajlev+BP+SeeGf+wVa/8AopaAOf8A+FT2P/Qxa5+dt/8AGKP+FT2P/Qxa5+dt/wDGKX+2vGH/AEEdD/8ABVN/8k0f214w/wCgjof/AIKpv/kmgBP+FT2P/Qxa5+dt/wDGKP8AhU9j/wBDFrn523/xil/trxh/0EdD/wDBVN/8k0f214w/6COh/wDgqm/+SaAE/wCFT2P/AEMWufnbf/GKxNX8G6Fo9y0dxrXiWS4VQUSGK1dnUg/d/c9Mjb9SPWtz+2vGH/QR0P8A8FU3/wAk1kXnifVnuGjvL3w9JIT9lYyaFOwO/nZu8/GDgZGcetZ1G7aOx1YSHNU+Fy9N/wCuhDY+ENH1GaGKDV/FAaWLepkW0X5tu7YcxZDYz2xweaii8FxFLWSXUdaSOUuXdbm1YBF/jX/RxuX1J2jkYLZGbdv4i1adgkF14fJCEKBoE4+ULjA/f/3TjHpVSHUr/dbL9j8NQ4aRU3aAQIiM7uRcd8Hpn3xWfO/5js9jTu70mvW99n5r8uhRtvD1rNbWkkuo61C9w6HBngZUiZd25itocHtgjAzywqeTwpGomMd7rTqH2wsbu1Ab7zZYi2O3KLuA5OCM4yKki8S6lNFA3k+HUM9yJY0k0XaTIwyJebrGT6/e9qSXWtRH2kGx8PP5mFYf8I+f34BODzc8gbCRux04zU88v5jolh6Klb2DXz8/U57SvDwlt7gxaxqSRi9ulUbYM4E8gBOY+pxk9sk4AHFNnso7aWSObWNYTZuwdlsQ2FDcYj9COtdF4d0PW9W02a/i1nTYlnv7xiv9mu3P2mTJH78cE5IHYEDJxkzXXh29jaYXOt6WxjG586JK3YHtMcnGDgc4Gegr5DEZtOOKqU/baJtWV9Nf8J4bo1b6Ix/+EafH/Ic1L/vm3/8AjVYeieJvElt4d06OHxFdQwRWkSogt7chFCDAyYicAepJr0KPwrrskauuu6dtYZGdJkB/Iz5FeTaZa350Kzb7ZaCI2yHa1qzEDaOD+85/KvpeEsxw9aVb65L2iVraPR690jgxinTjHmdrm+njfxLI8ap4mvD5gyD9mtff/pl7Gm3+p67r6Wuk6lr95NZ3l9awyoIbdTgzoMgiIEEdR9Ocjisdbe5aYFb2xL9mFi3uOvmfWnXI1TT/ALLeC7s3aC8t5EU2rAFhMhGf3nTOMj9R1r7GdbLJU5Rpw993tp16ficcKzVSNpf19x6Be/CnQ7GNHk1jXG3vsULJbDnBPVowOx70yz+F2gXtxcQxaxrmYGKMS9sRkEg9Izjkd8Vm3HxA8SSIPtA0F0DAjzLCQgHp3m96WH4jeJsukTaINrEsBp8o5JOT/rvXNef/AGTmV7W/8mX+Z6f9r4q38aX3yN7w98NtKtvFer2JvtRljSxtJg8jx7ss9wCOEAx8g7dzXTy/DvSEQEXF9yyjl07kD+7XJ+C/FerXniXWrm9Fk0xs7SMeTC6LtD3BHBdjnLHnPpxXbP4gu3XBjh4IPCnsc+tcs6dSlJwqfEtzWNSVVc8ndvqQf8K40f8A5+b7/vtP/iapWfwztYIXS28Q61BEZpXEafZiFLSMxwWhJ6k9TWt/wkd5/wA84P8Avk/401PEF2i4EcPJJ5U9zn1qGk9yoycXdOxnn4eKJ0T/AISfXMFWJ+W07Ef9MPeotQ+GcFxpt1BN4k1x4pIXR0ItRuUggjiDP5VqnxBdmRX8uHIBA+U98e/tRJ4gu5I2Qxw4YEHCn/GlyrsX7Wp/MznP+FJ6L/0HNc/77t//AIzTE+C2jM8oOua58jYHz2/oD/zx966j/hI7z/nnB/3yf8aaviC7VnIjh+c5Pyn0A9fatvb1f5n94vaT7nG6v8LNP0O0W6s9c1nzHcRnebcjBBP/ADx9hWDP4eMCqf7a1V2Y7VVVt8k9e8WOgNdx4l1PU9S06OG3ktLd1mDFpIGkBGCMYDr69c1x91DrAh/0jUdLdCeFOmSNk+w87muarUk5XbO2hCM4XkrspWWipfxNJFrmqgKcEMtvnoD2j9DW/wCEPCcGo65qtle6jfTx21tbSxk+UpBkaYN91Bx+7X9ayrGHVGhJstQ0lY8jITS5FHQY484dsVQPizxJ4R8T3gt5tKnkubO33tJZSAAK820ACbr8zZOfTgY5dGMqk+WOoVaS5PdjqeoS/DvSEQEXF9yyjl07kD+7T/8AhXGj/wDPzff99p/8TXmcvxf8WHCMuiZyG4sZj0Of+e3tT0+MPi6RA6poe09M2Uw/9rV2/U63b8UcnsZ9ju7P4ZWkELpbeINagiM0riNPsxClpGY4LQk9SepqU/DtBOif8JPrmCrE/La9iP8Aph71zWheOvF+qaSl4J9Di3yyjYdPlbG2Rl6+eOuM1OfG3ibzUc6houeVXGkz4IOOf9f06c9K+bq4jK1VlGpFcybv7t9evQ7YUMdypxbt097/AIJsah8Mre4026gm8Sa48UkLo6EWo3KQQRxBn8qv/wDCuNH/AOfm+/77T/4muW1fxn4vstFv7s3OhyCC3kkKDTpRu2qTjP2g46elc43xk8XIpZo9DAH/AE5zf/Hq7sBPC1oyeESst7K36If9nY6s3dXt3a/VnpKfDvSGeUG4vvkbA+dPQH+771XvfhlpUs1m8Wo6nbyxTF0kjeIkHy3Xo0ZHQntXn3/C5PE/y+TDo4dhmUtaykFvb96No27eCScgnPOBNZfFfxfqGr2NmV0NPOkYB/sUp24jdunnc9MfjXXWioU5SqL3Unfrp1Iq5Vi6VN1Jw91b6r/M9A/4VvH/ANDPrn5Wn/xio4fh0kkEbnxPrmWUE4W19P8ArhWLc+NvFVoFM19ooDZwRpM7dBntPxxUkfjHxJMzixvdF+zo21A+nyuyrgFQWE4BO0jkAfQV4X1rKLX5Y2/wP/5E8y8TVg+GWmrqVxPcarqt1K8Mab5WhGFBcgDZGo/iNWJfh3pCICLi+5ZRy6dyB/drK0bX/F+q61f2n2/Q4jb28Ehf+zJW3b2lGMfaBjHl+vOe2OdVtQ8QpJLHdaxpTLEPm8rRZxhzjZz55B+YqSo5I44zkerRrUHTTpfD00sL2kFoP/4Vxo//AD833/faf/E0zTfApsLRrex8Ta1bW4mldYkW1YKWkZjgtAT1J6k1NFN4sniWWPWtDZHGQf7HmH/tzVfSfFV/cWTmSK28yK5ngdlVgHaOV0LAbuASpIGTjOMnGTVSlQxC5KkVJLo1f8yoVU37rLR8KXonRP8AhLtcwVYn91Z9iP8Ap396h1PwRNeaTeWtz4r1ySCaB45EKWg3KVIIyIARkHtVg+ILoyB/Lh3AEDg45x7+1D+ILqSNkaOHawIOAc/zrFZbgk7qjH/wFf5GnPLuQf8ACuNH/wCfm+/77T/4mmJ8O9IZ5Qbi++RsD509Af7vvVz/AISO8/55wf8AfJ/xpq+ILpSxEcOWOTkH0A9fau0kyL74VaRd39vIup6rbvHFIoaJ4jkEpkHdGfQVDN8JtPjgkceINcyqkjJtvT/rjW6fEF1vD+XDuAIHBxzj39qR/EN1JGyNHDtYEHAOf50rIzlSpyd5RT+Rj/8ACo9O/wChh1z87b/4zVDS/hzpsPjHVrKTUdSuFTT7OVXkaINlpLkEfLGBj5B2zyefTqf+EkvP+ecH/fJ/xrEtdfuh441WXy4dzabZKflOOJLr396LII0qcXeMUjQl+HekIgIuL7llHLp3IH92n/8ACuNH/wCfm+/77T/4mp38QXTjDRw4BB4B7HPrTv8AhI7z/nnB/wB8n/GmaHjM1hcnUNRRdWvESG/uYEVUh4WOZ0XrGT0UVVeK5UMRqmpuoYJlUt+TnHdPWurn8Kam99eTw6vZolzdTXIR7BmK+ZIzkZ80ZwWx0qH/AIQzU9zN/a2nbmOSf7Mbn/yNQBzGpW97Z6VeXUesXpkhgeRQyQ4JCkjP7v2r2hvh1o6Lk3N//wB9p/8AE153d+CtVvLKe1k1uzCTRtGxXTmyARg4/fe9emnxFdsMNFbkHqCp/wAaAKQ8AaIXRRc3+WGR+8T/AOJ9q5f4geFbfQdP0t9PvryJ7m/8iRiY2+XyZX4ymOqLXaDxBcjpBbDHT5D/AI1geLo73xRY2UCXFvaPa3X2lXMDSBv3bpgjeO0hPXtQB5nNbTwlA2s6h87bQdkGB9f3dEFtPOGKazf8Y6rByD0P+r/nXRv4O1STG/V9PbacjdprHB/7/UieDdUiz5eracm45O3TGGf/ACNQBZ8BeHI9b1XV7XUNQvJktoLaSI/u1ILtMG6IP+ea/rXbS/DvSEQEXF9yyjl07kD+7WD4Ssb/AMMXuoXUt5bXb3kcMeFtmiCCMyEfxtnPmH8q6h/EF264McPBB4U9jn1oAg/4Vxo//Pzff99p/wDE0yL4d6Q6Em4vuGYcOnYkf3auf8JHef8APOD/AL5P+NNTxBdouBHDySeVPc59aAKp+HekCdE+0X2CrE/OnYj/AGfes3xR4I0/SfCOtala3V4Li0sJ54izIQGSNmGRt55Fbh8QXZkV/LhyAQPlPfHv7VS1zULrWtA1LSmMMS3trLbGQISU3qVzjPOM0AeSSWVzHG0jazf7VBJwkHb/ALZ1CkNy8yxDVNSBIOSUt8LjHB+T3HT1rpz4R1dlKtrNgQRgg6a/P/kamp4N1SPGzVtOXGcY0xhjPX/ltQBjad4cOseJ9D0671jUDDPcyAsghDLi3lbI/d4/hxyDwT3wR6L/AMKd0v8A6D+uf99W3/xmsLR/D2pab4g0/VJtUtJxZSPIsSWTJuLRPHyTKezk9O1d5/wkd5/zzg/75P8AjW1PEVqatTm0vJtESpwk7yVznYfhBpkkEbnX9cyygnDW3p/1xrh/EnhJPD3jCaxstY1Io1hbzM8ggLEmScY/1YGBt9M8n2x6xH4gu441QRw4UADKn/GuO8TaPqGv6/8A2rDqFrasbWO2aN7RpB8jSMCCJF/56H8qc8TWqLlnNtebYRpwi7pJHBzwz27KratqTM2NoWODnnH/ADz+n51LHZXEiB11m/wfVIP/AI3XQP4O1ST7+r6e3+9prH/2t7ClXwhqyKFTWLBVAwANNcAf+RqwLNnwn8MrO/8ABuh3ja9rMTXGnwSmOP7PtUtGpwMwk4Ge5J961/8AhU9j/wBDFrn523/xisjwnq/iqPwbocdvf6MsC6fbrGsmmyswURrgEicAnHfA+grY/trxh/0EdD/8FU3/AMk0AJ/wqex/6GLXPztv/jFH/Cp7H/oYtc/O2/8AjFL/AG14w/6COh/+Cqb/AOSaP7a8Yf8AQR0P/wAFU3/yTQAn/Cp7H/oYtc/O2/8AjFdB4E/5J54Z/wCwVa/+ilrA/trxh/0EdD/8FU3/AMk1v+BP+SeeGf8AsFWv/opaAOI+0+JP+gTpX/gzk/8AjFH2nxJ/0CdK/wDBnJ/8YrQ26/8A9Cjqv/gRZ/8Ax+jbr/8A0KOq/wDgRZ//AB+gDP8AtPiT/oE6V/4M5P8A4xR9p8Sf9AnSv/BnJ/8AGK0Nuv8A/Qo6r/4EWf8A8fo26/8A9Cjqv/gRZ/8Ax+gDP+0+JP8AoE6V/wCDOT/4xWNd/aV1LzLjS9IF42CVXWJ8491EPAJx25rqduv/APQo6r/4EWf/AMfrLutN1SS/VpfDesJJM2Uh+1WI3MoGSAZsngDPPas6ibWiudWEqRpzblNxVumj9DPt57zdi3sdDLIp+5rUhIAUA/8ALHsMc1Xje4dLWMaXppDb4oUk1e5ycAkghoM4A6Z6Z461uQaPrFsUaPwrrQKLgH7RZcfLtz/rqx4xFOLHFhfzSzO8VtIuq2G6dhkMoC3ADsCxzwTk81moy/lR1qtRTb9rP7/J/wBb7NkMNzPPDG0OkaeyvN8gXUbrJOAen2fOzGP9mmvcyrHcKdM0/aGAcLqt0eR8vy4g7AEHb2HPFPVrN7WOdbG4aCK6WFJf7T00qsgHywg+fwcDgfe96lnkEIvFntr6I22wTl9S00G26oNxM3y5yRhu5OOaXJP+VGzr4fm0qz+/z9P6sWPDHiDWrPR3gg0bTZEW9uzuOpOvJuJCQB5B4BJAPcAHAzgWZ/EN808zzaLpO9htkDa3KANy7enkYBIGM9awdG1G6trS4hXQdQYJfXY+SS3IH+kScf63t04444JHNOuHnuI2RtE1lVZiwCS2owTnOD5me5rw62X5S605ztzNu/vta31+0cqqUeVe8dWPFOvgYGhaZ/4NZP8A5HryjSJtSXQ7HZaWZjFtHhmumUkbRyR5Zx+dd0NXvAAP+Ee1Pgf89Lb/AOO155peupFo1lCdPu3226KSPLw2FA7v0ruy3B4Ojz/U0tbXs2+9ur8zzsxw88TGKw0XO29tbfcXgbwSxqLOw3oAFX7e/QZ7eXzjJqHV5dTNivmWloq/aIOVumJz5q4/5Zjv/k1EurQoyFdPvwEAGMw4OM4J+f1OaW71V9SW3s7fTbszTXUCxhjEAzeamBnf36enPOK9emnCalLRJ79vM83+y8dGSlKhKy62Y+b7fMoWWxsmUHobpsZ6f88/emw/bEkkaKzst5Pz4vHPPP8A0z9zXQT+EvE1wmx/Dl8Fzn5bq2H/ALVpIfCHiaGSRx4dvmL9Q1za4HJPH733r6f/AFhyjnv9bh680f8AIj6tWt8D/EvfD5p21jWTcRxxv9ntcCOQuMbpu5A/lXfVyvgXQ9Xj8Qa1Fc6bJbTC1tG8uSWMnaXnAOVYjqD3zxXcNo1+gy0GBkD769zj1rwMXWp160qtKXNF7NdfuPRoxcYJNWZRorQ/sTUf+ff/AMfX/Gmro1+4ysGRkj769jj1rnNCjRV/+xr/AHBfI+YjIG9en5+4qrqlrdaRpF7qdzbObezge4lCMpbailjgZ64FAEVFYP8AwkVz/wBC5qv/AH3bf/HqP+Eiuf8AoXNV/wC+7b/49S5l3NPZVP5X9xd1mS8js0NlBBNJ5gBWaYxADB5yFbnpxj8awJZNcnUB9L07g5BXUpFIP1ENbljPfa9O1rDot7bsi+YWnkg2kAgY+WRjnn0rQ/4RnV/+fT/yKn+NLljLUpVatNcuxx9omr2MbJb6RpqKxyc6nKcnGO8PtXG+KJtTbxMxms7RJPscQ2pdMwxvlwcmMc9eMdhzzx7CvhvVnRXW0yrDIPmJ/jXFeJ/Aviq68Rmez0SS5iNpEhZLiBcEPIcfM49RXRheWFZSbt/wxcK820pPQ87Z7sSBmgtVbHH+lMMj/vinRyXnlr5dvalAMAi5Y/8AsldU/wAPfGSuJD4buh0X/j6teeeP+Wvqacnw88aIioPDNzgDAzd2v/x2vXWIpfz/AJf5G3tI3+Im8IzayvhyEQWFg8fnT4aS9dDnznzwIj3z3/LpVry7pZN39m6Pv37Ru1WQkMMYAzFwRxjHStLw54f8U6ZosdpN4Wv3kSWZiY7m0x80rN3mHrUg8Na6JVB8Na0SF+RTd2eFAI44m6dOD175r8xxWCxEsTVkqejk9dddX5nqU8TRVOKc+i7f5GR4hn1s+GdVEun6ekZs5t7JfOxA2HJA8kZPtkfWvPne82Hdb24XHJ+0MP8A2SvW9a0XxPe6DqNqnhXUFee1kjVnubTALKRk4mzjmuSf4c+NXUqfDNxz/wBPdr/8dr2+H6NShTmqseW7X9a3O7DY3DxlK9W2i7efkcagnV1KW9tuA+X/AElun/fNaWiyagPEulmO1tWkEr7Fa5YAnyZOp2HHGex/rW3H8NvGYf5fDt2ShwQby2647/vfQir2neBfGVjren3cvhm6McMrEhbq1JOYnXj97716+N9/DVIx1bT076E43GYeeEqQjU1a201/A07y51PaqXdhpKhidofU3XPBBx+59CaW1/ta3RkttL0sKWywGpSHnA/6Y+mK17nRfEN1GEfwpqgAz925s+6lf+e3oTTLDQ9etICIPCmqskhD5a5s/QAf8tvQCvhPqGJ5Lex/P/M+Ks+wnhS48Qr4m1gwaXpbyGztN6vqUigDfcYIIgOSfmyMDGByc8btydTe4uDdaN4dMrqrTLJrkvQFcEg2/TIWqmgQeIdL17UrqfwlqjJcWttGqpcWZIKNMSTmcDHzjH0P46dydQlknkk8K+I1Wd4yyJdWagMCuMYuMg/KOa+mwdKcKEIyjZ2MpQlzbFmK78UGJDFouh+XtGzZq8uMdsf6N0rltBh8Sy2V1JDpuklW1G9J36lIpDfapdw4gPAOQD3GDgZwOui1HVYYljj8Ga0qKMAefZf/ACRWXoUmu2FhNDJ4R1Zme9u5gUns8YkuJJAOZxyAwB989etYZnUxtGipYON5X9dLP/gG+FglJ86sUGm11JhC1v4eEpbYEOsPu3emPI60t9J4g0vT7nUL7TdMFpaxNPOYNRkeTYoLNtUwKC2AcAkAnuOtX1TUkv45j4V19nVnkjQz2OF3E7uk/q3c9h71W8X3+rP4J15ZPCurQRtp1wGlkmtCqDy2yx2zk4HXgE+gNeRHGZ77SKdPTS+iOxxpdy7RXI/8J/b/APQE1X/yB/8AHaP+E/t/+gJqv/kD/wCO1939SxP/AD7l9zOP21P+ZfeddSVjeHvES+JNXOmWum3sNwIGuAZzEFKqyqeVc85da6htGv0Rna3wqjJO9f8AGsJwlCXLNWfmWmpK6KFZFt/yOWp/9g+0/wDRlzXT/wBiaj/z7/8Aj6/41jWuj358bapH5HzLp1mxG9ehkucd/Y1IywZYw4QuoYnABPJOM4/KhJY5GZUdWKHDAHO0+hp0vhK680z7JEYvnPmIcklcdc91X8vSrMHhq/t5JXWJiZDuILoADknoPr168CgCtTS6qcFgOnU+vSucn8Yxw3dzbro2pym3nkt2dDBtLRuUbGZQcZU9qpv4mt5JmlbQNWLsVPLW5xtORj97x/8AXNAHY0Vyc/juG2t5bibQ9VWKJC7t/o5wAMk8S1J/wmi/9AHVfzt//jtAHSLPE7BUlRic4AYHocH8jUlcXB4jihuPO/sfWnPJ2sbXGcYzxIOccfn6mtbS/E66prFnpiaTqEE127JE0xh25VGcg7ZCeiN2oA3SQASSABySaAwJIBBx1welXLjw7fXMDwyW52OMHEij+tJb+H7xFZ4rb5ZSHPzKM8AZ6+1AFWo5ZooQDLKkYPQuwHvWl/Y1+XKeR8wAJG9e/wCPtVXUPDF9eRIsnmwqrqQYnTJO4Y5Oe4xx6/QgAjoq8mg38caotsAqgAAOo4/OuKufF8S3F3aDR9Uk8iaW2eSNoQCyOUbGZQeqnnAoA6Np4kQu0qBQNxYsMAetSAggEHIPQiuKPiG28ry00LVkUqitgWpyF6DmSrS+Nba2gU3GlapDBEv7yeUwsEUDlm2yFjgcnAJ9AaAOrpqyxuxVXVmABIBycHoa0H0LUHRkMBAYYJEig/nmqlp4WuraZmihc7Rs2l0wvC9PwVaAGUhIUZJAHvV86NfqVBg5Y4Hzr6Z9fao7jw5e3KKslu2FYOMSL1HTvQBUBB6EHnHFLVm08PXkNuqwwEoxLgtIuTnn1rn9e106Bq/9mT6Xe3Fx5CXBMBi2hWZ1HLOvOUagDVeRIxl3VRjOWOOKdXF3fiK2vJPMk0PWVfZsDI9uCBkHj97wcgVaTxkiIqLoOrYUYHNv/wDHaSvfU0kociaevUZ4YuNfHhPRhDpmmPELGAIz6hIrFdgwSBCcH2yfqa1ftPiT/oE6V/4M5P8A4xUHhVdc/wCEP0TyvC+pzR/YINkqT2oVx5a4YBpgcHryAfatfbr/AP0KOq/+BFn/APH6ZmZ/2nxJ/wBAnSv/AAZyf/GKPtPiT/oE6V/4M5P/AIxWht1//oUdV/8AAiz/APj9G3X/APoUdV/8CLP/AOP0AZ/2nxJ/0CdK/wDBnJ/8Yrt/An/JPPDP/YKtf/RS1zG3X/8AoUdV/wDAiz/+P10/gT/knnhn/sFWv/opaAOgooooAKKKKACsHxN4cbxBDCqXgtniWTaxi8wZZcAkbhwD2zz6it6uM13wxrmo6tdXlnrE9ujriCNb6aNUIQYyq/L98ZPXI47kEAbpfw/Gn6nHqUl9DPdr5gdzabQ6uJMofnPy7nBxn+EfUQRfD/UY57O5HiCOG6gWVZZbW0eITB9uMp5xX+EAggrgAKEwDSaB4T8SWniO91DWNXlubR1laC1TVLgosjkAfLgALtzgHdtJ49azbbwBrsE2mXUH9mWcto8khghnZ4kZv4kzCGGfukAr6sZCSCLdP+uoWSukXLf4Yy2dvZxWuuvAbOVPs7xQuhWFFZQp2yDc+HOWPynoUI4qd/h7ds0zjVbEOXEkDnTTlHPLlsSgPuJZjwDnbkkKBWHa/DDV7LT7O0gk0zbbXkcpV8Ok+1WXz5FeJgZDu5UegxIDzVm5+HuqXD6g8ljo8r3DrI2+7l23RzuYSgxHgMcrywAVQFGSaJavv/SCOi7f0zlNOvrPRkvNNKX8n2XULyIOljPICBcSYO5UIP51VuprCeaWWIalC0hbcU0m4yQyhTn5OehP41Z03VdL0iO70+/1qyW6t9QvI5POuEVyRcSckE556/jVa61fTmmle18TadGHLcNfggAqAMDJAwcnj2r4bEwf1yq0n8Utej19DCOnkao8QWQGPJ1L/wAFlz/8brzjTdK1WXSLNo9F1eSN4EKvHp07KwKjBBC4I9xXo48TaDj/AJDmm/8AgXH/AI1veGvFnh6L4faPaHxLpFveJpUMW2S+jVo5BEBgjOQQa9TIJSo+0ag1e2/z8kduBzGrgG5Uop301v8ApY8dXw/rSlP+JLrPynp/ZM/6fLxVy1s9QsNV0u7u9H1eGCHUbV3d9NnAAE6f7HJPQAck4A5Nev23ibQUu4JZvGWiiKOPBjTUw+5stnJZ+mCvUE8cYqLxV4v8M3GjwpB4i0iVxqNi5VL2NiFW6iZjw3QAEk9gCa93EYmcqM423TOz/WHEzi6XJFKWnXrp3LGo6/p99CiLDqqlH34k0G8dTwRyPLHrn8KLHW9JsXndLbWGeZlLP/Yd2GOFA5PlckkE/iaNR8XeHZ4UW28UaKGV9zA6oke4YPG5ST1wfwosfFPhq2ed5vFukytIykE6khA+UZwC2F+bccD1r8qVF+zt7OXp/USG9dy74X1W3v8Axprk0Md4qjTrFMT2c0LZEl0fuuoOOeuMdfQ11086GMcSffTrG394e1cj4X1nS9R8aa5PY6lZ3UI06xQyQTq6hhJdEjIOM4I49xXXT3MBjAE0Z+dDww/vCv0vJ1y4CkrW06/0jjqfEyX7Qn92X/v03+FRQToIzxJ99+kbf3j7VL9qt/8AnvF/32KiguYBGQZox87nlh/eNekQDTp9qjOJOEb/AJZt6r7Vl+LY5NR8Ga7Y2sUj3Fzp9xDEhQrudo2AGTgDk9TxWo1zB9qjPnR4CMCdw9VoubmBrWYCaMkoQAGHpQB5PLdvJE6DTNeUspAYaNd5Hv8A6uqVtaTWN2Lr7FqpSVDiKHRLkbeQOcISpypODj72cYIJ9q+1W/8Az3i/77FRRXMAkmJmjGXyPmHPyis/Zo6njJvojz3QfEdnpF89xqFnrNvC0ZQO+jXeC2Qcf6r0Brof+FjeG/8Anpqf/gnu/wD41R441XTrPRYZLq/tYENwqhpZlUE7W4yT7V5xd+I9EliVYte0wfNlh9uRMj03A5HOD+FK/LojRQVdc8nZnocHxD8OpbxI0mphlQAj+x7v0/65VqaP4k0vW57h7CWdzEqB0ktZYnXJbBKOobB5wcYOCAeDjyay1qw0/wA621PXdNFxHJtZGvF3IQAGB3EEHIPH8q634e31pdeINcvLe6gmtWtbSJZ45AyF1e4LKGHGQHQkdtw9RVRk27GdWhGEOZM72edDGOJPvp1jb+8PapftCf3Zf+/Tf4VFPcwGMATRn50PDD+8Kl+1W/8Az3i/77FWcpFBOgjPEn336Rt/ePtQ06faoziThG/5Zt6r7UQXMAjIM0Y+dzyw/vGhrmD7VGfOjwEYE7h6rQAXM6G1mAEnKHrGw7fSpftCf3Zf+/Tf4VFc3MDWswE0ZJQgAMPSpftVv/z3i/77FAEUU6CSbiTl/wDnm390e1Es6GSHiTh/+ebf3T7URXMAkmJmjGXyPmHPyiiW5gMkJE0Zw+T8w4+U0AS/aE/uy/8Afpv8Kitp0FrCCJOEHSNj2+lS/arf/nvF/wB9iora5gW1hBmjBCAEFh6UACzp9qkOJOUX/lm3q3tRPOhjHEn306xt/eHtQtzB9qkPnR4KKAdw9WonuYDGAJoz86Hhh/eFAEv2hP7sv/fpv8KignQRniT779I2/vH2qX7Vb/8APeL/AL7FYY8aeFbV5YLjxLo0M0csivHJfxKykMcggtkGgDXadPtUZxJwjf8ALNvVfasTx1Oh+H3iUASc6VddY2H/ACyb2obx14Q+1Rn/AISrQ8BGBP8AaEXqv+1WR4z8aeFbrwL4ht7fxLo008umXKRxx38TM7GJgAAGyST2oA8Um1CCWJowL1N3BIs5c47/AMNQw3UMdwZWN4+V2kfYZQTwOc7fb9amm1bT2iZY9Us1Y8BjMvH61DDqdotwXl1WxKFcEC4HXA7Zx6/nX3sqi5k+Zf1f+9/VzxFHTZ/18jufhXexTfEElUuBt0q4zvt5F6yweo56V7VczobWYAScoesbDt9K8V+FeoWU/wAQSYru3kC6VcBikgOMywY7+xr2q5uYGtZgJoyShAAYelfJ5q74ubvfbb0R6mGVqSJftCf3Zf8Av03+Fc/aTp/wsHWDiTnSrD/lm3/PW79q6D7Vb/8APeL/AL7FclJ4h0TSfiDqh1LWNPshLpViIzc3KR78S3ecbiM4yM/UV5xudRPOhjHEn306xt/eHtUv2hP7sv8A36b/AArn5/HXhAxgDxVoZ+dDxqEX94f7VS/8J34P/wChr0P/AMGMP/xVAHid1qlvDrGsRvHdlhqt7ylnK45uJD1CkVQe6s5C/mRXbBnD5Omzk8HOCdvPp9KuSa9o51HVGGq2O19TvHQ/aEwytcSFSOeQQQQe4NU31XTXL7tZshlwQVvQOM9MA8cce9ADda1a2k0LUI1ivAWtpFG6ymUfdPUlcAe5q1PqttLCyBL5SccnT5yPxG3pVXWta0qXQtQjj1Ozd3tpFVVnUkkqcADPWrU+uaW0LLHq9gGOOtyo+oznj60AV0urZZYZG+3M0QAGNNmAPX/Y469vStbRfEenWHi/Qby6+2RwQ3MhdjYT97eZRgbMnlhwM+vQGslNWsfNhd9a0/CABlF0Oevqfp1z0qHVdX02abThDqlnlbklmW5UbR5UgySDwMkD8aAPcf8AhZ/hT/n7vv8AwVXf/wAarT0jxPpuoaZDPai+kj27d39n3A5HB6pXgMOsWSzI0usaaVC4bF2PTsM469zzzXrXgrxl4WtfDUUVx4k0eGQSOSkl9Ep6+hagDrLXWrK61W6tYjcefDDE8iPbSIQrGQKfmUddjflVuedDGOJPvp1jb+8PauZ0PW9K1Tx5rlxp+p2V3ANOsUMtvcLIu4SXRIyCRnBHHuK6ae5gMYAmjPzoeGH94UAS/aE/uy/9+m/wrwu9stRtdY1RH0jVn36hdTK8GnTyoyPM7qQyIQflYcZyDwcEEV7p9qt/+e8X/fYqKC5gEZBmjHzueWH940AfPX9lXn2vzH0rWz8zOFGi3AJ5B6+Xnj+tTajYanf6Xd2cGiaz51xC8UfmaZPGu5lIGWZAqjJ6kgDua9/a5g+1Rnzo8BGBO4eq0XNzA1rMBNGSUIADD0oAl+0J/dl/79N/hUUU6CSbiTl/+ebf3R7VL9qt/wDnvF/32KiiuYBJMTNGMvkfMOflFABLOhkh4k4f/nm390+1S/aE/uy/9+m/wqhqmt6TpiW8+oapZWkJl2iS4uEjXO1uMk4zwap/8J34P/6GvQ//AAYw/wDxVAGtbToLWEEScIOkbHt9K8g+JGoQ2/xBculyd2lW2PLtpH6S3HXapx1716JbeOvCC2sIPirQwQgBB1CL0/3q8x8c+JdBu/HUlxba3ps0B0y3QSR3SMu4SzkjIOMgMvHuPWgDmbq9tLllJS+GMZB0+cg4IIyNvPf86mh1W2ihVCl8xA6/2fOP/ZOlQ3Wr6bKymLWrJV43L9rVc4I7g5HGf0qaHXNKWFRJq9gXA5xcof1zzQB6v4M8WadbeBfD0D22sl49MtkYx6LeOpIiUcMsRDD3BIPatz/hMtL/AOfXXP8AwQ3v/wAZrD8GeNPCtr4F8PW9x4l0aGeLTLZJI5L+JWRhEoIILZBB7Vuf8J34P/6GvQ//AAYw/wDxVAB/wmWl/wDPrrn/AIIb3/4zR/wmWl/8+uuf+CG9/wDjNH/Cd+D/APoa9D/8GMP/AMVR/wAJ34P/AOhr0P8A8GMP/wAVQAf8Jlpf/Prrn/ghvf8A4zR4E/5J54Z/7BVr/wCilo/4Tvwf/wBDXof/AIMYf/iqPAn/ACTzwz/2CrX/ANFLQB0FFFFABRRRQAVxmuweM31a6l0m7ljtFX9xEq2+1iEB5LqW5cFeo4J6cEdnXJeOde1LRodOTRfKm1GeaTbaupYyosMhJ2qC5VW2E7eTwB1wTbULX0M/w/bePm1+8k17UJP7MUTNBFBDbKWbICrn5iUAJKklTkfN6VHpmi660NhcTRa3BPbmedornVi2WAHlxHbKyyKxJO5h/CRhVIWrWk+JfE1xdWNrqekfZ3lgEs8sVnO0afu3OQTjB3KnyH5huwecGse31/xYs+lSj+2Lq2Z5Wnjl0lopGXjCuPKABHJ4KDnAaUggiVny/wBdQTv739bFa10Lx3a6fZws2oXLxXkbXHnaixM5CsGkDLMrLCSVO3ORjPlnpVm50nxbK+oOYdf/AHjq7JHqkaiUE7isREo8vaSF4C5VWyzZCita6z48i0+zF2mqTzfbI1u2SyWNwdrb44/3DKY923EhGDyPMHWrNzrXixn1BkudYiQOrbU0UloUY5Hlfu2EhAKq2SxyWO1QuSPf+vII7f15nn0KXEc18l24e6XULsTMOjP58m4/nmopftYLFSSofgKFyRgnv74H4VD/AGdb3l3qFxqWm2jX0moXRnLQqx3+e+Rkjt0qtLpdihbGkWO0PjItA2RgnOAPoPrms5/Ez52Sj7SXr2/4Jsru2jdjdjnHTNbfhsE+EtIAYqTYw8jqP3YrlV0XSioJ0qyBI5HkJx+lZGm6Zpx0SzlfTraRzbIzHyVLMdo9uTUPIZZwuSNTk5ddr/qbYWpGmm99v1PQrX+1luIlnO6Hgu525+4cjj/ax+VWdQ/5h/8A2FLH/wBKoq82Sws2miR9GtVDD5v9GU4PPfp2H51et9G0ttU0tDptmVfUbRHUwLhlM6Ag8cggkEe9H+o06P8AtPtl7mtuW17a9zs+sxckrbnv+p/bfJi+xBixkG/YyghcHoWBHXHaksV1Dzrh7xl8suREgIJChjg8AYyMcZP4dKw9T8JeHLaGJrbwnozs0gVsaXHJtGCc4AHcAde9JY+ENAnmuPtPhDRIoVcrETp0QLAMRnvkEAHoPx61irA7WNjSP+R91r/sF2H/AKNu66O4/wBUv/XRP/QhXH+G9G0vTfG2t29hptnawnTrFzHBAqKWMl0CcAYzgDn2FdXPbQCMEQxj50HCD+8K6ofCjtp/Ai1UVv8A6pv+uj/+hGj7Lb/88Iv++BUUFtAYyTDGfnccoP7xqyyVv+PuP/rm/wDNaLr/AI9Jv+ubfyqJraD7VGPJjwUYkbB6rRc20C2sxEMYIQkEIPSgC1UUP+tuP+ug/wDQVo+y2/8Azwi/74FRRW0BkmBhjOHwPkHHyigC1RUX2W3/AOeEX/fAo+y2/wDzwi/74FABa/8AHpD/ANc1/lQv/H3J/wBc0/m1RW1tA1rCTDGSUBJKD0rwv4w2VrJ8QYw9tCwGlQEBowcfvZ/8K0o03VmoLqVCPNKx7zcf6pf+uif+hCpa+Qn0+z80KtjbAEdTAD/+qli06zaJS9jahiMkCECu3+z5fzG/1d9z63t/9U3/AF0f/wBCNDf8fcf/AFzf+a1xnwqjSf4caY0yLIyyXEalxkhVnkVV57BQAB2AArrmtoPtUY8mPBRiRsHqtee1Z2OdqzJbr/j0m/65t/Kpaq3NtAtrMRDGCEJBCD0qX7Lb/wDPCL/vgUhBD/rbj/roP/QVom/1tv8A9dD/AOgtUUVtAZJgYYzh8D5Bx8ooltoBJCBDGMvg/IOflNAFqorX/j0h/wCua/yo+y2//PCL/vgVFbW0DWsJMMZJQEkoPSgCVf8Aj7k/65p/NqLj/VL/ANdE/wDQhUS20H2qQeTHgIpA2D1aie2gEYIhjHzoOEH94UAWq4nwz/yDrz/sK6j/AOlk1dj9lt/+eEX/AHwK850Twv4ev7e+ubzQtMuJ31XUA0s1nG7HF3KBkkZ4AA/Cvl+LFB4KPO7e8tlfpLzRvQ+I1gurvqSZeWO2ErF/9VgpztA4J7DOeeePaPxp/wAiJ4h/7Blz/wCimrHHhjR31JIU8J6IsHmssjNpC/KozjDcA5x1HTI9sp4u8I+GrbwXrs8Hh7SYpotOuHjkjso1ZGEbEEELkEHvXxUI0fb09eq2iu/X3jpd9T1Koof9bcf9dB/6CtH2W3/54Rf98CooraAyTAwxnD4HyDj5RX66eeSt/wAfcf8A1zf+a0XX/HpN/wBc2/lUTW0H2qMeTHgoxI2D1Wi5toFtZiIYwQhIIQelAFqvIPiD/wAlDl/7BVr/AOjbivWvstv/AM8Iv++BXjfxI02wufiC4nsraUJpVsVEkStjMtxnGR7D8qAMC4NzvPkhsBDtxtwW565/DpT7UzGAfaARJk9SDxnjpx0rMuNI02NyI9GsSAhYf6IDuPPGQOO3Xrmn2ujaXNAHl0ayR8kEG1Veh64xQDPZfhh/yIVr/wBfd7/6VS11JEx3YLL8wxjGMZ/wrkPhdaWy+ALNVt4gq3N4qgIMAC6lAFdY1tB9qjHkx4KMSNg9VoAyfHf/ACTzxL/2Crr/ANFNXjk5kELeUMvxjGM++M8ZxXr3jq2gX4feJSIYwRpV0QQg/wCeTV4jPoukxwsyaRYswxwLZT+OAOfpQBYQ3plhLLtQAbwWUnPPtz26YqPUf+P7Sf8Ar7b/ANEy1TTStPeWEf2HZiNgN5Nmowefy6D1602/0XSkvNMVdMs1D3LKwECjcPJkODxzyAfwoA17gzhojCCRuG8DA4/H+lJam4O/z0K8jBJHPrjHb681QuNH0yJotmjWTBmAbFopIH5cfWktdI0ubf5mi2aEEYzaKPw5HOPWgD0j4Wf8jD4h/wCvSy/9Dua9KuP9Uv8A10T/ANCFfM8Wi6Uddu4zplmUW2gYL5C4BLS5OMd8D8hT7zR7GFgYNG0+RduSv2RSScgdfxPbtQB9NVFb/wCqb/ro/wD6Ea+cLbRtLlh3yaNYoxY/KbZRxk47elevfC60tl8AWarbxBVubxVAQYAF1KAKAOxb/j7j/wCub/zWi6/49Jv+ubfyqJraD7VGPJjwUYkbB6rRc20C2sxEMYIQkEIPSgC1UUP+tuP+ug/9BWj7Lb/88Iv++BUUVtAZJgYYzh8D5Bx8ooA4n4sf8gzQf+wr/wC21xXnVybgRf6MqtIT/EcAD/PH417pqGladfwx2t5YWtxbyPh4ZoVdGwCRkEYPIB+oFUP+EE8H/wDQqaH/AOC6H/4mgDxaxa6aJvtSFXzxkg8YHp75ruvhZ/yMPiH/AK9LL/0O5rrl8GeFbpFuLjwzo008o3ySSWETM7HkkkrkknvV3T9E0nS3lt9P0uytICFcx29ukaljkE4AAzgDn2FAF+4/1S/9dE/9CFS1VntoBGCIYx86DhB/eFS/Zbf/AJ4Rf98CgDE8Cf8AJPPDP/YKtf8A0UtdBXB+DPBnhW68C+Hri48M6NNPLpls8kklhEzOxiUkklckk963P+EE8H/9Cpof/guh/wDiaAOgorn/APhBPB//AEKmh/8Aguh/+Jo/4QTwf/0Kmh/+C6H/AOJoA6Cuf8Cf8k88M/8AYKtf/RS0f8IJ4P8A+hU0P/wXQ/8AxNHgT/knnhn/ALBVr/6KWgA/4QTwf/0Kmh/+C6H/AOJo/wCEE8H/APQqaH/4Lof/AImuQ/shP+glrn/g6u//AI7R/ZCf9BLXP/B1d/8Ax2gDr/8AhBPB/wD0Kmh/+C6H/wCJo/4QTwf/ANCpof8A4Lof/ia5D+yE/wCglrn/AIOrv/47R/ZCf9BLXP8AwdXf/wAdoA6//hBPB/8A0Kmh/wDguh/+JrkPFUfhTw1dSWqfDzR7ybyDcRbbWCNWjUHezMUwoVtgJ/2wegNH9kJ/0Etc/wDB1d//AB2uavtf0zT9SlspLjxQ8kUyxM0es3B6gEsB5+7auRk44zSs3og21ZvaO3hjVLqyil+Hnh+0juYN5eSKFvLk8tpAOI8FCEPzg9MHHNY9re+H2n0xm8L+D760uWlLy2OmwnciEZIBfK7QckYdsYJEeaSz1eyvblYVl8UR7g22SXWpwpwpb/nvkZCtjI7c44zTh1xXkgEr61GpYi5b/hIrs+VlsKQN/wA2evO3AORkUX94WvLZj7XUdKOn2cl74Q8JpNLeRwzmHR4mFuSrFoCrSKWmBA6HPzcITxVm5u9AV9Q8rQfAaRwuuGk09CbVGOVaUZBbK7egUBnUZY5Ay7fxN51pbTSjWoGuHQgN4hvmVImVjvYrkqRt5GMDIywFWZdXuA0/lR6y6iTZC58S3YV+TguQ52ZUFgOTjGQMjLe/9eQ47FbSPD+mX9pPcyWk9oz3t1/o8N1LEkIE8gCBEYKoAAGAO1Rz6Zo8UskSw3jupICjUbnPGc5AY46cdevauUi1/Vo5LoWWqXUNsbu4aNJFSRgDKx+ZnUsx55JJOae3iTxAqlv7ZuOBniCD/wCIr56vl2YSrzmqnutuy5pKyv6HqUsRglSipU7uyu+VandJ4V0l0Vgt7yM/8hGc/wDs9cZpWk2z6HYyZui7W0bYW8lUE7R0AbAqqvijxCzKP7YlwQTkRwnp/wBs6qQXF/bW8cEWpTrHGoRF2RHAAwP4K7csw+Nw3P7ape9rat9+55uaqniIwWFjy2vfS1/uNhLOzaWNcXYEgBXN/Nkg5xxu9s1FrOnxWWnfabea8jmjmhZHF5KSp81eR83Udj261lLqeqG6ki/tObaqKw/dxZ5Lf7HtRcy3t3AYZ9RneMkMRsjHIII6J6gV6vtKr0cn97PKhhKympOWi82Wpdf1qKPedf1rA/6ic/8A8XSJ4g1l5GQa/rWR/wBROfP/AKFWNmYPta5nBJwMbD3x/dqx9nl/5/Z/++U/+JqbI9LlR7F8E5ri/wBU8RyXt5eXUiw2ah57mSRgN0/GWJOPb3PrXrc8CCMcyffTrI394e9eD/CG6utPv9eEVy5LxWuSyqTwZvavUW1m/cYafIyD9xexz6UxnWfZ0/vS/wDf1v8AGooIEMZ5k++/SRv7x965r+29R/5+P/HF/wAKaus36DCz4GSfuL3OfSgDp2gT7VGMyco3/LRvVfei5gQWsxBk4Q9ZGPb61zH9s35cP5/zAEA7F7/h7UNrN+6MjT5VhgjYv+FAHWfZ0/vS/wDf1v8AGoooEMk3MnD/APPRv7o965r+29R/5+P/ABxf8KaNZv1LET8scn5F9MentQB1ggQA8yc/9NG/xo+zp/el/wC/rf41xOpazqz2ZSDUpbaRiAJYooyy9+Nyke3IrnrvV/EdrErf8JZqJLNtG+GzVR9T5HHT88VLmk7M2hh5zjzI9StoENrCSZOUHSRh2+teF/GG0jk+IMYLTDGlQfdncf8ALWf0NbWla74gv7XdH4q1JFQhQBDaNxtBHPke9ZV1oE3ifxZeNq2u6lNLb2NsElCW6HaZJ+CBEBgYz0zyeTxjbD1oQqpy2LVKVP35bHnb2kKyhA0+SM83cg/LmlisopIlctcAsM4F1If616T/AMK2sP8AoMar+cH/AMao/wCFbWH/AEGNV/OD/wCNV6X12h/L+CK9vT7HcfCW3T/hWumjdLxNdD/Wt/z8y+9di0CfaoxmTlG/5aN6r714z4YfWdN0ZrKx8Sajb2tveXcccaw2zYAuJBnLQk5PU89TxgcU7/hKfEDTrt8T6izDg4htfkUkdf8AR8A+vYY618tUzjDKrKGt030LWX1pRU1azPZLmBBazEGThD1kY9vrUv2dP70v/f1v8a8e1rWfE9loOo3SeKtQZ4LWSRVe2tMEqpODiHOOK5GT4j+NkjZv+EluDgf8+tqP/aVdWCxdPGxcqOyNoZPiptpJaef9dj6KigQyTcycP/z0b+6PeuQ+IqyRWmhxwXd7bibU9kht7uWJmX7PO2NysDjKg9e1ePRfEvxk0mF8S3AMnzH/AEW25OP+uXTj9KsW/iHxH4o1/RtO1TxBdSQ/aXkUpb26sjCCXkYi9CRzkc+uCN8RQqSozjB2bTs/MVXKMTTpSqu1l5nSX/2izjR01DWpASc51y7XGFLf3znoaTTyb2FmTUddjVCFAOs3X90H/np2zj8K0f8AhGrj/oY9V/74tv8A4zR/wjVx/wBDHqv/AHxbf/Ga+a/szMuW3tdf8Uv8jyOWRJ4a0wX/AIi1W3udT1x4obS1eMf2zdjDM84bkSZP3F6+nua07uw0+C4uofO1qQ25QY/t6/LMWK44Dnj5h0yeOlZXh3QrweKtXii8SarEVsrRjIsdqWbL3GAcwkYGDjAB+Y5zxjTuk1K2uLqEeKNYcwbBgJa7mLFQOBanj5+2Tx0r1qEKtOmoVJXklrqzCbkpWuasHhqzlt45HuddjZlBKHXb3g/9/apeEfB+lXeiTSzS6tv/ALRv1ymsXaAhbuVRwJQM4AyepOSckk1ag0TVZbeOR/FWtxsyglDFZ8H/AMB6yvC+nar/AGTOIvFWrQquo3y7UhtCCRdSgt80BOSck9sk4AGAMsbjcPhafPitY3ttfXU1wqnOTSZ0p8E6OLhE87WdpRiR/bd72I/6a+9JceB9EFtKW/tOZQhzHPq13LG4x0ZGkKsp7qQQRwRXOefrcmqx20fijVHJkeIt/oeUAJySv2XjOw4HfFTeI49d0zwvq1/F4u1Z5LWymmRZILPaSqEgHEAOOOxFcCzrK1OMeXV7e6js9nM9A+zp/el/7+t/jUUUCGSbmTh/+ejf3R714PN438XwxM58T3px0AtbXJPYf6moIPHviyS5eNPE14Nw35+zWuTwvbyeOo/Kvunk2JTs7feef9bp2ue/tAn2qMZk5Rv+Wjeq+9FzAgtZiDJwh6yMe31rwQeNfGDatBAfE93taCV8/ZbXIw0Y/wCeX+1+lWbnxd4tSE58S3zq3ykC2tB14/54+uK87EUpYeq6VTdCeNpJ2Pd/s6f3pf8Av63+NeN/EjT4bj4guHe5G3SrbHl3MidZbjrtYZ6d6yrTxr4tuY93/CT3gIAztt7UgZGcf6nrTbC11DxV4k1CbVNe1B5oLS2RZEjt1JUvMcECLHBz2zyc54xkpJl08VTqS5I7mPcWVpbuV33pwhc51GYE9enzc9Kfa6daXUAlEl8Mkji/nPQ4/vV13/CFr/0HtV/K3/8AjVH/AAha/wDQe1X8rf8A+NUzoOx+F1tGvgCzUNLhbm8AzM5PF1L3zz9a6xoE+1RjMnKN/wAtG9V964jQftHh7R4tMtLuWSGN5HDTKhYl3Z2JwoHVj2rQ/tm/Lh/P+YAgHYvf8PagDpL+yt59OuYZkMsUkTK8cjlldSCCCCcEH0Nc5/wrDwp/z6X3/g1u/wD47SNrN+6MjT5VhgjYv+FO/tvUf+fj/wAcX/CgBo+G/heYlHs7vbCdibdSuVOPvckSZY5Y8nJxgdAAGv8ADTwojRr9hum3tty+o3LFeCcqTJlTxjK4OCR0JBcNZv1LET8scn5F9MentQdZv2Kkz8qcj5F9MenvQAv/AArDwp/z6X3/AINbv/47SD4b+F7pRcS2d35ko3ts1K5Rcnk4VZAAPYAAU7+29R/5+P8Axxf8Kaus36IqLPhVGANi/wCFADR8NPChmaP7DdDaobeNRuQ5zngt5m4gY4BOBlsY3HLj8N/C9sN8dnd7idh36lcuMN8p4MhGcE4PUHBGCAaP7Zvw5fz/AJiACdi9vw96G1m/cYafIyD9xexz6UAL/wAKw8Kf8+l9/wCDW7/+O1u6TpNlpumx2dnE0NvEzqiLK3945JOckk5JJ5JJJyTWH/beo/8APx/44v8AhTV1m/QYWfAyT9xe5z6UAdO0CfaoxmTlG/5aN6r70XMCC1mIMnCHrIx7fWuY/tm/Lh/P+YAgHYvf8PahtZv3RkafKsMEbF/woA6mSKOOJ3zKdqk481v8ahiCPKAqthslmE7HkYH49vyrnv7b1H/n4/8AHF/wo/tvUf8An4/8cX/CgDO+KLTWulaMLW8vbYy6mEdre7kjYr9nmbG5WBxlQfwrzq5vby1i3trGvtk4Crq10SfX/lp6ZP4V6B4ghk8SWMVte3MqeTKJoZYQoaN9rLkZUg/KzDkHr64I53/hC1/6D2q/lb//ABqgDnbDULq8gLR6xraqpAAXWLojGAR/H713Xwxe4n1rXYbm/wBQuY47e0dBc3ssu0s04OCzEjO0flWP/wAIWv8A0HtV/K3/APjVbfh3Tz4aa6ktby4mnuQiyzThCxVN21cKoAALuemfm5JwMAHoU8CCMcyffTrI394e9S/Z0/vS/wDf1v8AGuTbWb9xhp8jIP3F7HPpTv7b1H/n4/8AHF/woApeDPCenXPgXw9O9zrIeTTLZ2EetXiKCYlPCrKAo9gAB2rc/wCEN0v/AJ+tc/8AB9e//Hq4Hwqdc/4Q/RPK8UanDH9gg2RJBalUHlrhQWhJwOnJJ96192v/APQ3ar/4D2f/AMYoA6f/AIQ3S/8An61z/wAH17/8eo/4Q3S/+frXP/B9e/8Ax6uY3a//ANDdqv8A4D2f/wAYo3a//wBDdqv/AID2f/xigDp/+EN0v/n61z/wfXv/AMeo8Cf8k88M/wDYKtf/AEUtcxu1/wD6G7Vf/Aez/wDjFdP4E/5J54Z/7BVr/wCiloA4j+xr/wD6GbVf+/dr/wDGaP7Gv/8AoZtV/wC/dr/8Zrn/AO3vEn/P1pX/AIAyf/HqP7e8Sf8AP1pX/gDJ/wDHqAOg/sa//wChm1X/AL92v/xmj+xr/wD6GbVf+/dr/wDGa5/+3vEn/P1pX/gDJ/8AHqP7e8Sf8/Wlf+AMn/x6gDoP7Gv/APoZtV/792v/AMZrmdZsdJttV/03UtQub7gtL/Z9m5XCkjLtBjOBwM59sVN/b3iT/n60r/wBk/8Aj1Y+oz3c18tzfT6V50gwCbadVOARkgT7c4OMnmgOhsWS6XcXaRWfiHU/OGdmNNgXopzgm2A+7uxg88471XsrDTJo9PEd3qUKvJNHCrafZAQEBi/IhwMhTkAknv3rNhv5IZ1Ed3oXmxqWC+RKSFCspOPP6AMwqCz1NmtLe1gudMMbO5jWS0ud5YoVYktPu+5kDPbGO1CAtQXOjXNtby/a9TT7VdpJEk1rpqF3YErN80YGTtPOd3tUk9tpSS3iEatI7kRnGm2H+lBWwMZiGQCuQWwDt4ziseLUbea2Bin00wtOGGLO7AyRjH+v/wBXg9PuUSahEou0N3ZYLBZFS3vMblwvyAT9RjBK8468Gjrp/WwLzMJoJp7q8lt71Hhe7nKPJBlmHmtydpUZPXgAe1I1pdqpY3cGAMn/AEc//F1LC15Ibh4obR0a5mIZZGQH943RdrYHoMnilea8UHdDa8HBHnse2f7npXtQwtFwUnHdeYRxeCS5ZSV1vuVhBeF1UzRgsCeYOmP+B1J9ivP+fqD/AL8H/wCLqdY75cbbS0GOmJ2/+IqCK9u5reOdbWAI6Bxm4PAIz/cpTw+Gp/GrfedeDjRxjaw/vW3tcu6F4autY1G9X+0YYWhihJP2UsG3GT/bGMY/Wt3/AIV/ef8AQag/8Aj/APHKxdC8Q3ekXVzOLGCb7SkaBftLLt2Fzn/Vnrv9ulb6eOb55oYho1vullSJf9ObALsFGf3XTJr4zNI5pHEzlhf4S2+HtrvrvcdXLcWm5Rg+VGUPC8vm+U+qrHIW2hWsc5+fZ2lPetD/AIV/ef8AQag/8Aj/APHK35n1WLEkmj6Tu3fKReOzE5J4Agznqfzp0WoazM7JHp+mkr1/0+QD8D5HP4V4ks0x7V4zX/khi8Fir/AxngfR5dE1zWLaW6S4Zra1k3rEYwMtOMY3H09a7iuF0/Vryw8Taib2ygWR7O2wsNwXGA8/OSi88njHbrW1/wAJP/05/wDkX/61fVYGpOph4TqO7a/rbQylCUHyy3Ogorn/APhJ/wDpz/8AIv8A9aj/AISf/pz/APIv/wBausR0FFc//wAJP/05/wDkX/61V7/xh9i065u/sG/yImk2+djdtBOM7fagDqKK55tX15FLNpOlhQMknU5MAf8AfioIfEesXEpij0rTt4HKtfyrjp62/uPzFTzI19hU7G1qq3DWJW1liimLDa8sZkUeuVDKTx7iudnGvwKp/tHTnZjtVV058k9e8+OgNWL3WNajti02lWA5GwJqDtk+h/cjAxnnnt65GTJrWqTJsl0bTnXrhr5iP/RNZyTk7o66U4U4cs3Z/MtWU2tX8TSRanpwCnBDac+egPaf0NXPDyXieJ9WF7PBNJ9jtMNDCYgBvuOMFm5685/CsiHV9St12waHpsSnsl6yj9Iaz18X6hpniO8kfSLV3mtIFKrfNhQrzYOfK5zuPGOMd88XSpzlOyRNWpCcOWLu/men0V523xLvVbadCt84zgX7H/2jQnxKvZEDroVvtPTN+w/9pV1fVqv8py+yn2LOmw6u0d41rfWMUJ1C82pLZu7D/SJM5YSqDz7CmG/1YOi/2lp+XIC/6A3IOMHH2jvkcdfas/RNe1R7CSSLS7MpJd3MnzXrAgtM5I/1R6E4z3xnjpVtdSv1LFdC0wFs7iLxuc/9sa+JxGW42WIqS9mmm3b4e57lLF4eNKMXOzSV/iHeIYNbHhnVTLqGnvGLObeqWLqSNhyAfOOD74P0rz5heopbz4DjsLdv/i67vU9Q1jUdJvLH+zrGP7TA8O/7c527lIzjyuetc0dC1dhgxWBB7G4f/wCN17eRUK2GpzWIXK21bb9Dtw+YYKEpOU2rpfzeZjJJduwAuLfkf88D/wDF1u+EVuR420XzpYnXzZcBIipz5Ev+0ahHh/VAQRBp4IGARO3H/kOrWl2mr6Z4k0i5+zWUjid1RPtTgEmGTqfL44z2Pb6j2qtWnGDk3ohYzMcHUw04RqNya0+L9T2SiuWufEes2gUzaTp4DZwRfyt0Ge1vxxTofEGs3AYw6XpbhSASNSk7gEf8sPQivL/tLCWvzqx8lzI1dPi1aXxlqv8AZd7ZW2NPs/M+1Wbz7v3lzjG2RMd/XOR0xzdub/xHayXCyaxo+Lfbvb+ymAy23A5uwf4hyePesbw5feIZfFOrvBpOltJ9itA6vqUigDfcYIIgOSctkYGMDk5425tR1uO4maTQNDMqFfMcX8zc/LtGRa8n7uB16U/aRqe/B3TOSprNluCLxVcW8cy6zo4V1DANo8uR/wCTNYvhq28SnS7gw6tpKL/aN8CH0uRju+1S7jkXA4JyQOwIGTjJ3ItQ8UTxLLHo2isjjIP9rSj/ANtqw/DVz4lGl3Ah0nSXX+0b4kvqkind9ql3DAtzwDkA9wAcDOB4HEnP9Ujy2+Jb27PudOB+N37ExvvEwvIrYajprNLI0asNJbb8uQx/4+s4GD2qDxdbeJV8F66Z9W0l4Rp1wZEj0yRGZfLbIDG4IBx3wfoalGqarFfhF0HRBcySFQy3s+WYZz8wte2W5z3NReLrnxK3gvXRPpOkpCdOuBI8epyOyr5bZIU24BOO2R9RXydNVVWp6RWq/k7npO2v/BPKpf7RhiaR72zCqMn/AEVv/jlRxy38sxjS8tCdu4H7K2COD/z09xV82urkc2lgec83b/8AxumrY6orblsdODYxkXLZ/wDRVf0U8ywV9Kjt/wBvHzX1etb4fyKSx6l/bduPtdpv+zTYP2ZsY3R548z6d/8A61+X+1IU3NeWhGcfLZOf/alVHXVIdbtS1rZlzbTYAumxjdFnny/p29fxty3OoxpmWzsQue92+Mjn/nl7V8tmdWnVxUp0neLt+S76nPVjOMlFpfgNgbVLhNy3dovAOGs2zg9OktdL4EW4XW9YFzLFI/2a1wY4ygxun7Fj/OuZtp75kJt7CwVTyQLl1/HHlVreGNVuLDW9TNzaRb5La3wI5ywwGm7lR6+lcUdzbB39t0/A9DubpLVVZ1dgxI+QZPTPT/D+WafBMLiFZVBUN/C2Mg9wcd65+TX4ZiDLp0chUEAswOAev8PenJ4jSNAiWKqo6BZMAfpWh7B0LMqIzuwVVGSSeAKqR6hHLvKxS7ViEu4gcg5xxnOeDwR2rL/4SbIwbP8A8if/AFqjOvwsu06chXpjfx0x6ehNAHQQTC4hWVQVDfwtjIPcHHepK51PEaRoESxVVHQLJgD9Kd/wk/8A05/+Rf8A61AGrDqNvPMscZZt2cNjjvj89rYPTj3Gbdc2NfhEgkGnRhx0YMMj8dtSf8JP/wBOf/kX/wCtQBsT3kVu5Rss4QyFRjgD1J4H4+h9KBdobiOHZIDIm8MVwPpzzng8e1YcviCGYYl05JB6O4PfP931pF16BHDrpyBx0beMj8ce5/OgDpapRarbTvsiLOxVmUAfe2kjjP0Pt+YrM/4Sf/pz/wDIv/1qhbXLdjk6bGT67h659PWplzdDWm6aT50zdt71Llgqo6koHG4AZB9OfcfnVgnCk4JwOgrnV8QxJI0i6eiuwwzBwCfxxTm8SK6lWsgysMEGTII/Kmr21JqODl7isjUXVIHikdEkdo1BZFXLAk42+mato6yRq6kFWAIIOeK5s63bMgQ6XEVByBuGP/QalXxKFUKtkAoGABJ0/SmQdAx2qTgnAzgVVtdRgvJGjj3BlGTux7EjrzjI56cjBNZD+JFkRkexDIwwytJkEenSmx69BE26PTY0YjBKsAcf980AdJUVxOttF5rhioIztHQetYn/AAk//Tn/AORf/rUyTxDHMoWXT0cA5AZwcH8qAN+GZZ496hgNxX5hg8HHSpK54eJQowLIDnPEn/1qX/hJ/wDpz/8AIv8A9agDXivoZiBHvbIYgheCFOOD/Kktr+O6kKIki/LuBcAA+uOecZHI45HNYj69BIu19NjZeeC4xz17d6WPXoImLR6bGjEYJVgDj/vmgCt4Yt9fPhPRjDqemJEbGAor6dIzBdgwCRMMn3wPoK1fs3iT/oLaV/4LJP8A4/XL6D4m1K28N6TBb6VaSxR2UCq8l6yM2I1/hERx+ZrQ/wCEt1j/AKAtj/4MX/8AjNAGx9m8Sf8AQW0r/wAFkn/x+j7N4k/6C2lf+CyT/wCP1j/8JbrH/QFsf/Bi/wD8Zo/4S3WP+gLY/wDgxf8A+M0AbH2bxJ/0FtK/8Fkn/wAfrt/An/JPPDP/AGCrX/0UteYf8JbrH/QFsf8AwYv/APGa9P8AAn/JPPDP/YKtf/RS0AcB/wAK+8Yf88dD/wDBhN/8Yo/4V94w/wCeOh/+DCb/AOMV3/8AwkOqf9CZrn/f6y/+SKP+Eh1T/oTNc/7/AFl/8kUAcB/wr7xh/wA8dD/8GE3/AMYo/wCFfeMP+eOh/wDgwm/+MV3/APwkOqf9CZrn/f6y/wDkij/hIdU/6EzXP+/1l/8AJFAHAf8ACvvGH/PHQ/8AwYTf/GKwtZ8HagbhbPUNV8L2lyo4ifWmRxuwAdrQepGOO4r1z/hIdU/6EzXP+/1l/wDJFc9qenvqt3dXM/hLxKslyCr+XcWAABj8vjM57frQB5tB4HmS5MA1rwvNcK0oaI64S5Kq3mAgQZyAxJHaorPwxdzW9jHHe6azXEz+W8lxco+4rs+fNoNgwwClgueMZr0PStATR9Q1G/Xwr4omkv4ZIbjzrjTgCrnJOVmBJ4xuJJx1JqjZva3EOnraJ4knWV5miMd9pD/a32hWIxLgsijaCmCoz6nKXmD02/rQ87tvCSXtjDcQXulyQCdY4XM9yNo/h25tMiP/AKadBz81TT+GriJ71X1awLQP5bbJ53KurbCIyLM7yCTkLuxuJOOtdfFaeGbi0g8vTNWmhhu0gt5BqGlP5LD7tuh87gjPH/LTnhqtXE+nRHUPP/4SGJoPL80vqOkbrIglQctLlcksMNkZdiBnmh/1+ALbX+tzyeEy2JuLRbN5RDdTx77eRGjOJWHylipI9yB9KjkdCG8zTJxuPP7yMZPP+37mrdzdWtlqF/AILiBVvrkLCYzIYx5z4UlNy5HTgkehNUnnsn35a8G85JEEnuP7voa+mhUp+ziudbLdo+eng8U6kpexlZvdKWpb+1z/APQOuv8AvqL/AOLrLsJZv7NtgLKdh5KgMGTB4HP3q0v7VtfS4/8AAaT/AOJp+ladqj6RZPHo2ryI0CFXj06dlYbRgghMEe4rLEujNx5qnfqvI9zh2riMBKpKUeS9t01ffuZauvmBVsZt4OQPNjzn/vurMVxOt9Yt/Z9wdt5bkDdHkkSrwPn6np6fStJNF1VCpGia4dowM6ZP0/749qSe3vbBrW7vNK1W3tobu3eSWbT5kVQJU6kp/wDrPArz8TTo+wnyyu7PS610Ppf7WqSi4cys9Oh213qMskBFz4f1ERA5JM1uuO3XzvfH41HaX3kSOtr4evw4ADhZrYn1Gf33161FceLNBuUCm7vIypyGSymBHGP7noTUVr4m8PWjEpd3rEjB32k575/ucde1fmSweK5Lewl6cs/8zsdSnzX9ovvRpaNomo+KfE2pvFb/AGFreztQyXjrlgXnwR5ZcY4PUg10D/DvV0XJuLHkgcO/c4/u0vwz1iy1LxH4gntGmeMWlkhJt5FOQ9yehUHuK9GnnQxjiT76dY2/vD2r7HL4ShhYRlHldtu33nzmMadeTTvqedf8K41j/n5sf++3/wDiaanw71d1yLix4JHLv2OP7temfaE/uy/9+m/wqKCdBGeJPvv0jb+8fauw5jzg/DvVxIqfaLHJBI+d+2P9n3qrq3wy1q40a+gS6sA0lvIgJkfGSpH9yvUWnT7VGcScI3/LNvVfai5nQ2swAk5Q9Y2Hb6UAeZPp3iKRGRvCOpFWGCDcWnI/7/1DH4f1e3nW5h8K6lJOykOftduxjPTad0+M4CnjIwRznIHrH2hP7sv/AH6b/Coop0Ek3EnL/wDPNv7o9qj2aOl4qozyXWLPXEsC8/hy/gCsCu+e2O89No2ynnGTzgYB5zgHnJH1KJC8mh3iIOrNNbgD/wAi16941vooNCWV0uCqTrkJbyO3QjhVUk9ewrzmfWrGdVBj1VCjblZdLuMg4I7xkdCaltxdkbRpxrLnm9THjk1GZd0WiXjqDglZ7cjP/f2s7/hHvEWu+ILv7BoF1I8NrB5iNPbqVBeXaeZMHOG6HtzjjPR2Gpadp8TRxpq7gkHMmmXBxgAdox6V1fw71GC68T6/LGlyq/Y7JcS2skZzvuezKDjnr0/KtKNacJqSJnShSjzxep54vw68XtLuk8PTw4U4ZruDBODhflkPJPA4xk8kDJCL8PfGaqFXwxcgAYH+l23/AMdr6EnnQxjiT76dY2/vD2qX7Qn92X/v03+Fdv16t5GHt5nkPh74Z67DokKzyWcMrPI7RNKSULSM20kKRkZwcEjPQnrWkfh3q4kVPtFjkgkfO/bH+z710i/EHw5byT27z3zSQ3EsT+Xpd06hldgw3LGQcEEcHtTT8RPDhuEfzNS2hGBP9kXfcj/pl7V58q9O7vJX9SPZzetmc7J8O9XjjZzcWOFBJw7/APxNO/4VxrH/AD82P/fb/wDxNbt58SfDCWNw73GoIixsWZ9JuwFGOpJiwBXW/aE/uy/9+m/wqozjP4XcUoyjujzNfh3q7M4FxY/IcH539Af7vvWH4k8Mal4an0S+mSO7BvzGsNq/zkm3mP8AHtXoD3r2OKdBJNxJy/8Azzb+6PauU+ISTXNlo81va3U62moedMsNu7uEMEyZCgFm+Z14AJwSegJGOMTeHqJK7s9O+hD2PPbzVztVLvQr5QxO0PPbLngg4/fehNLa30lujJbeHdRClssBNbnnA/6bemKuXLG6jCPpevADP3dGuu6lf+eXoTRbw/2WZrePTNbfD8sulXMinAC/Kyx4YYAwQSD618R9Wr8lvYv7pf5mVn2LXhHU9RHibWXi8NapOxs7QMiS2oKAPcYJ3TAYOTjBJ+U5xxnqHWa5nmkuvBmqr5wBdpZ7Uq5XBVcCc8kqoHGM4zgZNVvASTrres30tnewQTW1rDGbi0kiZmRpy3ysobGJF5xg5IBODjt550MY4k++nWNv7w9q+vwFG2GhzKztt/w4/ZRerObXU9WRQq+DNZVVGABNZAAf+BFZmkHW9Ms5YG8LanOXu7m43wz2mAJZnkCndMDuXftPGMg4JGCe8+0J/dl/79N/hUUE6CM8SfffpG394+1GNyyhjKap1r2vff1/zNKSVJ3icci3aSm5/wCEQ1gXCybkja5tiTnduZf9I2gZPIyCdwwDjiDXf7b1fw9qWmJ4W1O2a8tZbcTzz2nlxl0K7m2zM20ZycAnHQHpXcNOn2qM4k4Rv+Wbeq+1QarqdrY6Pe3dy0kdvBbySyuYXO1VUkngegrz48NYFSU9brzNvbSOB/4VxrH/AD82P/fb/wDxNNX4d6uzOBcWPyHB+d/QH+771vf8LV8H/wDP/ef+Cu6/+N1HH8UvCKvMTf3mGfI/4ll1/dA/55+1fS+wq/yv7jDnj3OM1r4eeIrW/s7q1totQKxSxtDbTKrjcUO795sXHy4655HHXFMeEPFErok/hu6hiLAtK9zbFUAOdx2yk4HXgE8dDXp+keOfD/iDWFtNNuriW4S3eUo9lPH8oZAT86DPLD863bmdDazACTlD1jYdvpWUoNO0lqYVMLSqy52eHxeDfFUAIj8K3wBx1u7U9PrNU2g+C9dvvEmqQ3FounzRWlq5jupUYsrPOAQYy46qepB4r2/7Qn92X/v03+Fc/aTp/wALB1g4k50qw/5Zt/z1u/akopBTwtOnLmjucm/w71dFybix5IHDv3OP7tO/4VxrH/PzY/8Afb//ABNeizzoYxxJ99Osbf3h7VL9oT+7L/36b/CmdJ5mnw71d1yLix4JHLv2OP7tB+HeriRU+0WOSCR879sf7PvXo8E6CM8SfffpG394+1DTp9qjOJOEb/lm3qvtQB5xJ8O9XjjZzcWOFBJw7/8AxNO/4VxrH/PzY/8Afb//ABNei3M6G1mAEnKHrGw7fSpftCf3Zf8Av03+FAHma/DvV2ZwLix+Q4Pzv6A/3fesXxRoF94Vsra5uVS6+03At447Vstu2O+Tv2jGEbv6V7DFOgkm4k5f/nm390e1cb8ToLi+0fS3tLS6uPs2oCaVIbd3cIYZUyFAy3zOvABOMnoCQAeVNqk6FQ2kXqljgZkg5P8A38oXVJ33bdIvW2nBxJAcH0/1lXJrO8nKE6Pr6lDkFdIuQevT/V9OKcmnXtjLJF/ZWuSbTsyumXEiccfKyx4I9wSD1zQBoeF9LvfFVxe28EP2OWzSJ3W7YfMJC4UjYW/55t1x2ron+HerouTcWPJA4d+5x/drJ8E+JtO8M+IdZGsx6lZNcWlp5SSaZc7mCvcZO0R5A5HJ4POOhx2c3xN8KugC3d8TvU/8gq67MD/zzoAxP+Fcax/z82P/AH2//wATXB3F7PBe3VsmmXc32a4lt2kjaIKzRuUYjc4OMqeoFet/8LP8Kf8AP3ff+Cq7/wDjVeVQTy38+oXlnpur3FtPqN5LFLFpdwysrXEhHIT35HUHIOCKAKH9svv2f2Zdb842+bBnPp/rKWfWJra3luJtIvliiQu7boTgAZJ4kq4ukXRLXJ0nXWCvjy2064HLZPCbMkfLycEDIz1Ga+ux3g8PamW0jWY1+yS5eTS7hFUbDyWKAAe54FAAdSuQCTo18AOpLwf/AByoxrLsyqul3RZxlQJYMke37ynSataSxPG0V+A6lTiwn7/8AqOPULONw+zUWb5uTYTc5x6J7CgDS0hrnV9bstKFhPay3jskck7R7MqjOQdjMeiHtXaf8K41j/n5sf8Avt//AImuT8J6lBceP/DipHdArczE+ZaSoP8Aj1n7soz16V7t9oT+7L/36b/CgDzOP4d6vJGri4scMARl3/8Aia5XxFbXfhzWRpctrJeT/Z0uC1qybVVmdQDvKnOY26D0r3G2nQWsIIk4QdI2Pb6V5B8SNQht/iC5dLk7tKtseXbSP0luOu1Tjr3oA5Z9WmjBMmk3iAdS0kA/9qU4alcsARo18QeQQ8H/AMcqGe/sZ3V2ivwyfdIsJuOQf7nt+pqSLVbSKJUEd+cdzYTZP/jlAGronhrxI3h3SXtdBubuCSwt5Enint1Vg0St0eRW4zg5HUHGRzV7/hGvFf8A0Kt9/wCBNp/8ert/CXiWw0/wR4dtZrfVXkTSrTJg0m6mQ5hQ8OkZU9ex46da2P8AhMtL/wCfXXP/AAQ3v/xmgDzD/hGvFf8A0Kt9/wCBNp/8eo/4RrxX/wBCrff+BNp/8er0/wD4TLS/+fXXP/BDe/8Axmj/AITLS/8An11z/wAEN7/8ZoA8w/4RrxX/ANCrff8AgTaf/Hq9P8Cf8k88M/8AYKtf/RS0f8Jlpf8Az665/wCCG9/+M0eBP+SeeGf+wVa/+iloAP8AhMtL/wCfXXP/AAQ3v/xmj/hMtL/59dc/8EN7/wDGaP8AhO/B/wD0Neh/+DGH/wCKo/4Tvwf/ANDXof8A4MYf/iqAD/hMtL/59dc/8EN7/wDGaP8AhMtL/wCfXXP/AAQ3v/xmj/hO/B//AENeh/8Agxh/+Ko/4Tvwf/0Neh/+DGH/AOKoAP8AhMtL/wCfXXP/AAQ3v/xmuN12w0HXNWutRkTV1nmXCs3hi8do8IFXB8vswDduQPTNdl/wnfg//oa9D/8ABjD/APFVyfjnxJo2tw6daaR4s0i3lSaSVr1NWgjEI8mRAN24sGYyABlVscnsATzC19GZejeG/Del6vqGoS/25cyXcc6Av4dvi0bS4zICyNiQjIYgANkcDGDMljbp9kcahqqzRSPJJJH4SvRlioVdgKnaAByDuBySNpwQljqcUBtra4+I+iTWq2pSWZ9cV5d5ikQccBgCyHcSCSucA1n20dhappMlr448H2a2FxJOlgl8rwoWQplXDJknOeU4LMR6FJWdl0/zYXurv+tCaPw7pcVnb20d/ryLbMiQ7PDeoKBCvRWAADvyfmPynuhqy+n2zNM4u74OXEkDnwffZRzy5bAAfcSzHgHO3JIUCsK20jR7PTre0g8aeFI1t7lHwupxYmK/8vD5QkSnuFweBiQdatXMGh3D6g8mu+C5XuHWRt+uDbdHO5hKCh4DHK8sAFUBRkmh6v8Ary/r5BHRf15nml3Lb2epX8EYumjW9uAhe2kD7RM4G4Fcq3qDgjuKpNLGzOR54Ddvssh/PjmrdzeWUOo6hGdTtrjbe3GJxMpEo81sODnkEc596qNeQFnK39ttPQGcf5H4V2t+Z91hai+qUlzL4Vp209Sdb2IKAVuCQMZ+zSc/+O17f4a8RWB+H2j2TRausn9lQwl49Hu5FB8oDIZY8MPcHB7GvEF1Cz2jde227HOJR/jXt/hrxZ4ei+H2j2h8S6Rb3iaVDFtkvo1aOQRAYIzkEGuTG6pdTwuJpcyo+8nvt0282WbbUtKgu4Lh01ljDHsRI/D91GucsSeIcjO7oMZxzmsr4j+JLG88DXsEUGqq7TWxBm0q6iXieM8s0YA6evJ4HJrVtvE2gpdwSzeMtFEUceDGmph9zZbOSz9MFeoJ44xWV8R/Ffhy+8DXtvaa/pVxO01sVjhvI3YgTxk4AOeACfoK5qf8SPr+p8rTX7xadjx+W8hkUDbccHODayEH9KI7q3jZ2Edxljk4tZPT/dol1CyZQFvrbrz+/Az+NEd/Yozk39udx4zODjj619Tza7r+vme9fXc9V+B91G+peJGCzY8mzHMLg9Z+xFevTzoYxxJ99Osbf3h7V5D8D7y1fUvEjpcwsvk2YyHBGcz/AONevT3MBjAE0Z+dDww/vCvFxLvVkcNT42S/aE/uy/8Afpv8KignQRniT779I2/vH2qX7Vb/APPeL/vsVFBcwCMgzRj53PLD+8awIBp0+1RnEnCN/wAs29V9qLmdDazACTlD1jYdvpQ1zB9qjPnR4CMCdw9VoubmBrWYCaMkoQAGHpQBL9oT+7L/AN+m/wAKiinQSTcScv8A882/uj2qX7Vb/wDPeL/vsVFFcwCSYmaMZfI+Yc/KKAMTxhMToqvHb3c2yZWZYLWSRsYI4VVJPJHQV57dyvcxKn9ma0AGyQ+iXbK3sR5Yz6/UCvYvtVv/AM94v++xR9qt/wDnvF/32KhwTdzop4mVOPKkeLaX5ljbFDY63MGIYEaHdKOgH/PM5zjOfeur8BPJ/wAJHrdzJZahBE9pZxo1zYzQ7mV7gnAdQTjcv513NtcwLawgzRghACCw9Kzr3xP4f0rUWi1HXdMs5GiRlS4u44yRlhkBiOKagk7iniJTjytGjPOhjHEn306xt/eHtUv2hP7sv/fpv8Kw28aeFbkbIPEujSuCHKpfxMQqncx4boFBJPYAml/4Tvwf/wBDXof/AIMYf/iqowPLI9Ztba81SKSK+LLqt9kx2E7rzcyn7yoQfzrP+0WpkDO+okKdygaPcdcjknZyTjk8H0Iq7a+JNCWXUC2tacN+p3rrm6TlWuZGUjnoQQQe4NUv7asTIC3iTSQqndxfjLHIz3wM4PHIGehr4TEU39ZqtRfxP83/AHT6ilNexgrrZfl6j/EOuWk3hnVYlh1AM9nMoL6dcKMlD1JTAHueK97+0J/dl/79N/hXg+t63pN/oGpWdnqllc3VxayxQwQ3CO8jspCqqg5JJIAA617x9qt/+e8X/fYr2+H4ctKfuta9f+GR5mayvOOqenQiinQSTcScv/zzb+6PaiWdDJDxJw//ADzb+6faiK5gEkxM0Yy+R8w5+UUS3MBkhImjOHyfmHHymvoDyiX7Qn92X/v03+FRW06C1hBEnCDpGx7fSpftVv8A894v++xUVtcwLawgzRghACCw9KABZ0+1SHEnKL/yzb1b2onnQxjiT76dY2/vD2oW5g+1SHzo8FFAO4erUT3MBjAE0Z+dDww/vCgCX7Qn92X/AL9N/hUUE6CM8SfffpG394+1S/arf/nvF/32KiguYBGQZox87nlh/eNAA06faoziThG/5Zt6r7VkeMy114F8Q28EM8s0umXKRxpC5LMYmAAGOpNa7XMH2qM+dHgIwJ3D1Wi5uYGtZgJoyShAAYelAHzpNpuqyxNGNE11N3BI0m4zjv8AwVDDpGrJctKdI1xzt2sP7HuM5wOp2e3619Lfarf/AJ7xf99ioormASTEzRjL5HzDn5RXtPPcQ3dxj+P+Zx/UqdrXf4f5HkXw1tb638dfaLnS9TtoRpk6eZcWE0QLGWAgAsoycKfyr125nQ2swAk5Q9Y2Hb6UNcwfaoz50eAjAncPVaLm5ga1mAmjJKEABh6V5mJxEsRVdWe77fcdNOmqcVFEv2hP7sv/AH6b/CuKvvFekeH/AIg6kdSluYvP0qy8vy7OaXO2W6znYhx94dev4Gu1+1W//PeL/vsV438SNSsLb4guZ722iD6VbBTJKq5xLcZxk+4/OsCzuD8SPC9yNkd5d7gd536bcoML8x5MYGcA4HUnAGSQKX/hZ/hT/n7vv/BVd/8AxqvF7jWNOkcmPWLADYQv+lqu1uecDr2+mKfa61pkcAWbV7BnBPIulPGeOSc9KAPoLSdWstS02O8s5Wmt5WdkdYm/vHIIxkEHIIPIIIOCKstOn2qM4k4Rv+Wbeq+1cn8Lru2bwBZstxEVa5vGUhxgg3UpBrrGuYPtUZ86PARgTuHqtABczobWYAScoesbDt9Kl+0J/dl/79N/hVe/v7ODTrmWW7gjjSJmd3kACgAkknsKzP8AhO/B/wD0Neh/+DGH/wCKoA1op0Ek3EnL/wDPNv7o9qJZ0MkPEnD/APPNv7p9qyB408Kwlnl8S6MiTHfEzX8QDrjblfm5G5WGR3BHaprXxP4f1W7ih07XdMvJUJdkt7uORlXBGSFJ4yQM+4oA1vtCf3Zf+/Tf4VFbToLWEEScIOkbHt9Kl+1W/wDz3i/77FRW1zAtrCDNGCEAILD0oA8g+JGoQ2/xBculyd2lW2PLtpH6S3HXapx171x15dWV2wby71HC4DDTpsjkHrs9j+ddj8SNSsLb4guZ722iD6VbBTJKq5xLcZxk+4/OuOvNV02Zg0Gt2UbBcf8AH2AM5HbODxmgCa21O2gh2Mt+53Fi32CfnJJ/u+9evfC65jbwBZsFlw1zeEZhcHm6l7Y4+leQ22t6YkOJtYsGk3Eki5TuSQOtew/DSWOLwHZiSRU3z3Uq7jjcj3EjKw9QVIIPcEGgDqWnT7VGcScI3/LNvVfasTx1Oh+H3iUASc6VddY2H/LJvattrmD7VGfOjwEYE7h6rWJ46uYG+H3iUCaMk6VdAAMP+eTUAeJS6taywvGI75dylc/YJ+M/8AqvDd2ccqSmK7LIGAxpswwDjp8vHT9TViXXNKaF1TV7EOVIU/aU4P51Xh1XTFlR5NZssKGG0XoI7Y6nnv19aANXRfEenWHi/Qby6+2RwQ3MhdjYT97eZRgbMnlhwM+vQGvVf+Fn+FP+fu+/8FV3/wDGq8Sv9a0p7zTGXU7NglyzMROp2jyZBk88ckD8asXOtadJFtt9Z0+N8/eM6nH6/SgD2QfEjwvaqLeW8u/MiGxtmm3LrkcHDLGQR7gkGvN/GHirStW8bS3di15LCNOt4ifsE4IYSTk8FAejDnGDz6GufsdZsIomFzrGnsxORtulbsM9T65qOLWtKGu3ch1OzCNbQKG89cEhpcjOe2R+YoAkur20uWUlL4YxkHT5yDggjI289/zqaHVbaKFUKXzEDr/Z84/9k6VDdavpsrKYtaslXjcv2tVzgjuDkcZ/Spodc0pYVEmr2BcDnFyh/XPNAHrfhLxLYaf4I8O2s1vqryJpVpkwaTdTIcwoeHSMqevY8dOtbH/CZaX/AM+uuf8Aghvf/jNYfgzxp4VtfAvh63uPEujQzxaZbJJHJfxKyMIlBBBbIIPatz/hO/B//Q16H/4MYf8A4qgA/wCEy0v/AJ9dc/8ABDe//GaP+Ey0v/n11z/wQ3v/AMZo/wCE78H/APQ16H/4MYf/AIqj/hO/B/8A0Neh/wDgxh/+KoAP+Ey0v/n11z/wQ3v/AMZo8Cf8k88M/wDYKtf/AEUtH/Cd+D/+hr0P/wAGMP8A8VR4E/5J54Z/7BVr/wCiloA6CivKP+ET8N/9C/pX/gFH/hR/wifhv/oX9K/8Ao/8KAPV6K8o/wCET8N/9C/pX/gFH/hR/wAIn4b/AOhf0r/wCj/woA9XrkPFSeNGupI/Ds0aW7wGTzWSNmjdQRsVWIBLblYE8DYQSAa5f/hE/Df/AEL+lf8AgFH/AIVxmq2htNcmtLTwVpUsCzJ5b/2KXUx4Bb94vG4knHGBjk8ii13YL2Vz0+wt/H2bf7be7ibUxyfu4EXzDE5EhC5IYOEBAJXk4BHNZdrpnjW2n0qVLe/lt4TMTb3WolnUnbgyuJ8PyGKgiQDdgheo4u10h5JcTeEdECuj7Quk7Cp2My5YnH3lAPA+8OnfPg0l45bFm8NW9xbbn3s+kRpJKMchkEI24OccpnA+90oT96/9dQtaNjurbQPH1tp1vCLi/eSK5QzNNfb2mcfekU+aNsR4+U5xg/uznFWrnSfFsr6g5h1/946uyR6pGolBO4rERKPL2kheAuVVss2Qo80g0a9jsofN8OWkswnQTs2kRKQ38SKBCdyejcDr84qebRkZrwroyRqGB2r4fQmJScjy/wB0Q5AKqcljyThQMlPf+vIFt/XmdPoiXEdncpduHul1C8EzDoz/AGmTcfzzTLoask0ptW8xGLbQ+zC/KMY6HhievpWX4c8P6VPpBkvNE077R9quVcG1Q7SJ3G0cdBjA9hWnJ4b0JInZdB012CkhfssfJ9OlfAYyVOOMqt/zS6K2/qejRyec6cZqW6TNYdOa8Z0/P9l2uOvkJj/vkV38OjaZJcIp8N6eIs4Z205VznPODyO3Y9ecVp/8IzoH/QD03/wEj/wrsyzMqeWud05c1uyta/r3PWynDzwUpSXvX+X+Z5epuMpuU4zzyP1/+tWnpH/IxaL/ANhS0/8AR6Voa1oulReJpoo9MskjFnCwRbdQAS8oJxjrwPyFVv7H0z/oG2n/AH4X/Cv0zLcHPMcFHExdlNPR9Ohx5hxKqXtMJKm3o1fm7r0PoLU/tvkxfYgxYyDfsZQQuD0LAjrjtSWK6h51w94y+WXIiQEEhQxweAMZGOMn8OlfOMVjZvcqjaLbIh7m2XpyRz+A496u/wBj6Z/0DrP/AL8L/hRDhqpJXVRfcz411orQ980j/kfda/7Bdh/6Nu66O4/1S/8AXRP/AEIV4P8AD62gtdY1lLeCOFDb2pKxoFGd03PFd9XmVqDw9R0m72PTou9NM7+orf8A1Tf9dH/9CNcLRWRod03/AB9x/wDXN/5rRdf8ek3/AFzb+VeO+IbCz1DxPpMN7aQXMYs7tgk0YcA77cZwe/J/Omf8Ix4f/wCgFpn/AICR/wCFRKdnY6aWGdSPMme1VFD/AK24/wCug/8AQVrwa60bTIVlaLw3pzlXICDTgTgZ5zjBzgdOme9aY8M6AQD/AGFpgyOn2SP/AApe0Rf1OV7XPa6K8l0fR9L0+7eay02ztpDGVLwwKhIyDjIHTgflW3Vxd1c56tN05crO6tf+PSH/AK5r/KvDfi9/yUNP+wVb/wDo2eu4ryr4g20Fx4y/fwRy7dPhxvQNj95N611YO/t42/rQdH40YD+YZQAWCY6jHX3zSxBxEvmEl8c5x/Sqj6fZ+aFWxtgCOpgB/wD1UsWnWbRKXsbUMRkgQgV7acr7fj/wDt1ufQ3wl/5Jtp3/AF3u/wD0plrsW/4+4/8Arm/81rx74eqqeCrREUKqzXAAAwAPPkrp88Yr52fxM86W53V1/wAek3/XNv5VLXlHiz/kTdc/7B9x/wCi2rxWSws1jYrZW5IHH7of4U4Q5j0cvy2WNUnGVuW343/yPryH/W3H/XQf+grRN/rbf/rof/QWr5B8qKfyI5rNCkabIw0QIQZLYHoNxY49ST3rQ0XS9Pl8S6XFJYWrxvK4dGhUhh5Mh5GOeQD+FTiF7GlKq9eVN/cdNfJJ0aEq3Omon1nUVr/x6Q/9c1/lXhV/4e0qKNGtdB0pjk7lNirdFJHTGORj8akt9H0zUXnub7QbETvJuZpLVSzkgFmJI5O4tzXzv+sNPl5uR/ejwec9xX/j7k/65p/NqLj/AFS/9dE/9CFeQ+FPC3h648TaxFPoOlyxx2doyI9nGwUs9xkgEcE7Vz9B6Vuy+HtJtLu7Fl4S0oFFEcZTS4/nDhVf5sgEYdgRwMA5PWvVoYuNamqiW5DrJOx6NUVv/qm/66P/AOhGuNg8FeGWt4zP4W0NZSo3hbCLAP8A3z/n3rF8NeEfDU+l3DzeHtJkYajfIC9lGSFW6lVRyvQAAAdgAK5cyzaGApKrKLd3bT0b/Q0oS9tKyPTG/wCPuP8A65v/ADWi6/49Jv8Arm38q82Xw9pjXYso/DGjpZvcEzK2lDbhd4Rs8KxxuwccbvflPFHhjw/p3hLWb6x0LTLW8trGeaC4gtI0kikWNirKwGVYEAgjkEV5S4roucYezevmjp9g+56fUUP+tuP+ug/9BWuFoz+lfVmB3Tf8fcf/AFzf+a0XX/HpN/1zb+VeH+Oo0utU0m0uEWW2aG4kaGQbkLq0QVsHjIDMAe24+tc1/ZtlaPHcWenWiTxurI6whWVs8MCBkEHBz7VLlZ2OOtjI0p8jR9NV5B8Qf+Shy/8AYKtf/RtxXn1ppOnSx5l0myVgB/y6qvOOmCO3rW34T8P6Lc63qkc+j6fKiW1syK9sjBSWmyQCOM4H5ChSuwo4yNWfIkMuDc7z5IbAQ7cbcFueufw6U+1MxgH2gESZPUg8Z46cdK67/hE/Df8A0L+lf+AUf+FH/CJ+G/8AoX9K/wDAKP8AwqjsOn+GH/IhWv8A193v/pVLXVt/x9x/9c3/AJrXn9raW1jbJbWlvFbwJnbFCgRVycnAHA5JNTZ4xQBv+O/+SeeJv+wVdf8Aopq8cnMghbyhl+MYxn3xnjOK9BlijuIZIZo0kikUo6OoKsp4IIPUGsr/AIRPw3/0L+lf+AUf+FAHFob0ywll2oAN4LKTnn257dMVueGv+R98N/8AX3N/6Sz1sf8ACJ+G/wDoX9K/8Ao/8KmtfD2iWNylzaaPp9vOmdssNsiMuRg4IGRwSKAPUaitf+PSH/rmv8q4WigDul/4+5P+uafzai4/1S/9dE/9CFcLRQB39RW/+qb/AK6P/wChGuFooA7pv+PuP/rm/wDNaxPHf/JPPE3/AGCrr/0U1YFMlijuIZIZo0kikUo6OoKsp4IIPUGgDz+Xf5L+X/rNp2/XtVeFboyo0juIwGBU7eemM4/Hp7V2f/CJ+G/+hf0r/wAAo/8ACj/hE/Df/Qv6V/4BR/4UAcPqP/H9pP8A19t/6Jlq1cm4EX+jKrSE/wARwAP88fjXXf8ACJ+G/wDoX9K/8Ao/8KP+ET8N/wDQv6V/4BR/4UAcbYtdNE32pCr54yQeMD0981DD/wAjDe/9elv/AOhzV3H/AAifhv8A6F/Sv/AKP/Cj/hE/Df8A0L+lf+AUf+FAHG3Quty+QxC8bsAZ6jpn2J/KpoTIYVMow+OR/wDq711n/CJ+G/8AoX9K/wDAKP8Awo/4RPw3/wBC/pX/AIBR/wCFAHb+BP8Aknnhn/sFWv8A6KWugrxPwx4Y0C48J6NNNoemSSyWMDu72kZZmKAkkkck1q/8In4b/wChf0r/AMAo/wDCgD1eivKP+ET8N/8AQv6V/wCAUf8AhR/wifhv/oX9K/8AAKP/AAoA9Xrn/An/ACTzwz/2CrX/ANFLXEf8In4b/wChf0r/AMAo/wDCu38Cf8k88M/9gq1/9FLQBxH/AAjNh/z8ar/4Nrr/AOOUf8IzYf8APxqv/g2uv/jldP8A8IG//Q1a5/3xaf8Axij/AIQN/wDoatc/74tP/jFAHMf8IzYf8/Gq/wDg2uv/AI5R/wAIzYf8/Gq/+Da6/wDjldP/AMIG/wD0NWuf98Wn/wAYo/4QN/8Aoatc/wC+LT/4xQBzH/CM2H/Pxqv/AINrr/45XKa7LBp2r/YLdrzKgFjLrV2XbKFshBIPl4xuz1yMd69S/wCEDf8A6GrXP++LT/4xWPruiLoL2vn+I9fkjm37mRbPK7RngGDnP1FAHCWt1Fcy7DZakoZHMezX7t2JCM6jbkddhHXjjrniGwD3cdpN/aEkkRMrztFf3pV4owCzI32g4wWCcg85PtXWxvYS3UkKa94q2okzecYrDYWjDkrxFnJEbEcY46jpVCC5n+1WMF3qmswea7LdOs9q6W/AKnd9kAOdwHzFOQQNxGKS3sHS5yEGqXH2KGSf7UZWnRJfL1O7CxE9YWzcZ8we2Tzwhqea/UNeeXqKokbDBfV7wmBSflMg88E5XHTaAWAyTkDcttYmlsLS4nvteie5KSLGsttJsgYZ3sRZ4Vh3Bwo4y4zV+Y6irXPkXusSIJfLtpGu7MK/JwXItT5eUUuANxxjIXIJHo/68gjqjE8OaRbXmkG4lbUYpHurklBqNwu39+/Bw/X1PUnk5JrTk0KyjieQy6oQqk4XU7nJx/20q54T8MDVtCN8mv6xCs15dkIFtun2iQZOYTycZPbJOABxVy58PJatOG1/X38kHJRLP5iF3EDMQ52888fjX55jcT/tlWCqWtKWmumvoe/h8XQVGCcb6Lou3qctDbWE9wkSvqDAnDOmrXRUE5xg7sdvb2zWn/wj9l/z31L/AMGdz/8AHK6SPwUzxq58R62hYZ2stpke3EOK8ftPEGv3FlBM+tXAaSNXIEMGMkZ/55115Zg8RmspLCVPhte7l1v5eRpHF0OsfwX+Zf1rSbaPxNNEst6VFnC2WvZmOS8vctnHHTp19TVb+y7f/npef+Bkv/xVZst3f3l99ol1G8aZ4wnmGOEAopJHAX1c9u9PUXjXFrGdTucS3MMTfJF0eRVOPk64NfrOVTp5flsKeJjzSgndqz7vrZ7HzOPwlWtXnVpu0X/kOiS0luVhBvRu6E3kwPcg43dMCrv9l2//AD0vP/AyX/4qugufC6W0Qf8AtTVpMsFwgt88nA6xjvUVnoFrfZ8nWdV+VQx3LAMZJGP9X1+U/pXnw40yhR5nCT/7dX+Z5zw9TdP8WXPh9bpb6xrKI0hBt7U/vJWc/em7sSa76sP4d+HII/EWuwSXl1PttLNw8hQHl7gY+VQMfL6d69Al8P2iICJJuWUcsO5A9K4qmKpYubxFFWjLVdD0KUXGCTOborp/+Ecs/wDnpP8A99D/AApkXh+0dCTJNwzDhh2JHpUGh5n4hs4r7xPpMUzTqos7tgYZ3iOd9v3Qg456dKZ/wj1l/wA99T/8Glz/APHK7vVfAtnqOpWc6anqNnLDDKge3MRyrGMkHfGw/hHSqs3w8WOCRx4n1zKqSMraen/XCs5Rbeh2Ua9OELSR51dW9harKxfUCEcrj+2LndxnORv46ceuR0rTHh+xIBE+p4Iz/wAhS5/+OV23/CuU/wCho1z/AL5tP/jFRp8PFZ5QfE+ufI2B8tp6A/8APD3qeSRp9apX2/BHPaPpVvY3bywyXjMYypE15NKMZHZ2Izx161t1X1rwfLo9mlxbeJtZLtIEO9LUjGCf+eHtXOzw6lAqn/hItVdmO1VWK1yT17xY6A1Sly6MznTdZ88FodVXlXxBt0n8ZfO0g26fDjZKyf8ALSb0IzXTWRvr+JpIvEmqgKcENFa56A9ovQ0/SfAkPizxRqa6prmqs9rZWpSSP7OpIZ5+D+6xgbeOM8nOeMb4etCNRSlsQqUqXvy2PLXtIVlCBp8kZ5u5B+XNLFZRSRK5a4BYZwLqQ/1r22X4LaMiAjXNc5ZRy9v3IH/PGn/8KT0X/oOa5/33b/8AxmvT+u0P5fwRXt6fYxfh6oTwVaKM4E1wBkkn/XydzXT1w+kaVd2Ftc2Vpr+oxW9tf3kMaiO3PC3Ei5JMROTjJ9zxgcUG8uw6L/wkeq5cgL+7tOQcYOPK75HHX2r5WrnOFVWUNbptbGiy+tKKmrWZ0Hiz/kTdc/7B9x/6LavFZLOFI2bdcHA/5+ZB/wCzV6P4jttRXwvqxfxBqEqCymLRvFbgMNh4OIgcH2INdb/wpDQ/+g3rn/fdv/8AGa7cBmFDExlKn08j0MFUp5c5LExvzWtaz2v3PBo4reR1UNcfMM/8fMn+PStPRdOgk8S6XGz3QV5XBK3Uqn/UyHghsjp2+lexJ8E9EZ5Qdb1z5GwPnt/QH/nj71JH8GdHs721uINd1xZkkOxt1uduUYHjycdCRz610Yp+1oTpw0bTS+aNcVmuEq4edOMHzNaOyX6nJX+lW1nGjodQkBJznVrlcYUt/eOehpbHTLG+jd1fVECsF+bVLjP3QT/y07E4/CvQ/wDhW8f/AEM+uflaf/GKjh+HSSQRufE+uZZQThbX0/64V8l/YuN5bc6v/il/kfL8rOW8KeHLGfxNrETz6oFSztGBTVblCSXuM5KyAkcDAPA5x1Odq603TLa4uoQ+sOYNgwNdvtzFioHAc8fP2yeOladl4ANhqVzPbeKNcjlmhiSR9todyqXKjmDHG5unr9Kuy+GL9EBHi/XOWUcxWXcgf8+9e7hsNVp0owm7tIzlSm3e5Rg8K6fLbxyPLrcbMoJQ63ecH/v7WL4a8MWE2l3DNcasCNRvk+TV7pRhbqUDgSDnA5PUnJOSSa6z/hFb7/ocNc/79WX/AMj1T0/wTNa2zxweK9cjRp5pCAlocs8jMx5g7sxP48cVxZvl2JxdBU6ElF3vu1pZ9l5m2GTpybnqc+NOsX1JLSI6o26Vo2b/AISG8ygXPJG/jO04GecUni7wxYW/gvXZkuNWLR6dcOok1e6dSRGx5VpCCPYgg1058KXonRP+Eu1zBVif3Vn2I/6d/esjxl4Xu7fwP4gmbxTrMyx6bcOYpI7Ta4EbHadsAOD04IPoRXhQ4ezFVIy9okla/vSd9fQ63Wh2H0V5bLrmuwxNI/iG7CqMn9xb/wDxqo4/EWtyzGNPEN4Tt3A+RbYI4P8Azz9xX6e8lxSdnb7zzPrdM3PHdul1rejpI0qgW10f3crRn70HdSDXNz6bbwx7g18/IGBfTDrwP4/XFbvhrSLnxj4xhstV1zUCsOn3EsbxJArA+ZACP9VjBz6Z4GCOc91N8JtPjgkceINcyqkjJtvT/rjXmYnDVKFV057o56tGpXl7Sm9PmeS2llbXMe7feAgDO2/mIGRnH3utdP4Et0tdb1hI2lYG2tT+8laQ/en7sSfwrt/+FR6d/wBDDrn523/xmmeHfBdnpHjHWbJb6+uV/s+ylDzmPcC0lyMfKijHyjtnk81iotMvD4arTqc0np6sqDV4t+GCou1mJdwpUAkAkHoDjvz7cHDrLUheTGPy1XCBgQ+7PTPGOByOuDz0612c3h60VAd8xyyjkjuQPSn/APCOWf8Az0n/AO+h/hVnectI4iieRiAqKWJJwBj3rNg1qObzQUCmOPeAX+9gA8ZHTBGCffgYNdxF4ftHQkyTcMw4YdiR6UN4etPPRN82CrN1HUY9vegDlbWf7TbJLgAt1AOQCDg89/rSXVyLWNGMbvvkVAFHTJxk+wrq5vD9pHBI4kmyqkjLD0+lP/4Ryz/56T/99D/Ch+RUGk05K6OGXWIns1uAoG59hVmxjrz6noeg6j8a0q6SPw9ZtJLl5vlYLkEcjAPp7muS+IltNoum6W2m31xbSXN+IJHCxsdnkyvgblI6ovakk1uy6kqcvgjb53GyXuyd4lhdthQFug+Y47+nH5/Wof7TYXSxNFH5bSbFkEucjA5Axz94Dj354ri5tS1iEoG8Q6h87bQfJtsD6/uqSDUtXmB8vxDfALjjybboeh/1XH40zI9GrKTW4WmZGEahQSXMo29CQc+mByexI69aT4epd6vqusWupalc3SW0FtJEWSJSpdpg33UGf9WvWu6m8PWioDvmOWUckdyB6UAcZZakLyYx+Wq4QMCH3Z6Z4xwOR1weenWr9dP/AMI5Z/8APSf/AL6H+FeN3F9rLalqSprt5FHDf3UEaJDAQqJM6KOYyeijqaAOrn1ZYdWisCiEyDO7zBleQPu9erL+pOO+lXmZ1zVROIv+Eg1DcWKj91a84ODx5ef0p2panr1npV5dR+IbwvDA8ihoLfBIUkZ/de1HQD0iRxHGzkgBQScnA/OqdlqS3srIqqCq5ba+cHOMf4e3XHGe1/4Ryz/56T/99D/CmJ4ftGeUGSb5GwPmHoD6e9AHN1nXerxWk7xyRuFQoC54HzZ6fTH6/XHav4ftFeICSb52wfmHoT6e1PPhuyIIMk5B6gkf4Umm9jSlKEZXqRuvWxxP9qJ9qEACk+aYyd47Y7dScn8PXqKv10kPh+0kgjcyTZZQThh3H0rzjxs1/p3jBtPsNWurW2Swhn2pHCxLvJMpJLIeyLSimt2FSUHbljb5mrfakllIFfy+VJ+aTGD24weDz+PABq5G2+NXwV3AHBxx+VedT6rrFuyq2v6kzNjaFgtuecf88vp+dSx32syIHXxFf4PrDbf/ABqqMzV8MeHrKbwno0rz6mGexgYhNTuUUEoOiiQAD2AxWr/wjNh/z8ar/wCDa6/+OVe8H+CnuvBOg3A8S6zD5unW7+XGtrtTManA3Qk4HuSfc1s/8IG//Q1a5/3xaf8AxigDmP8AhGbD/n41X/wbXX/xyj/hGbD/AJ+NV/8ABtdf/HK6f/hA3/6GrXP++LT/AOMUf8IG/wD0NWuf98Wn/wAYoA5j/hGbD/n41X/wbXX/AMcrt/An/JPPDP8A2CrX/wBFLWf/AMIG/wD0NWuf98Wn/wAYrQ8Cf8k88M/9gq1/9FLQAfY/GH/Qd0P/AME03/yVR9j8Yf8AQd0P/wAE03/yVR9s8Yf9ALQ//BzN/wDItH2zxh/0AtD/APBzN/8AItAB9j8Yf9B3Q/8AwTTf/JVH2Pxh/wBB3Q//AATTf/JVH2zxh/0AtD/8HM3/AMi0fbPGH/QC0P8A8HM3/wAi0AH2Pxh/0HdD/wDBNN/8lVzWuarPFdyabrOt6DNJGhEiSeF7mZFVgMgkTlcFTzz0zngGul+2eMP+gFof/g5m/wDkWuY1ecNqM8Wraf4TjvZh+8jm8TyxuQyiMfL9nGMggfiO5o62DoVLDWbcahPYadrHhxbqxMvmxweFLlfI8tTvJImwowxAOQDuwM5rOttUhM+lWUkHhuykd5I7eKfw4ifZy2MgAXh5YMCQm7hstitPTBaafqtwtjp/hI306y2ssTeKppWKj5pI9jQHG3qQBwPQVUt5LJn063i0TR5DP5yQFtevnD/MVbzGNsR95cKXPUfJQm7pv+nr/X3g9LpFC38TwT2NvO8egQJe3kc8Uc/hxFaV3+7cAfbOTwf9vj7tT3N1sn1CNtI0SZ5CImx4VX/TQr7RjddjKgpkF8AhPlzim2moaTd6eJbbQ9INtJcgAjWNQXr0Aza5EGO3+qonvdMi/tKJ9J0/CuI50i1/UiC6EJ+6C23LLgKTHyBnPBNLrp/Wi/r7gW2v9bmh4SXxBeaG9zY6vpC20t9eum7S5DnNzLkjFwMAnJA7AgZOMm1cpq0M9xJPquh+aqESv/YUzEqQCRkT88YJHoPSuN0v4jXWiQ3WnQ6DZyxxX92VaPUWC/NcSNhf3PIGcA8ZAzgZwCb4nFppZJvDdtukU7wdXcDBG0nHlYBwMZ618PiuH82qYurVhR9yUm0/cu03db+Xc7afwRv5HoUdv4pkjV11nRwrDIzo8wP5G4yK8d0fwheT+H9Puhq9tFHJaxyYazJ2gqDyfMGceuBXWL8XL4qNvhy2IxxjU2/+M0/w3o3iO48IaQYrHSXt5LCHYZNQkVmUxjGQICAcdsn6mpw8c2ySEpVbUudq3wa2vf7ro6sP7Hm/e/r+hyqeEZfNVF1i3V26f8Sxx+f7zjOO/Wi/8KX+nx290NVtpCl5bbV+xMOTMgBP7zoCc479MjrXW2+hakLpVhtvDzXJYlf+JzKz5Gc4/c59c/rUfibTfElto6zXFlpQjW8tP9XfyMSftEeBgwjjOMnPAycHpXT/AG/j6k1Sda6lo0+TW+htUWFdOSjvZ2+LciuV1mGINNqOnFNwAxpcrc544Ex71FZpqMhP2TUtIyVDHZprjjJAz++9j+VTTz615RM+naWsakMS2pSAAggjnyfXFQ2f9pW7yLa6ZpIYYDqupyEjrjP7njvXmLn5Htf/ALcseP8AUMT/ACM634cx6gvibXxc3NtJJ9jsvmit2QY33OBgueevOfwr0KdZ/LGZIz86dIz/AHh71578OZNQbxNr5uba2jk+x2XyxXDOMb7nByUHPXjH416FO0/ljMcY+dOkh/vD2r7fLb/VKd+39bGbhKD5ZKzRLtuP+esX/fs//FVFAs/lnEkY+d+sZ/vH3qXdcf8APKL/AL+H/wCJqKBp/LOI4z879ZD/AHj7V3CBln+1R/vI87GwfLPqvvRcrP8AZZsyRkbDkCM+n1oZp/tUf7uPOxsfvD6r7UXLT/ZZsxxgbDnEh9PpQBLtuP8AnrF/37P/AMVUUSz+ZNiSP7/P7s/3R71LuuP+eUX/AH8P/wATUUTT+ZNiOP7/AD+8P90e1AHPeOI9RbRYRa3VrE/2hcmW2Zxja3YOv8685uodYEP+kajpboTwp0yRsn2Hnc16l4msdX1HTY4dOt7F5lmDEXF08a7cEdVjbnJHGPxrkJfCPiydQHsdE4OQV1WZSD9Rb1lOLb0O7D1acYWk9fmczYw6o0JNlqGkrHkZCaXIo6DHHnDtiuq+HceoL4n18XV1bSyfY7L5ordkGN9zgYLtz15z+FVbHwb4ntbcfZdO0REkwxB1WcnoPW3Pauj8JaDq2k6pqV5qCWSz3MMEQit53kVVjaUhtxRTkmQjG3jaOTnAIxaeoq1WnKnaL1+Z086z+WMyRn506Rn+8Pepdtx/z1i/79n/AOKqKdp/LGY4x86dJD/eHtUu64/55Rf9/D/8TWpxHAL4B1jz7yS28QWMcU95cThJNMd2XzJXcjInGcFj2FQj4dask+xda0cF1YsRoz88j/p4969AgafyziOM/O/WQ/3j7UM0/wBqj/dx52Nj94fVfauKWXYWUnJwV3udKxdeKUVLRHA3vw71a6sLi3vPEFk9rLEyTLDpjo5QghgrGdgpxnBIOPQ9K9D23H/PWL/v2f8A4qorlp/ss2Y4wNhziQ+n0qXdcf8APKL/AL+H/wCJrahhqVBNUo2uZ1a1Sq7zdyKJZ/MmxJH9/n92f7o96JVn8yHMkf3+P3Z/un3oiafzJsRx/f5/eH+6PasPxZ4hvfD8Gmywadb3UtzeeQqPdGJR+6kfJIjbsh7d61nOMIuUtEjI6Hbcf89Yv+/Z/wDiqitln+yw4kjA2DAMZ9PrXBy/EbWLfb52haTHu+7v1lxn6Zt6IPH2uLCsa+H9LfYoUkau/p/171xf2ng7X9ohcyO8VZ/tUn7yPOxcnyz6t70TrP5YzJGfnTpGf7w9657wx4nu9dv7+3uNOhtbq2ihdljujKhRzIFIYopzlHyMcccnJA6Gdp/LGY4x86dJD/eHtXZTqRqRU4O6YyXbcf8APWL/AL9n/wCKqKBZ/LOJIx879Yz/AHj71LuuP+eUX/fw/wDxNRQNP5ZxHGfnfrIf7x9qsAZZ/tUf7yPOxsHyz6r71ieOln/4V94lzJGR/ZV1kCM/88m9622af7VH+7jzsbH7w+q+1Z3ieyvNV8J6zp0SwJJd2M8CM8hwC0bKCfl6c0AfOjx6iELPeWW1eTm0bjH/AG0qOOO884iO6sRIByRZt047+Z9P0rvX+Fni2VNjpoTKeoN9N/8AGKhh+FPihJnaOLQ1dPkJ+3zdMD/pj6Yr7F5lgubSf/pZ5Kw9a235CfCtL0fEE+bcW7n+yrjaUgK4/ewZ/jPtXtVys/2WbMkZGw5AjPp9a878E+CfEHh7xZ/aOojTDGbGaBVt7mRyS0kTZO6JcD5P1r0S5af7LNmOMDYc4kPp9K+bzGrTq4mU6bunbv2XfU9ChGUaaUtyXbcf89Yv+/Z/+Krn7RZ/+Fg6x+8jz/ZVhk+Wf+et3710G64/55Rf9/D/APE1514h8VX/AIa+IN75GlW14bjSrTd5l40WzbLc4xiNs53H0xjvnjiNj0CdZ/LGZIz86dIz/eHvUu24/wCesX/fs/8AxVeXzfFTVCFR/D2noSQwzqzc7SCf+WFSJ8VdWkUMnhzT2U9CNWcg/wDkCgClL4/8VR3+oQ276MsMF9cwIJLKVmwkzoCSJgCTtz0FVZPiT4pSTe0+i5T5Pl0ycjkj0m9Riq2h+GfE/iOyuNYtLbSI4by/vJQkt/IGUm4kyOISODkA9xg4HQW/+Fc+KhLs8jRcv8+P7SmxkEHp5HHJoAZqXxI8X22lXlwX0NxFA7lRYSjOFJxnz+K9k23H/PWL/v2f/iq8b1L4b+L7nSryApoaCWB0LC/lOMqRnHkc17JuuP8AnlF/38P/AMTQBFEs/mTYkj+/z+7P90e9cF8W0uzo+hiOeBZDqo2s0JIH+jz9RuGeM9672Jp/MmxHH9/n94f7o9q4L4tvdjR9DMcEDSDVRtVpiAf9Hn6naccZ7UAeYzRajvjWW909mJ+QGwc8+v8AreO3NEEOo4YwXmnqCeStg4z7/wCt5+tE7ajJ5YmsbDhgUBv3GW6j/lnzSW/9oRGTyLGw5OGxfucEdv8AV8UAd98J0vRrviETXFu7/ZrPlIGUY3XHYuffvXp06z+WMyRn506Rn+8PevMfhO96dd8Qma3t0f7NZ8JOzDG647lB79q9OnafyxmOMfOnSQ/3h7UAS7bj/nrF/wB+z/8AFV88XUWpnWNYMN3aJH/at7hXtWY/8fEmeRIO/tX0PuuP+eUX/fw//E188XUupjWNYENpaPH/AGre4Z7plP8Ax8SZ4EZ7+9AFIG9SY4vLBXJILDTpOeeefM9etR61Fqo0LUDJe2bILaTcFtGBI2nOD5hx+RpwNwt1u+w6X5+49b9iQxPp5fWm61Lqp0LUBJZWaobaTcVu2JA2nOB5Yz+YoA+mNtx/z1i/79n/AOKqKJZ/MmxJH9/n92f7o96l3XH/ADyi/wC/h/8AiaiiafzJsRx/f5/eH+6PagAlWfzIcyR/f4/dn+6fepdtx/z1i/79n/4qua8ZeJrvwzZ6fcx6dBdyXF55Co10YwP3Uj5J2N2Q9u9cyfipq4GT4asB/wBxZ/8A4xQB6NbLP9lhxJGBsGAYz6fWvIPiRHft8QX8i5tkI0q23GS3Z8/vbjGMOMd/WtW3+Keq+Qip4d09wgC7l1Zu3/bCuO17xFqviDxdPeDSrOB0sLeIx/bmYYEkxBz5Q/vHjHGByc8AGbcC/QhZ77TyTgAGwdicnsPM9RUsUWqeUvlX2nhAMACycAf+RajuJNQI3T2enrt7m/dcZIP/ADz9QPyqSJ9VSJVjsbHYBx/pznP4+VzQB6t4MtfFTeBfDzW+s6NHAdMtjGkmkyuyr5S4BYXIBOO+Bn0Fbn2Pxh/0HdD/APBNN/8AJVYfgy68VL4F8PLb6No0kA0y2EbyatKjMvlLglRbEA47ZOPU1ufbPGH/AEAtD/8ABzN/8i0AH2Pxh/0HdD/8E03/AMlUfY/GH/Qd0P8A8E03/wAlUfbPGH/QC0P/AMHM3/yLR9s8Yf8AQC0P/wAHM3/yLQAfY/GH/Qd0P/wTTf8AyVR4E/5J54Z/7BVr/wCilo+2eMP+gFof/g5m/wDkWjwJ/wAk88M/9gq1/wDRS0AdBRRRQAUUUUAFc1q/hXSL++lmu7qaKa+JiCiRF3nyiuFyMk7QTjnoT0rpa5bxr4YufFltZ6eksUFokkkk8rO2/mJ4woVcblO87vnU4GB1yEw06jvD3gPRvDOsXOqaeJRcXCsj5CAbSwbHyqCcEcE5Jyck1Wl8LaDePatHrEyiSWZUWK4jxO/mPIR90nMblyApBG35s4qLRfh//Y19p7pqKy2VpCENs9uSXIjdPvFzhMPwpBwBjJq6vg2KK2s0t7iOGa0nuZY5ltxkLKJcIOeAplB9Dt6DPDslt02BXe/U56Lwl4FuLSDy/EEM0MN2kFvILq3fyWH3bdDt4Izx/wAtOeGq1caL4aiOoef4zkiaDy/NL3drusiCVByyZXJLDDZGXYgZ5qCP4ViKzt7aPWWRbZkSHZCygQr0VgJAHfk/MflPdDVp/h7ds0zjVbEOXEkDnTTlHPLlsSgPuJZjwDnbkkKBSf8AX4Atux5OfB2uz3upPpGiTXGnrqN2kEqXEADKs8i8BpAeMY6dqY3gLxaxf/inbrDjBH2q29Mf89K9K8K6xp+haNNpTxarKbXUL6LfFpdzMrAXUuDvSMqeOuD196JL3S5mlEg1nZJcGZtvh263EfN8pJiOcbup6Y4xWrzGvF8q2XkZrF1Yrltsec/8IP4v/wChbuf/AAKtv/jteg+Edav4vBehRp4Y1aZU063VZY5bUK4Ea8jdMDg9eQD7Ct8eLdMVQBba3wMc6Len/wBpVx/hb4jeF7HwhotpcX86zwWEEUiixnYBljUEZCYPI6jivleKp4rG0qaVLns3sn28jrwlWrXbutuxtWc95ZzpMvhjX5HSPyl3zWXC8YHEw9P1PtWf4z1m/m8OFH8M6rAv2yzO+SS1IyLmIgfLMTkkYHGMkZwMmqlh4x8HWd7HdPqjySRxmNSuk3Cnt82dh+brk98/m3xT4+8Oatoq2Vjd3M1zJe2hSMWFwC224jYgZTk4BwOp6DmvlqeDxSxEJPDuya15Zq2vqdqpzWrTRRuL68uUCnQtWjKnIZJbYEcY/wCevoTUdrPcWjEpoOrsSMHfNbHvn/nrx17VavLr7VB5a2WsLzn5tFumB+o8vn1+oFRWT/ZJHka11qRnHzE6LcjJyTniP3759sV0q/Jbk+Vpf5nsOrT5vj/GJf8AC3it9J8Tau8/h/VXaaztAEja2JUK9xyczAYO7jBJ4OccZ6uX4hq6ADwxrnDKeWtOxB/57157FrEEHii+eW11NN9lbAK2mXG7h5+duzIHPXGDzjoalu9Ts7mQsE1FcxlBu0m5JXOeVOwY68+uBX2eXTksLBWtoeRWo0qlSUua+vdHoP8AwsZP+hX1z/vq0/8Aj9bfh3XE1zRkv4LK6iR5pk2TeWGVkldGBwxHVT0Jryax1iztLUQsmpSYYkEaTcKOSTjGyvQvhvdRv4KhcLNhry9YZhcHBupTyCMg+x5FehGTb1OOvShCKcWdO0r/AGqM+RJ9xuMr6r70XMrm1mBgkGUPJK8cfWhp0+1RnEnCN/yzb1X2ouZ0NrMAJOUPWNh2+lWcxL5z/wDPtL+a/wCNRRSv5k37iQ5f1Xj5R71L9oT+7L/36b/Coop0Ek3EnL/882/uj2oAl85/+faX81/xo85/+faX81/xo+0J/dl/79N/hR9oT+7L/wB+m/woAitpXFrCBBIcIOQV54+tCyv9qkPkSfcXjK+re9FtOgtYQRJwg6Rse30oWdPtUhxJyi/8s29W9qACeVzGP3Eg+dOpX+8PepfOf/n2l/Nf8ainnQxjiT76dY2/vD2qX7Qn92X/AL9N/hQBFBK4jP7iQ/O/Qr/ePvQ0r/aoz5En3G4yvqvvXOL8QfDlvJPbvPfNJDcSxP5el3TqGV2DDcsZBwQRwe1NPxE8OG4R/M1LaEYE/wBkXfcj/pl7Vk61JOzkvvLVOb1SZ0tzK5tZgYJBlDySvHH1qXzn/wCfaX81/wAa5ab4ieGpIJENzex7lI3zaZcxovHVnaMKo9SSAOpNdT9oT+7L/wB+m/wq4zjP4XcUoyjuiKKV/Mm/cSHL+q8fKPeuK+J1zLHZ+H3SxuJWXVeI0aMM3+jXHTLAe/JHSu1inQSTcScv/wA82/uj2rividexQWfh+V0uCqaryEt5Hb/j2uBwoBJ69hWGN/3appf3X+RD2OJuby6uowj+H9UAGfuyW3dSv/PX0JptlcXFjGyReH9VIZsndLbHsAP+WvoBTL/UdPvo0V4NQBQkhjpNwcZUj+57g/hVjSZ9tmJobXW7uG4CyxzLo90yuhUBSCIyCCADkdc18PGjVnC0abflaX+ZlY6b4c3c03ibX3k065t2+x2Q2StGTjfc8/K5GPxzxXoU8rmMfuJB86dSv94e9cR4CSddb1m+ls72CCa2tYYzcWkkTMyNOW+VlDYxIvOMHJAJwcdvPOhjHEn306xt/eHtX2mXRlHCwUlZ22/4c1jsS+c//PtL+a/41FBK4jP7iQ/O/Qr/AHj71L9oT+7L/wB+m/wqKCdBGeJPvv0jb+8fau0YNK/2qM+RJ9xuMr6r70XMrm1mBgkGUPJK8cfWhp0+1RnEnCN/yzb1X2ouZ0NrMAJOUPWNh2+lAEvnP/z7S/mv+NRRSv5k37iQ5f1Xj5R71L9oT+7L/wB+m/wqKKdBJNxJy/8Azzb+6PagAaV/tUZ8iT7jcZX1X3qDVdQjsNHvby6jkit7e3kllkIB2oqkk4BJOAOwzWfrvi7RfD15ZjU554WuI5TEEs5pC20pnhEOMbh19a5fxZ8RPDWp+DdcsLO5vZLq60+eGFP7MuRudo2CjJjwMkjrQS5xW7J/+Fuad/0L2uflbf8Ax6uR1LUL/wAceMbu90Tw9qUiwafbRSpJJbIynzJyDzLgg5PQ54OQOM8VJcWrT+aBeA5OM2E52g46fLweDz716T8Ib2KbW/ETqk4H2azHz27qfvXHYjPeoUm2cWHxNSpPlktPRmO/g/xNcO/m+Hr6BWjKktcWpDcHaOJCcknA7ZIyQMkEHhPxVbxeWvhjUWGScvdWhPJz/wA9q9qnnQxjiT76dY2/vD2qX7Qn92X/AL9N/hVnec54FsL3RfCNrZXlqy3AluJXVXU7PMmdwpOcZAYA4yMg4JHNb5eQzo/2eTAVgeV7ke/tSQToIzxJ99+kbf3j7U0+U27crnLA8wNnr9PwoAdcyubWYGCQZQ8krxx9al85/wDn2l/Nf8aiuZ0NrMAsnKEcxsO30qX7Qn92X/v03+FAEUUr+ZN+4kOX9V4+Ue9cF8W7iVNH0N1s55GGqjCKUy3+jz9MsB78ntXexToJJuJOX/55t/dHtXG/E6C4vtH0t7S0urj7NqAmlSG3d3CGGVMhQMt8zrwATjJ6AkAHk01zcTlCdI1FShyCrwA9en+s6cUW9xc24IXSdSYEAANJB8oHQD95V64s7+domXSNcUxsGydGuT/7J+tOi07UbGWaJ9L1iUhsbotJuGUkcEhlQhs/3gSD2oA634T3Msmu+IWexuIj9msxsdo8/euOeGI/XtXp08rmMfuJB86dSv8AeHvXnvwytrq21TW7y5sb22hmhtYo/tFrJEzMjTFvlYBsYdecYOTg8HHba3rdho+lPf38ksVtFJEGcW8jHLSKoGFUk5JA4HegDR85/wDn2l/Nf8a8avPCviaPVdSNvoNxdwzX1zOk0NxbhSskruBh5FbI3YPHUHGRgnuv+Fn+FP8An7vv/BVd/wDxqtrRNbsNY0pL+wklltpZJQrm3kU5WRlIwygjBBHI7UAeNf8ACG+JRchm8M6mzHcwQ3drt5IJ4871xUl/4P8AFd9p11aHw5dW/nxNF50tzbbI9wI3NtlLYGcnAJ9Aa9tadPtUZxJwjf8ALNvVfai5nQ2swAk5Q9Y2Hb6UAS+c/wDz7S/mv+NRRSv5k37iQ5f1Xj5R71L9oT+7L/36b/Coop0Ek3EnL/8APNv7o9qAOC+LdxKmj6G62c8jDVRhFKZb/R5+mWA9+T2rzG5uJ7qLy5NH1HbnJCywjP8A5E/H8K9R+LEM+oaJpCWltfTFNSDSC2tJJXVPImUnCqT1YDOOM15xBp2oxXXnNpmuv8m0g6Lc5PA5J2e360AbvhzwXqt/o8d5bQsscxOFuZU3jb8v8OR/D61havaX+geLru1nsJZ5DZ27HyHjwBulx95h7/lXqXhXxHaab4dtrW7sdcjmQvuX+w7w4yxI5EWOhrh/GJl1nxzNqFppWuSWv2O3jDDR7pdxVpSQQYwcfMp6YP50Ac1NNNcz26nRr8SvLHDFh4OXd1VRzJ3YgZ6cmuki8K+KoolQeFr847m5tMn/AMjVQ0fSNSOq6ZEul6qNuoWkrNLpk8CKscyOzFnUDOFJ65PAGTjPvn2hP7sv/fpv8KAOI8Ga7qMPgXw9EnhPWZ0TTLZVljlswrgRL8w3Tg4PXkA+oFbn/CQ6p/0Jmuf9/rL/AOSKw/BnizTrbwL4ege21kvHplsjGPRbx1JESjhliIYe4JB7Vuf8Jlpf/Prrn/ghvf8A4zQAf8JDqn/Qma5/3+sv/kij/hIdU/6EzXP+/wBZf/JFH/CZaX/z665/4Ib3/wCM0f8ACZaX/wA+uuf+CG9/+M0AH/CQ6p/0Jmuf9/rL/wCSKPAn/JPPDP8A2CrX/wBFLR/wmWl/8+uuf+CG9/8AjNHgT/knnhn/ALBVr/6KWgDY+32f/P3B/wB/BR9vs/8An7g/7+CvMP8AhLPDf/QwaV/4Gx/40f8ACWeG/wDoYNK/8DY/8aAPT/t9n/z9wf8AfwUfb7P/AJ+4P+/grzD/AISzw3/0MGlf+Bsf+NH/AAlnhv8A6GDSv/A2P/GgD0/7fZ/8/cH/AH8Fch4q0zVdWupP7J8TrY2skB3ol2Y380AhQrAHapDHJHIKKcHmuf8A+Es8N/8AQwaV/wCBsf8AjXGar4t1Aa5Mun+INONiZkeN1vbMoEAGU2sQ/Jzls8cYB5otd2C9lc9O0TRdTsL6wmvvE5uo4YRDOr6i7b12MDxwCwbZ8+AxAJ4ziq0vhyeI6Wtq2jy/Yp7mZJ5r91eIvIzpt+Rs8EbuQWxjdjOeG03xM4v4WvvFWntbsT5i/a7TCgo3TbzwwXHXqc57V38Qpbvp5i161uGhluGctq8AVlLtt3jeM5UrjggYxheoHq7iSsrHS23w8u7PTre0g1TSo1t7lHws4xMV/wCXh8xkiU9wuDwMSDrVq58F3Fw+oPImgSvcOsjb799t0c7mEoMZ4DHK8sAFUBRkmvPINVu4LKGIeJrV3jnQytJq8btIw6up84bYz/dOf9w1PNriyNeMdcb52DFU1uACQE5KxkSjZtJA6LkKck5ApPf+vIa2/rzPRPCPiLQNF0J9N1HxJpiXdvf3qSCe8jRyftUvzEE55GD+NOk8SaNK0o/4TPRI1e4L7hqgJ8v5sDG8AHlemBxzmuX8KO0ugiRpknZrq6YyxsCrkzyfMCOoPWtpgSpAYqSOo6ivmMVnip4icPZ3s2r37P0OT2aOoHjXwoFAPijRjgdTfxc/+PV81WV9aLptsjXcCuIVBBkAIOBXrNr/AGstxEs53Q8F3O3P3Dkcf7WPyrVpw4i9g3ane/8Ae/4B6eWY+WXylKCvdHiS3sIKZvrUgHn9/wBv61o6bqdhHrmkyPfWypHqNq7sZVAVRMhJJzwAASTXX6r/AMjXc/8AXjb/APoc1Mr36eM+t4a7VudfmbYni2pFToeyWqtv3Xoei6j4u8Ozwott4o0UMr7mB1RI9wweNyknrg/hRY+KfDVs87zeLdJlaRlIJ1JCB8ozgFsL8244HrXlyfbRcDeSUzjgKBjnJPfOADx61cr5X/VSjy8vtH9yPFlnLT+D8f8AgG/qnifw/J40vJ01zTGhbTrVBIt3GVLCS4JGc4yAy8e49aqXfiDSJZCYfEGmAeWQv+nqu1uecA89uvTHFP8ABn/If1f/AK9bX/0Keu0r6XB4OOHoRop3SVj06GPlKmny7nF2PiPRobUJc6/pbSBjyt6p4ycck56V6B8ONQsm8Fwut3blXvL1lIlGCDdSkEc9COap0V1xjZ3CrXdRJNbHZNe2n2qM/aocBGBPmD1Wi5vbRrWYC6hJKEACQelcbRVGB2/2+z/5+4P+/gqKK9tBJMTdQjL5H7wc/KK42igDrr3X9G02FZr/AFewtImbYHnuURS3Jxknrwfyqh/wnfg//oa9D/8ABjD/APFVzF5/qR/vVlXfn+UvkbslvmKbdwHtu46469s1nKdnY6qWG9pHmudvbeOvCC2sIPirQwQgBB1CL0/3qF8deEPtUh/4SrQ8FFAP9oRerf7VcFpjXxgb7ehWTIxkqeMDP3eOua4rxd/yNjf9eMP/AKMmrbDx9tUVPa5Twlle/wCB7lP468IGMAeKtDPzoeNQi/vD/aqX/hO/B/8A0Neh/wDgxh/+Kr5sfzDKACwTHUY6++aWIOIl8wkvjnOP6V6P9nf3vw/4JP1bzO8tfEmhLLqBbWtOG/U711zdJyrXMjKRz0IIIPcGqX9tWJkBbxJpIVTu4vxljkZ74GcHjkDPQ1a8F/8AIrwf9d7j/wBHvVvdqzSD92VUHLEsnPIyAMdOuM8+4r8uxXJHF1lb7T6ru/I+hpRl7GGvRdPL1M3xD4i0SfwzqsUWsafJI9nMqIl0hLEoQABnk17B/wAJ34P/AOhr0P8A8GMP/wAVXmPib/kVNY/68Zv/AEA15rJu8ttn3scV7/DUIzpVOXTVef8AkFXLJY2bvO3Ku3e/n5H0nF468ICSYnxVoYy+R/xMIuflH+1XH/EnxT4c1Ow0aKy8SaVLImoM7GG/QmMfZpwGJVsgbioz7gd68XjM+9d6kLjnkf5zW54W/wCR00X/AK7S/wDoiWvoa+G56Uo33TRyYjIvY0JVvabdOW36nRWmuabDds0viTTXtxv2Kb1SRkjGcnnAHr3NeseBr21X4feG1a5hDDSrUEGQZH7pax6K83A5fHCOTUr3t+F/8z51RsdHeeKfD2mag0V/r2l2kjRIypPeRxkjLcgE9KrT+OvCBjAHirQz86HjUIv7w/2qwvDv/I5a1/2D7L/0ZdVrXX9rm4uhbhtnyCAl0C4yu48qTn7/ACcj2rqlV5XaxnKtyy5bFz/hO/B//Q16H/4MYf8A4qooPHXhARkHxVoY+dzzqEX94/7VXIFlW3jWdw8oUB2A6msDwr/yCbn/ALCmof8ApZNXmZrm/wBQoqryc13be3Rvs+xph5e2k1sabeOvCH2qM/8ACVaHgIwJ/tCL1X/aoufHXhBrWYDxVoZJQgAahF6f71Z4XV31JMvLHbCVi/8AqsFOdoHBPYZzzzx7R+NP+RE8Q/8AYMuf/RTV40eLb1Iw9kte0v8A7U6nQ8zZ/wCE78H/APQ16H/4MYf/AIqoovHXhASTE+KtDGXyP+JhFz8o/wBqvCpvM8pvKAMh4GTwPeoYWujcHzUxGV9RgHA/H1r9VfD9nb2n/kv/AATx/r2nw/j/AMA7f4neKPD9/rehSWeu6ZcpFbXayNDdxuELNBgEg8Z2tj6H0ri59Y0ySPCavZo2RyLhOnfv6VteE/8Akcov+wfcf+jIK9Erw8bhPq9eVK97W/K4PDxxNqrdjx601bT4o9surWTHAx/pSt25OSf0r0P4R6jYy634hkjvbd0+zWa7llUjIa4yM59x+db1Y9t/yOWp/wDYPtP/AEZc1zKNmaUcHGlPnTPSp720MYAuoT86HiQf3hUv2+z/AOfuD/v4K4iiqOw7KC9tBGQbqEfO55kH940hurdt2b2HlgQRPjjP+FcdRQB2Vze2jWswF1CSUIAEg54qX7fZ/wDP3B/38FcRRQB2UV7aCSYm6hGXyP3g5+UUS3toZISLqE4fJ/eDj5TXG0UAdv8Ab7P/AJ+4P+/gqK2vbRbWEG6hBCAEGQelcbRQB2S3tp9qkP2qHBRQD5g9Wrl/iZcW9x4CvUjnjfbPayMEcZVFuI2ZuOgCgknsAT2qrRQB4/BqdnFNGW12xaIYLKbtST8uD1Pqc/hXtXw0uYIfAlmJZ40Lz3UihnAyjXEjKw9ipBB7gg1VooA7Jr20+1Rn7VDgIwJ8weq0XN7aNazAXUJJQgASD0rjaKAO3+32f/P3B/38FRRXtoJJibqEZfI/eDn5RXG0UAdlLe2hkhIuoTh8n94OPlNOlvbdkxHe26tnqZB/jXF0UAdlb3kCIRLeW5OeMSg9vehb20+1SH7VDgooB8werVxtFAHZT3toYwBdQn50PEg/vCpft9n/AM/cH/fwVxFFAD/BnjTwra+BfD1vceJdGhni0y2SSOS/iVkYRKCCC2QQe1bn/Cd+D/8Aoa9D/wDBjD/8VXEeE/8AkTdD/wCwfb/+i1rYoA3/APhO/B//AENeh/8Agxh/+Ko/4Tvwf/0Neh/+DGH/AOKrAooA3/8AhO/B/wD0Neh/+DGH/wCKo8Cf8k88M/8AYKtf/RS1gVv+BP8Aknnhn/sFWv8A6KWgDAorf/4QTwf/ANCpof8A4Lof/iaP+EE8H/8AQqaH/wCC6H/4mgDAorf/AOEE8H/9Cpof/guh/wDiaP8AhBPB/wD0Kmh/+C6H/wCJoAwK5TXdT16LV/s9hFKIFAIMdoz7wUJyX5UfNgbcZ79DXpX/AAgng/8A6FTQ/wDwXQ//ABNc94o0jwn4cFrN/wAIf4ekgYStNvsIlwqLnO7bgD1JB4pMDmtN1PxFcX8Md5awxwSEgkWkilMoxBJLY4K4PAzuHTvWl1PxNbtp3+hXNxEJ5/tUkcKZdQ0gRdpIKjAU5AOeOcnnc0g+E9Z1eG1g8BeHvs05kSO4EMRy6+YV+XyvukRk5zxkcHrWfM/h60vdJivfCHhmKO4e7FwY9KifPlSlAqZZW6AksFfHUqo5D6pAndNmBBqfjGOyh81buWYToJ2a1CkN/EigRncno3A6/OKnm1PxCzXhWfUo1DA7V0skxKTkeX8hDkAqpyWPJOFAyXW2pab/AGdby3Xgrwm073KRz+TpUQWAn71u258+aPbJ5GENWrm70BX1DytB8BpHC64aTT0JtUY5VpRkFsrt6BQGdRljkBPf+vIFt/XmZuhaLp1/p0l1qekWMt7JeXRmaS3Rm3efJkZIzx0/CtFvDOhbTt0TTA2OCbNCAfyrgGeX7XfeQ93YRfbbnbaW9zJFHAPOf5FRWAUDpgCoZLi/DSBNQ1L5Rlc3k5z/AOP/AKV5VfhjG1akqsaqSk27a6X1sVHDTlFST3OytdGsHuIop/DOmBWwWkFiqgAoSRyDyDgfnWp/wjOgf9APTf8AwEj/AMK8/El3tGdS1LPf/Tpv/i69Z8MeEdK1Hwno19dNqUlxc2ME0r/2rdDc7RqScCTA5PavDzzAVsqjCdep8Wnu3e3q0N4Wd9zz/U9D0mPxNcRJpdksYs4GCC3QAEvLk4x1OB+Qpn9iaT/0C7L/AMB0/wAK7qz8EaZe6kj3FhdqjQ/vJHu71XyOQm5peg3HnGOuO9V/G3gzRdI8K3F7Yx3sVwk9uiv/AGjcNgNOitwXI5ViPxrfL89w7lSwfvOUmo30tdu2upwYjLq0m6inp8zgU0yyNwEfRrEKTji1HPUE5xgdM/iKuf2JpP8A0C7L/wAB0/wqjcWSxRgxtfyMT0F7N07/AMdMgtBJLKrtfKqn5SbuYZ5P+3z0H51+hf2Biebl5o/j/keY03rzP+vmdj4Etbe01vWI7aCKFDbWrFY0CgndPzgV3Vc78HbG3GseIldDMBb2ZBncykfNcdCxJHSvVJ7K0EYItYR86DiMf3hXm1qMqFR0pbo9nD/wonG0V2/2Gz/59IP+/YqKCytDGSbWE/O45jH941kbHG0V2TWVp9qjH2WHBRiR5Y9VrI8ZwQ2vgXxDcW8SQzxaZcvHJGoVkYRMQQRyCD3oAxKK5SXRYEidkuNWdlUkL/a1zyfT/WVn2dg0t80Msmr+UFJEv268QH7v96T3P5Vn7RHU8HNdUdbqtrb3tibe6ginhdhujlQMpxyMg8dRXNXfh3RIolMWg6YSWwT9hV9o9cAZPp+NdL4Z8NadeXlzbXMmozRSW5yH1K4JGHQ5U+ZlTx1GDgkdCQei/wCFc+G/+eep/wDg4u//AI7Ss5ao0U1QXJNXZ5npmhaPdwM9z4c06JwRgGwVcjAPQj1JH4VyXinR9Mt/E7QwadZxR/Y4m2JAoGS8oJwB14H5CveR4B8P3Si4li1DzJRvbZqt0i5PJwqyAAewAAqvL8MvCd1OUn0+5kKKCHfULkvyTwX8zcRxwCcDJIA3HO+HapVFOWqJeJg1ax86vp9n5oVbG2AI6mAH/wDVSxadZtEpextQxGSBCBX0KfhZ4Othvj0ubcTsO+/uHGG+U8GQjOCcHqDgjBANL/wqXwX/ANAy5/8ABldf/HK9H67S/lJ9vHseWeEdA0a58OQyz6RYSyGacF5LZGJAmcDkjsAB+FTf2RpzSBV8M2GM5YnT1wBkcZ7455HpwDXqdv8ADnwx5IVLS8iVSVCQ6lcxrgEjOFkAycZJ6kkk5JJqT/hAPDysLcRah5cg3tnVLotleBhvMyB8xyAcHjOcDHxdfKMRUrTqKppJtpa6XZ3RzCioKPJt6HlfiHw9okHhnVZYtH0+ORLOZkdLVAVIQkEHHBrz6Sws1jYrZW5IHH7of4V9JzfDvw1HBI5tr2TapOybU7mRG46MjSFWHqCCD0Iqt/wqPwT/ANAq4/8ABlc//HK9LKsLUwcJRqy5r/11Omjm+Hg5N097dvM+cI7S1Z1DafCARz+4H+R9K3/CNrbweNtFaG3ijYyyglEAOPIl9K9wHwq8GzEo+lS7YTsTbfXCnH3uSJMscseTk4wOgAHM+Mfh/wCHNBbQrjS7W6tppdRMTSJqFxu2/Zp2wCZOOVHIwe3QmvRr4iFOlKbWiTf3CxOb4epQlTVPV9dDeoriL/SmijRrW51Njk7lOo3TdFJHSUY5GPxosdN+0xu08mrQkMAFOqXX90Z/5aeua8H/AFgw3Lzcsvw/zPnOdHS6fomk6x4y1X+1NLsr7ytPs/L+1W6S7MyXOcbgcZwPyFWLrwxokdxdJB4O0dxHsEWNJjO/JXJ3cA4yeOOnWs/wZ4asL7xPrUc8+qkR2dmyldWukbl7jOSsgJHyjAPA5xjJz2U3gvSUQFZ9aB3qP+Q5e92A/wCetejSmsRBVoaJmcqcpPmTM+DwV4Za3jM/hbQ1lKjeFsIsA/8AfP8An3rF8NeEfDU+l3DzeHtJkYajfIC9lGSFW6lVRyvQAAAdgAK67/hCNH/5761/4PL3/wCO1Xs/AWhRQssZ1aNTLIxCa1eKCS7EniXqSSSe5JNcOa5bWxlFU6U+V3vfXs/8zXDp0pNy1OZHhjR31JIU8J6IsHmssjNpC/KozjDcA5x1HTI9sp4u8I+GrbwXrs8Hh7SYpotOuHjkjso1ZGEbEEELkEHvXVnwTo4uETztZ2lGJH9t3vYj/pr71HfeAtCm0+5ilOrSRvEyukmtXjKwIOQQZcEH0NeNHhzGKpGXttFbudTrR7Hgc2lackTMml2jv/CogXk/lUMOn2MlwUbSLZU25BNsvBwOM/ifyr3r/hVXg/8A58Lz/wAGl1/8cqOP4WeEWeYGwvMK+B/xM7r+6D/z096/VXnOHbv7P8jx/qlS3xHlvguztbTxkn2a2hh3afPu8tAucSQ9cV6VXH+PfCek+G9d0UaOL60NxbXXmsmo3BZtrQYGS5IHzHgdeM9BXNTpcpHmK/1RmyBg6lcd+P79eJjcTCtXlUirJ20+Q/rMcPalO7Z6rWPbf8jlqf8A2D7T/wBGXNef2n2qWPMt9qysAP8AmIXK846YL9vWu++FFtHJrviATmW5ItrPDXUrTMPmuOAXJIHtXKpJmtLFwqT5EnclXUrkSsJLdxEoPz+S/PUggYzxgDHU5zx0qayurqaYrPDsXYCD5bLzx1zx36DOMHmvQZ7K0EYItYR86DiMf3hUv2Gz/wCfSD/v2Ko6jhnYqjMFLEDIUdT7Vnx390S4ltihEeVGxiC20HGccg5I9fl969EgsrQxkm1hPzuOYx/eNDWVp9qjH2WHBRiR5Y9VoA4e1kkltkeVdsh4YbSvIPYHnH1pt5NJBEpiQu7OFA2Fvzx0Hv29+h6PxnBDa+BfENxbxJDPFply8ckahWRhExBBHIIPevGJ4JI4WZL7VmYY4GpXJ/HAfn6UAdwuoXbWayfZmWbeN0Zib7uM8D17Z4Ga1K8rQXTywj7Vq4jYDeTqFyMHn/ppx0Hr1ovEmiutORNS1ULNcFHH9pXHI8qRsff9VH5UdAPSZJ7kTukdvlFKYZs85PzYx6D+tQC/uXulVISYDJt3GFwSOB34xznJ9DgdzwVxFNE0Wy91ZgzANjUbkkD/AL74+tJaxzTb/MvNXQgjGdQuR+HMnOPWgD1Cs+S9uUuQPs5EIkIJ2MxK8c8cDkk/QevFR/C6ESazr1vPLPdRR29o6LdzvPsLNOGI3k4ztXp6CvRp7K0EYItYR86DiMf3hQBwdjPNcW++dNj7v7hUEdRjPPfH1Bq1Xb/YbP8A59IP+/YrwS6jln1fVne/1Jdup3iKsd/MiqqzyKoCq4AAAAwB2oA7Sa8uk1JIEtWMBAzJtJycgEZHTg55/ukdwa0K8oAvmuvLW51bZuIJOoXIAAPr5vce34Gn6sk1to19cQ6lqqyxW8jo39pXBwQpIPL0dA6nqTsVRmCliBkKOp9qq2tzcSzBJYdg8sMfkYBW4yMnr1/T8vQ/sNn/AM+kH/fsVFFZWhkmBtYTh8D92OPlFAHG1m3t/c207LHbtJGBksInOMDOOOueBx09+leiS2VoJIQLWEZfB/djn5TUv2Gz/wCfSD/v2KAPN/tt0bwIsJMPmbS3lPkjgcdsc5z7HA7nRrsraytGtYSbWEkoCSYx6ULZWn2qQfZYcBFIHlj1agDzr+0LkTKJLdkjYNwImYgjcRkjjovbPJGKksrq6mmKzw7F2Ag+Wy88dc8d+gzjB5r0GeytBGCLWEfOg4jH94VL9hs/+fSD/v2KAZ434Y8MaBceE9Gmm0PTJJZLGB3d7SMszFASSSOSa1f+ET8N/wDQv6V/4BR/4VqeDfA+h3fgfw/cy/2n5k2m28j7NWukXJjUnCrIAB7AACtv/hX+gemq/wDg5vP/AI7QByH/AAifhv8A6F/Sv/AKP/Cj/hE/Df8A0L+lf+AUf+Fdf/wr/QPTVf8Awc3n/wAdo/4V/oHpqv8A4Obz/wCO0Ach/wAIn4b/AOhf0r/wCj/wrt/An/JPPDP/AGCrX/0UtV/+Ff6B6ar/AODm8/8AjtWPAn/JPPDP/YKtf/RS0AH/AAhul/8AP1rn/g+vf/j1H/CG6X/z9a5/4Pr3/wCPUf8ACPap/wBDnrn/AH5sv/kej/hHtU/6HPXP+/Nl/wDI9AB/whul/wDP1rn/AIPr3/49R/whul/8/Wuf+D69/wDj1H/CPap/0Oeuf9+bL/5Ho/4R7VP+hz1z/vzZf/I9AB/whul/8/Wuf+D69/8Aj1cvq83h/R9TnspYPFk3kAGSaHXLnYPlDH71yCcKcnjsepwD1H/CPap/0Oeuf9+bL/5Hrl9Xi0ez1Oe11PxdrDXQAMxOk2sowVA+ZhaEfdIzk8KDngGjqD2ItJvfD+ta/Po9laeMGmgEjPK+t3CxlFwA6k3PzKxIAIB98Dmqx1HSY7rT4bi21+EXEkqzsfEV+RbhJXjBLB9mSU6Fl64BY0/QW8MT67c2nh/xhqR1JWlW4NlpFoGG05cs62eME9CThj0yac1nbXj6W5u/EE0c89xHFM9hpf8Ao7BnEpZWh3qDtYkhT155OKXSLG92ZNt4i0+WwtLifTNeie5KSLGviXUJNkDDO9iDhWHcHCjjLjNX5ruFWufI0zWJEEvl20jeLLwK/JwXIc+XlFLgDccYyFyCc231Hw5PY2876lrUCXt5HPFHPp+lK0rv924A8nk8H/b4+7U9zZ6Gk+oRsNemeQiJsaRpf+mhX2jG6AZUFMgvgEJ8ucUPf+vIS2/rzPLLiP7TqOoT293eRQyX1w0aSMHYKZXxuZwWY+pJJJqtIk6tIBfTkoM4Plgnv/crtLzwo13r2qnTtYzai4WRJLm1DySmWKOdmOxkUZMxwAoAAFZc+gXFtLJHNqiJs3YP2DIbChuMTehHWul55l9J+xlNqUd1aR0U69PkSb1MQWs5UE39wD9I/wD4ivaPCOi38vgvQpE8T6tCr6dbssUcVqVQGNeBuhJwOnJJ9zXBf8ITf4/5DFt/4At/8dpmhfETxLZeHtNtIBpPkwWsUcfmWshbaqADJEoBOB6Cvn88Tz+nCGVtScHeXN57fEvLoaQqRqP3T0GwTVb+9jgTxLqnltGZGdTaMV6fLj7N97kZGeM1R8f6PfQeDrmSTxJqlwouLYeXLHahTm4jAPywg8devUc5HFcsvxV8VO6qItJwwyGNnJgj/v8AVDqXjDxF4mht9Fun0uKG8vbWIyRWkm5T56YPMpzg447jjI6142F4dzPD4mnialOMYQalK3Leyd29r7dhzi3BpdjEuIZreMO2p3rZOMKkRP8A6L9M0yCOeeWVBqd2PLPZYjnkj/nn7V3118O9StVQnXreQu21VTTDknBPecDoDTLP4f6jetKI9dgVYyAHfTDh8gMCMT56EdQOtfon+u+RfF7aVvSZ4X1DEWtyr8DR+DdvKmseIla8nkP2ezO5gmfvXHHCgf8A669WnicRj9/IfnTqF/vD2rgPh7oN34f8Ua9aSX8Fy72VlL5i2xjABe5GMb29Dznv0rv51n8sZkjPzp0jP94e9cFXF0cZN4ig7wlqnr+up204ShFRluiXyX/5+ZfyX/CooInMZ/fyD536Bf7x9ql23H/PWL/v2f8A4qooFn8s4kjHzv1jP94+9Zlg0T/aox58n3G5wvqvtWJ46icfD7xKTPIcaVdcELz+6b2rbZZ/tUf7yPOxsHyz6r71V1vT21TQNR0+4mAgurWWCQxphgrKVOCSQDg+hoA8ml0y8iieQ+INUIRSxAjtsnH/AGyqhZ/a7q+a1/t+/wByqTujNs4ONp/54D+9Xef8IJ4g/wChj0z/AMFEn/yRSnwRrbgLHr+nq0fyyFtLdg7dcgeeNowQMc8gnPOBjySPSeIpdGyLwNYXMGtTtJq97cg2zALKkIAO5eRtjBz29Oa7/wAl/wDn5l/Jf8K4N9K8ReFYnvY9Y0u4kkHkoG0yRQpJDZP7854UjHHXOeMGjP4u8XQKp+16K7MdqqumS5J697nHQGqi1FWZhVpyqy54LQ9FtonNrCRPIMoOAF44+lCxP9qkHnyfcXnC+re1eaad4y8U3VsPIvdF2x4XDaZLnoCOlz6Gug8I67req61qtpqU2nsba3tpUe2tXjzvaYEENI3Tyx371SknoYyoziuZrQ6ueJxGP38h+dOoX+8PapfJf/n5l/Jf8KinWfyxmSM/OnSM/wB4e9S7bj/nrF/37P8A8VVGRFBE5jP7+QfO/QL/AHj7UNE/2qMefJ9xucL6r7UQLP5ZxJGPnfrGf7x96GWf7VH+8jzsbB8s+q+9ABcxOLWYmeQ4Q8ELzx9Kl8l/+fmX8l/wqK5Wf7LNmSMjYcgRn0+tS7bj/nrF/wB+z/8AFUARRRP5k37+QYf0Xn5R7VmeIfD0Ou29rb3F5dRNHcebDNDsDxvscZGVKnKsy8gjDHvgjTiWfzJsSR/f5/dn+6PeiVZ/MhzJH9/j92f7p96UoqScZK6YHJ/8K3j/AOhn1z8rT/4xR/wr6K5/fjxDrMIl+cRRi22pnnA3Qk4HTkk+5rsdtx/z1i/79n/4qorZZ/ssOJIwNgwDGfT61zfUcL/z6j9y/wAhWRjaB4Wg0C7vHiv725nnjiEk9x5e4qpfauFRVwCzHpn5jknAxszxOIx+/kPzp1C/3h7UKs/2qT95HnYuT5Z9W96J1n8sZkjPzp0jP94e9dEIRhHlirJDJfJf/n5l/Jf8Kigicxn9/IPnfoF/vH2qXbcf89Yv+/Z/+KqKBZ/LOJIx879Yz/ePvVADRP8Aaox58n3G5wvqvtRcxOLWYmeQ4Q8ELzx9KGWf7VH+8jzsbB8s+q+9Z3ie9vNK8J6zqMTQPJaWM86K8ZwSsbMAfm6cUAa3kv8A8/Mv5L/hUUUT+ZN+/kGH9F5+Ue1eNy/FTxbDE0jtoQVRk/6DL/8AH6hh+K3iprh0RtEJb58/YZcHhen7/wBMV6LynGJ2cPxX+Zz/AFql3/M2Pi9byya34dVb2eI/Zrw7kVM/et+OVI//AFV59Pa3UMe4apfPyBgLCOvA/wCWfriuohm8QfEnxbZWd5f6ZZvaWNzLHJDYSMCDJACCDN/u4OeMHg5435fhVq0cLyf8JLZHapOP7KfnH/beuDEUKlGo6dRWaOOtRnWn7SnZo81tIbm5j3f2teAgDO0QkDIzj/V9a9E+ENvLHrfiJWvZ5T9mszudUz96444UD/8AXVj/AIVNq3/QzWX/AIKn/wDj9aXgjw7eeG/Fuu2c2owXbvY2UvmJamIAGS5GMeY3908579OOcoppl4bD1YVOaSVjuJ4nEY/fyH506hf7w9ql8l/+fmX8l/wqKdZ/LGZIz86dIz/eHvUu24/56xf9+z/8VVnokUETmM/v5B879Av94+1DRP8Aaox58n3G5wvqvtRAs/lnEkY+d+sZ/vH3oZZ/tUf7yPOxsHyz6r70AYnjqJx8PvEpM8hxpV1wQvP7pvavEZ7O5hhaQ6zfYGOqwAfj+76V7d46Wf8A4V94lzJGR/ZV1kCM/wDPJvevE5F1eJC7X1iegwLJ+SeB/wAtaAKqC5klhVdWvisgBLBYcDr/ANMvbvim39hcreaYDq14xa5YAlIfl/cyHI/d+2Oc9alW41NpYoxfWRaQZGLM+/8A0256Hpmor+LVftmmbr2zJNy20i0YYPkydf3nPGfT+hAJ7iC5t2iDaxe4dguSsHHb/nnz1pLWG4ut+3Wb0FSOAsJxn1/ddfanzHVYSga+svnbaD9ibA+v72iBtVnDFL6x4x1s25B6H/W/zoAn0e81nR9d1BdP168hMltbmR/Jt2LYabA+aIjjnoB1Oc8Y0b7xf4tt9oPiO9kTG44gtQchh28j3Hek8KeFNV8R67qoGsWds9vbW2T/AGezhgzTY484YxtPc5yOmOeuHwx1OI7pvEVpIp+UBNMZSGPCnJmPAJBI7gEZGcgA5m28W+KrmHzV8UX4BYgf6Nac4JGf9TXN2Fve3kdxcyaxeCSS8uWcqkPzN5z5P+r7nJ9OeMDivSv+FWax/wBDLY/+Cl//AI/UNv8ACjUIomW28R2yRmR2Il01nO8sS5yJhwWLEDHAIBJxkgHmw+1tdeSuqXzHcV4WHIwcE/6nH60utWFymhagzateOFtpCUZIcN8p4OIwfyNejn4baqJNn/CSWWc4/wCQU3/yRS3Xwo1Ca0miu/Eds9s8bLKsWmsjshHzBWMzBTjOCQceh6UAeoeS/wDz8y/kv+FRRRP5k37+QYf0Xn5R7VLtuP8AnrF/37P/AMVUUSz+ZNiSP7/P7s/3R70AEsT+ZD+/kOX9F4+U+1S+S/8Az8y/kv8AhUUqz+ZDmSP7/H7s/wB0+9S7bj/nrF/37P8A8VQBFbRObWEieQZQcALxx9KFif7VIPPk+4vOF9W9qLZZ/ssOJIwNgwDGfT61wPi7xd4g0XxY2nac+mCMWMM7NcWsjklpJlwNsq4HyfrQB308TiMfv5D86dQv94e1S+S//PzL+S/4V43dfEjxZHtR30diWUqE06Xnkf8ATxjrj86nj+Ini6RA6y6Hg+uny/8Ax+gDpvBmhajN4F8PSp4s1mBH0y2ZYo4rMqgMS/KN0BOB05JPqTW5/wAI9qn/AEOeuf8Afmy/+R6x/CVt4kk8EeHWsNV0qC1OlWmyOfTJJXX9ymcsJ1B5z/CPTnrWx9j8Yf8AQd0P/wAE03/yVQAf8I9qn/Q565/35sv/AJHo/wCEe1T/AKHPXP8AvzZf/I9H2Pxh/wBB3Q//AATTf/JVH2Pxh/0HdD/8E03/AMlUAH/CPap/0Oeuf9+bL/5Ho8Cf8k88M/8AYKtf/RS0fY/GH/Qd0P8A8E03/wAlUeBP+SeeGf8AsFWv/opaAD7H4w/6Duh/+Cab/wCSqPsfjD/oO6H/AOCab/5Ko+2eMP8AoBaH/wCDmb/5Fo+2eMP+gFof/g5m/wDkWgA+x+MP+g7of/gmm/8Akqj7H4w/6Duh/wDgmm/+SqPtnjD/AKAWh/8Ag5m/+RaPtnjD/oBaH/4OZv8A5FoAPsfjD/oO6H/4Jpv/AJKrlPFdlPpSf2hr2raIsV27Ryzf2TcYXELEkgXecbIyPlBOSOO9dX9s8Yf9ALQ//BzN/wDItc74kGp6k0La1beH4baxYu8LeIXiTeyMAzN9lDKQpcqQy9z2GExq3UoeHkiW8j1DQ/EGhvPeRny3XRrxyyMDJtAa6O0YjJCjG3BAAJway39ybnTLU3enodQN7DHv0eVdgMh87cpvd3zMuflBKjrtGa0NPCRavaXNjp3hdr6K2EkATxTO+YtpHmbPIIbhzlyCTnk1Tee31KeyX+w9GkMzTeVs1u9EbEytu3kW23Hmbtu/jP3afVJbf8P/AF94ls29znLa/sJdOt5DLZW0d5coYYptOlRnR/ulR/aH+qOD+6HXB+SrVzE8T6hbgO+91RUj0+6UTlD5YaIHUBs4Q/Mdm5QwBbkVatNQ0m708S22h6QbaS5ABGsagvXoBm1yIMdv9VRPe6ZF/aUT6Tp+FcRzpFr+pEF0IT90FtuWXAUmPkDOeCaT3/ry/r7gW39eZnibVxresG2i0y8jaaBlmV5LVSptICoWPEuAF29XPOelVZtSvPNkS40vSQybi3mXcnYAnkwc8AdPalPiZf7T1O5XSJ2E90V2WcsbxR+Uq2+Fd2QsD5O4HaOGA7VVudfsJmLXGh35JJ5MsA5OB/z1/wBkD8K+RxuEqzxlSapNpvfW/wCZyqrT2bX3mz9o17H/ACDNN/8ABhJ/8ZryzT3vRptqEt7cr5KYJnYEjA7bK9H/AOEq/wCoJqX5wf8Ax2uL0rSNZk0exki0e4kja3jZHEsIDAqMHlwfzr2OGpRwLqvFWpJ2td2vv3bO7AfvG+TX01M9J7jzNqWlsGOSCJWGfx8urunyagNa0opa2pcajalAblgC3nJgE7OATjJwceh6VNHpOpb0EelSlmBCAXUBz64/ee1TNb6no9xZale6RdJbWt7bSyESQscCZDgASdT0H15xX0eKzDCVMPOlCtFykmkk1q2rJfN6HoOnU5W2n93/AAD2O/u9f8hVvdB0OWNmwEbUpZMnB7fZj2z+tFrqniC4kmW20XRsow3kalMoJwMYJtcNxjkZ4xXO3fxT0O5iAuNF1oKpyCGhQg4I6iYHoTS2/wAV9CiMgg0TVxkjcFEHGAAP+W3HAFfk/wDYeYctvqkr/wDb1v8A0oz6nWeF5dUfxprhvrOzgm/s6xASC6aVdvmXWDuManOc8Y7Dnnjrp2n8sZjjHzp0kP8AeHtXB+AvEsPiTxVr17a2N5EiWVlEUn8sNkPcnPyuRj5vXsa7yeVzGP3Eg+dOpX+8PevvcrpVKODp06keWSWq7HFU+Jku64/55Rf9/D/8TUUDT+WcRxn536yH+8fapfOf/n2l/Nf8aiglcRn9xIfnfoV/vH3rvIBmn+1R/u487Gx+8PqvtRctP9lmzHGBsOcSH0+lDSv9qjPkSfcbjK+q+9FzK5tZgYJBlDySvHH1oAl3XH/PKL/v4f8A4moomn8ybEcf3+f3h/uj2qXzn/59pfzX/GoopX8yb9xIcv6rx8o96AMDxq96uhKYLe3eUTrtV52VTwepCHHGex/rXm91c6wIf9I0rS3QnhTfSNk+w8jmvUvFEN7d6ORZ6fPcTRyK4hR41ZxyOCzBeM55I4B74B4WXS/EE6gP4S1Tg5BW6tFIP1E9YzTb2PQw9SMadnKxiWNzqjQk2Wk6SseRkJeyKOgxx5A7Yrqvh3JqDeJ9fN1a20Un2Oy+WK4Zxjfc4OSi89eMfjXGabrlvFZLNZaHfrBMqSgtcW+SGUbSd02RkY612fw7u55/E+vvJp1zbt9jshslaMnG+55+VyMfjniiHxDxD/dbnoE7T+WMxxj506SH+8Papd1x/wA8ov8Av4f/AImop5XMY/cSD506lf7w96l85/8An2l/Nf8AGtjziKBp/LOI4z879ZD/AHj7UM0/2qP93HnY2P3h9V9qIJXEZ/cSH536Ff7x96Glf7VGfIk+43GV9V96AC5af7LNmOMDYc4kPp9Kl3XH/PKL/v4f/iaoa3qi6ZoGo6hPbTmG1tZZ5Amwnaqljj5uuBXCn44aEASdF1wAdSUt/wD49TSb2NaVCrVv7OLduyuQeJPi3ceG/FWpaMugw3Jt5EzK1+Y87okfp5Rx97HXtS+G/izc+JfE+maS3h+G2FzJIBKL9n2lYnf7piX+7615N4t1yHxD4x1PV7fT7sQ3bxyRJK0YYBYY0OQHI6qe54xWl8NHZfiVoCiznQedOfmZDk/Zpf8AaNa8i5bs9uWXUo4N1ZRakl57/dY+lt1x/wA8ov8Av4f/AImorZp/ssOI4yNgxmQ+n0qXzn/59pfzX/GoraVxawgQSHCDkFeePrWJ8+CtP9qk/dx52Ln94fVvaidp/LGY4x86dJD/AHh7ULK/2qQ+RJ9xeMr6t70TyuYx+4kHzp1K/wB4e9AEu64/55Rf9/D/APE1FA0/lnEcZ+d+sh/vH2qXzn/59pfzX/GuXt/GUsn2gW3hnWbmOK6ng82N7UKzJKyNgNODjcp6gVlWr0qEearJRXm0vzGk3sdGzT/ao/3cedjY/eH1X2rE8dNP/wAK+8S5jjA/sq6ziQ/88m9qov4723qK3hzVFkGY9hubHcWJHGPtHXiqHjLxRd3HgfxBC3hbWYVk024QyySWm1AY2G47ZycDrwCfQGsP7Rwd0vax1/vL/MfJLseNvNqIQs9nZbV5ObpuMf8AbOo45bzziI7GxEgHJFw3Tjv5f0/SnS3zOPLl0y5O4/dLw8nr/wA9K09D0DV9aSe60jw7dzLBJ9nkb7RAu1tqNtw0o/hZOn+Nfo9WvGnaU52Xmv8A7U8OMHLRL+vvOh+Fb3p+IJ823t0P9lXG3ZOWz+9gz/APavarlp/ss2Y4wNhziQ+n0rzL4feGde0rxY2o6npUtnEtjLAqvNE7OzyRNkbHYYGw5yR94Yzzj025lc2swMEgyh5JXjj618lmVSNTFSlCV1pr8keph4uNNJqxLuuP+eUX/fw//E1z9o0//CwdY/dx5/sqwz+8P/PW79q6Dzn/AOfaX81/xrgdb8Y2/hbx/qD3em306z6VZ48gw/Jtluvvb5F67uMZ6HpxnhNjuZ2n8sZjjHzp0kP94e1S7rj/AJ5Rf9/D/wDE1wUXxV02+ntbdNF1dPtF1DAsjfZyqs8iqM7ZiepHau985/8An2l/Nf8AGgCKBp/LOI4z879ZD/ePtQzT/ao/3cedjY/eH1X2oglcRn9xIfnfoV/vH3oaV/tUZ8iT7jcZX1X3oAxPHTT/APCvvEuY4wP7Kus4kP8Azyb2rxKWbVPKbzbCwKdwbxzn8PK5r3fxPa3Gq+E9Z06GEpLd2M8CNIwCqzxsoJwScc9ga8pk8LeKZUKP4Vvyp9Lq1H/tagDmVub5XjRdO09WIBUfaXGOuP8Aljx3/Wq+pXOpx3OmvLaWa7bk7cXbnJ8qTg/u/TPrzgd66oeDPEEXktF4XundV5C3NvmI5PykmXrg54yMMOc5Aju/Bvim8ktWbw5dRiCUybGurfMuUZNq7ZTz827kgYU85wCAYf2jUZ3VTp+nuw+YZunOO/XyuD04610+jeC/EuqaNZapZ2eiRQX1vHcorX0ittdQw3YgIzg+pqtH4N8SROjp4SvwUGF/0u14GMf89vSvXPDFrcaV4T0bTpoS8tpYwQO0bAqzJGqkjJBxx3AoAwfA3hjVvD99qlzqH2Iz3UUEYit5ndVVDIQdxRTkmQjGONo5OcDr52n8sZjjHzp0kP8AeHtXMa949tPD2vtp82k6nczG1jnJtxDhVZpFGd0i85Q9Kybj4uaZ8sTaFrCOWVgrNagkBh/03oA9C3XH/PKL/v4f/iaigafyziOM/O/WQ/3j7VxA+LNgwyPD2uHnHH2X/wCP103hvXo9f0OPUrayuo4pZZlCTbAylZWQg4Yjqp6GgDQ85lfiGIMSRncfx520ty0/2WbMcYGw5xIfT6U0PEJc/Z28zPd1zk/8Cp1zK5tZgYJBlDySvHH1oAl3XH/PKL/v4f8A4moomn8ybEcf3+f3h/uj2qXzn/59pfzX/GoopX8yb9xIcv6rx8o96ACVp/MhzHH9/j94f7p9ql3XH/PKL/v4f/iaillfzIf3Egw/qvPyn3qXzn/59pfzX/GgCK2af7LDiOMjYMZkPp9K8g+JEl+vxBfyLa2cnSrbd5lwyY/e3GMYQ57+ldBafF/S2063lXQtaMRhRw5+zAFSODzNx+Ncxqd/qHjfxjdX2ieHtRkSHT7aKRJJbZGX95OQeZcEHJxg54OccZAOYuLu/QhZ7DTyTgAG6dicnsPK9RUsU2qeUvlWGnhAMAC8cAf+Qq6E+EvEk7fv/DV5EApw7XVv16hfllJySAB2yRkgZNEfhbxTEgRPCt+FHT/SrU/+1qAO58JXPiSPwR4dWw0rSp7UaVabJJ9Tkidv3KZyogYDnP8AEfXjpWx9s8Yf9ALQ/wDwczf/ACLWP4S1m/tPBHh2CHwzqt7GulWmJ4JLUI+YUPAeZW46cgdPTmtj/hIdU/6EzXP+/wBZf/JFAB9s8Yf9ALQ//BzN/wDItH2zxh/0AtD/APBzN/8AItH/AAkOqf8AQma5/wB/rL/5Io/4SHVP+hM1z/v9Zf8AyRQAfbPGH/QC0P8A8HM3/wAi0eBP+SeeGf8AsFWv/opaP+Eh1T/oTNc/7/WX/wAkUeBP+SeeGf8AsFWv/opaAM//AITx/wDoVdc/77tP/j9H/CeP/wBCrrn/AH3af/H65j/hJrD/AJ99V/8ABTdf/G6P+EmsP+ffVf8AwU3X/wAboA6f/hPH/wChV1z/AL7tP/j9H/CeP/0Kuuf992n/AMfrmP8AhJrD/n31X/wU3X/xuj/hJrD/AJ99V/8ABTdf/G6AOn/4Tx/+hV1z/vu0/wDj9c54gl0vxLeC6v8Awp4iLiBodqvYlec7XKtMQWXLAZyMOwIINR/8JNYf8++q/wDgpuv/AI3XGaro9jqWuTagLjUY0lmScxt4eumcOoAB8wKDxjgdOTkGi13ZhfQ7bSptM0a4s5rTwt4jU2mPLXfYhfuMh4EwxneTgYGcYwOKzJtV8MapdadJ/ZWtSSpJcm12XWnMXd3LuUPnE5Rj/CR6NkVj6fY6Rp15HdRJfmRN24nQLn58oynPycgkqSP9kfhDHZwgxO93fCYf62SLw7doXIOVI4O0g9exAAAUCjd3YJWVkaKT+D57WEJp2tyxQXKRW7/a9NbycfdgQ+bxjPB/1gzw1WZ9Z0RDfea3iWNovL3lrvS91oR8oIJkyMktw2Rl2IGea59NFsI7aGBLvV1WBlWPbol4o8pegYAfM3uflPdTUzWcJaVhcXW7cHiY+G7vKsfvlsABtxJJ4BzjkhQKT/r8AWxix3q2z3Udrpl2YPtlyUQNFmMefJhT8+MgY6ZHoTUT3LMWYaXfozNu3K0GemO7+5/OoLS8tbRbi3Vb1ljurgKTZy5I818Z+Xg46g8g8Hmpn1OBkYKt4rEYB+xS8f8AjtfS0snwVSmqkpu7V911+R4c4NTfu9fMsLqcqqFGk3uAMD5of/jlaGl+IRaeH7PTrjR9RZobVIJCjQ4JCBTj950rnbaeG3nMha9dSCADYy5xxjJ284x+tW/7Ut/+ed5/4By//E1hiOGctxcUq03o/wCZf5HXgsZWwUm6K37pmkPFNhb3p8yx1p7hQsh3tCRj5gOA+Ox47dsVB4h8WQ6to0lnBpl+sjSRODJ5QGFkVj0kPZTXN3l/C2sSuEuMG3jHNtID95+23PemG9hII2XHP/TvJ/hXzlTh/A0MTzU23yvTXtsff5bGni8FGpWnaUk7rRdWuquPe6kcD/QboEHIIMf/AMVQt06liLC5+Y5PzR+mP71VVljUpzP8p6fZJP044qx9uh/uXH/gPJ/8TXtfWZ9zWOWYR/FNr5x/yO++Ffij+xdS1xn0bUrkzQ2o2wGDKbTN13SL13cYz0OccZ9M/wCE/juPkPh3WYsfPuc22Dt+bHExOTjA7ZIyQMkeL+CdWtrbUdUaSO8IeKADy7KaQ8GXqFU469+vPoa7P/hIbL/nhqf/AIK7n/43XlV6knUbPDxGEoqrJKXXujtf+FjJ/wBCvrn/AH1af/H6P+E/jt/kHh3WZc/PuQ22Bu+bHMwORnB7ZBwSME+atdWpaEg6gpjfeSNGucvyDk/L97jr71q/8JDZf88NT/8ABXc//G6y55GCwtLv+KO603x5ZahrkdlPpmo6e5tpZUa6ERVgrRggeXI5z846gVuzaxp8kEiC4GWUgZRvT6V5Lp2owX/jKz8lLldmn3OfPtZIeslv03qM9O1ddWsW2rs46sVCbjHY6/8AtvTv+fj/AMcb/CmJrGnq8pNwPnbI+RvQD09q5OimZnX/ANt6d/z8f+ON/hR/benf8/H/AI43+FchRQB57p2l6lb6BZadPoWrhoIERjFPaYDBcNtJkzg5PWtXSPHUPhLxPqR1TRNWVrmytQkcZt2YBHn5P73GDu45zwenGetryr4g3CQeMvnWQ7tPhxsiZ/8AlpN6A4rTD0oTqKMtjoVR1GoS2PSP+FzaHcfIdJ1mLHz7nSHB2/NjiUnJxgdskZIGSD/hdmi/9APXP++Lf/49Xhz3UDyhyk5AGMG0kP5cUsV5BFEqBLjCjHFrIP8A2WvS+pUP5vxX+RfsIdz3vTfilaXtkLi28Oa5JE0kgDD7KOQ7A9ZweCCKt/8ACwYm/f8A/CPayCnyCIm23Nu5yP32MDbg5IPzDAPOPLPCOtWtv4chjeK/LCac5j0+dxzM56qhHf8ADpU32i1MgZ31EhTuUDR7jrkck7OSccng+hFfCYjNsXTr1KcYq0W0tJO6T8mehDL8O4RlzO7Xdf5HaeLvHyXngvXrUeHdZi87TriPzJDbbUzGwycTE4GewJ9q8rfwp4kdSp0K45/6b2//AMcro/EOuWk3hnVYlh1AM9nMoL6dcKMlD1JTAHueK9Br08px+IxEJOrG1vJr8xSrvLpcuGldS3vZ7f8ADni6eDvEiMGGiXZx2Nzb8/X95Wr4et9W8L+MtD1TUdDvPJS4kUJFLAzOxt5RgfvMep5I4B74B9Trm/Ftwlq+hzSLKyLqByIomkbm3mHCqCT+Ar0MTiKkKM5R1aTf4GFXN8TUpSpO1n5HW/8ACyI/+hY1z87T/wCP0f8ACwYrb9wPD2szCL5BLGbba+OMjdMDg9eQD7CvO7/UdPvo0V4NQBQkhjpNwcZUj+57g/hS2OqWlnG6t/akpZgdzaXc54UKP4PQV8r/AG1jeW/Ir/4Zf5nkczPQ7Lx+b/UrmC28L65JLDDE8ibrQbVYuFPM+OdrdPT6Vo/8JJe3HyHwrrMWPn3PJaYO35scTk5OMDtkjJAyRwPhTxHYweJtYleDVCr2dooCaVcuch7jOQsZIHIwTwecdDjautS026uLqQjWFFxs6eHrosoUrkZMRyDt6HjnpXu4bE1alKM5qza8zOVWadrHSf8ACVX3/Qn65/39sv8A5IrlfDut366fdbPC+rSq2pXzbkltQATdSkrzOOQTg9sg4JGCdiDxPpVtbxwpba3tjUKM6JedB/2yrF8NeJ7CHS7hWt9WJOo3z/JpF0ww11KRyIzzg8jqDkHBBFeJxM5zwkUoc3vLv2fZnRhKkpTfNoWEnvFvEuT4Y19mR2dFM1lhS2S3/LbPO7uew981vF2tX8vgvXY38MatCr6dcK0sktqVQGNuTtmJwOvAJ9jSi+0o6kl3LDqj+XK0qj/hH7vJJz1Pl84yMHHGPyTxd4nsLjwXrsKW+rBpNOuEUyaRdIoJjYcs0YAHuSAK+Rpwm69P91fVdJaa+p3u2up5wfDGtmfzv7D1ANnJH2m3weQf+ensK9S+GHmaJoupx6tC9nNcagZo43KuSnkxJnKFh1Ru/arFFfsuIx9bEQ5J2te+x5VOhGDujS8QeO9J0K4tMxXd7NMkm2G1Rd20FMsS7KuASo65+YcdcZX/AAtbTbn9wdE1mES/IZZFt9qZ4ydspOB14BPsa4jx3cpba3o7yLKQba6H7uJpD96DsoJrm59RtZo9pS+HIORZTfj/AA9xkfjXnuTTOXEYmrTqcsVp6M9b/wCFuad/0L2uflbf/Hq4XxDrE3jHxhPeaZompgQ2NtGyu9urqQ9wc8yEEEMR1zwenGebtL62to9m28IwANthMBwP93rXT+BLlLnW9YeNZQBbWo/eRNGfvT9mANCk2x4fE1alTlktPRlXStF1a31DTVOj30cMeo2k8ks80BCJHLGzHCyE/dQ8AGvc/wC29O/5+P8Axxv8K5CirO86uHWbBEIafB3sfuN3Yn0oOs2BuEfz/lCMCdjdyPb2rlKKAOrn1mwe3lRZ8syEAbG9PpUn9t6d/wA/H/jjf4VyFFAHVx6zYK8xM/DPkfI390D09qJNZsGeEifhXyfkb+6R6e9cpRQB1/8Abenf8/H/AI43+FRwazYJbxI0+GVACNjen0rlKKAOf8dRX174yN/p2nT31q+nww74njXa6yTEgiR1PR16VzFzpWr3S7ZPD2oYxjie29Qf+evtXo9FAHnUGnazbxCNPD2oEZJy09tkknJ/5a+9en+ALlNJ8G2tnqIa2uhPcyNC3zFQ88jrkrkfdYdCaq0UAdV/aWmb9xunPJOCrY5OfSln1mwe3lRZ8syEAbG9PpXKUUAdf/benf8APx/443+FRx6zYK8xM/DPkfI390D09q5SigDq5NZsGeEifhXyfkb+6R6e9Sf23p3/AD8f+ON/hXIUUAeV2Xh3WoNPtopdC1Hzo4I4maO5t8fKF6Zl6ZGfXmu++GUM+i32rS6naz2UUtvaww+cyOzmMzFv9WzY++vXHWtaigDq5tZsHQBZ8nep+43ZgfSpP7b07/n4/wDHG/wrkKKAIfCvjH7B4M8P2qaBqt2sWl2q+fA1uEY+Smcb5Vbg8cgdO45rV/4Tx/8AoVdc/wC+7T/4/XB+GPENlD4T0aJ4NTLJYwKSmmXLqSEHRhGQR7g4rV/4Saw/599V/wDBTdf/ABugDp/+E8f/AKFXXP8Avu0/+P0f8J4//Qq65/33af8Ax+uY/wCEmsP+ffVf/BTdf/G6P+EmsP8An31X/wAFN1/8boA6f/hPH/6FXXP++7T/AOP1oeBP+SeeGf8AsFWv/opa4j/hJrD/AJ99V/8ABTdf/G67fwJ/yTzwz/2CrX/0UtAHEf8ACWeG/wDoYNK/8DY/8aP+Es8N/wDQwaV/4Gx/416vRQB5R/wlnhv/AKGDSv8AwNj/AMaP+Es8N/8AQwaV/wCBsf8AjXq9FAHlH/CWeG/+hg0r/wADY/8AGuU12607VNX8+PxPov2cAbBJqgGz5CpAjGV6nO7r2r6CrnvFEeukWs2hiRpIhKzokiDcdvyjDkKTnpngH060mB5Bp97ZWl5HPN4x06dRu8xH1kkNlGBABOB82wg44wce8dhNo9raWTLrfh62ureaWQpDqgaIbo2UbQQMckds4BOSSc+n6WPGr6nHPqLTR2beYr2w+zEqpEhQgjncCI16kcnI71mWtl4nii0xvsPiISxyyyuk2pQusfTajnziZFb1O7HzYRcja1vYOl/62PLYNO022sobeHxP4fQQzo+Fv48Slf8Als2VJDnuBg8DDip5odKma8d9W8MO0zB23aqMXBzuYSAqeAxyOSBtAAGSa7q20Dx9badbwi4v3kiuUMzTX29pnH3pFPmjbEePlOcYP7s5xVq50nxbK+oOYdf/AHjq7JHqkaiUE7isREo8vaSF4C5VWyzZChPf+vIFt/XmeRWeo6fbpPFJqtpIy3U/7wzr84818N16Ec/jU76xp2xtmpWW7HGZ1xn867rREuI7O5S7cPdLqF4JmHRn+0ybj+eabOdUMsiwoQuThi6AY5xjgnnjOc/hUPjupQk8MqKfJ7t+a17aX2OmHDsakI1edrm1tbvr3PPbbUraOcmbV7J0wQMXAyemOM4Herf9saZ/0EbP/v8Ar/jXpSZ2Lu+9jmvINN/5BVn/ANcE/wDQRXr5DxVUzJziqajy263ve/p2MsTkMaTXv3v5f8EjvNRsW1iV1vbcobeMBhKuMhnyOvuPzph1CywcXtvn/rqtWoxP5il2YLg5Hy4z7d8U6frb/wDX1B/6NWujE05Tc6zfd7f8E9zB5lUwGEVGMU1FP9WZi3sIKZvrUgHn9/2/rVj+0bH/AJ/Lf/v6v+NdjOJfL/ckBsjqM8f/AFuv4VHB9o81xLnZk4Jx6nGMe3rXjrEvsebDjSpFaUl/4E/8ip4J1rSrTUdUa51OzhV4oAhknVQxBlzjJ5xkfmK7P/hJ/D//AEHdM/8AAuP/ABrW+E3/ACH/ABF/162X/oVxXp9x/ql/66J/6EKxlHnfML+1JYj96425tTwVtcsN0JXxHpQKvukJ1EHdyMnGeOAeOnNav/CT+H/+g7pn/gXH/jXtVRW/+qb/AK6P/wChGl7NCWMkuh4vp2qafqXjKz+w31tdeXp9zv8AImV9uZLfGcHjofyrrq7pv+PuP/rm/wDNaLr/AI9Jv+ubfyq0rKxzVJucnJnC0V39RQ/624/66D/0FaZB55e6jZabCs1/eW9pEzbA88qopbk4yT14P5VQ/wCEs8N/9DBpX/gbH/jXb+L/APkExf8AXcf+gtXB3fn+UvkbslvmKbdwHtu46469s1nKdnY6qWG9pHmuS/8ACWeG/wDoYNK/8DY/8a858Z61pV14sM1vqdnNF9hhTfHOrLuDykjIPXkfmK7vTGvjA329CsmRjJU8YGfu8dc10XgT/kbNe/68bH/0ZdVrQruFRSS2KlR9ivaXPAnv7NpQft1vtxjAnAx/jSxahYpEqtf25YDkmYH+tfW9x/ql/wCuif8AoQqWvQ/tCX8pH1h9j528I6/o1t4chin1ewikE05KSXKKQDM5HBPcEH8am/tqxMgLeJNJCqd3F+MscjPfAzg8cgZ6Gvfrf/VN/wBdH/8AQjQ3/H3H/wBc3/mtfJVcjhUrTq87vJt7d3c645pNQUeXY8E8Q+ItEn8M6rFFrGnySPZzKiJdISxKEAAZ5NdT/wAJZ4b/AOhg0r/wNj/xrt/Hf/JPPE3/AGCrr/0U1fM8m7y22fexxXoZZlkcJGUYyvc66GHlmzlJvl5LdL3vfzXY9h/4Szw3/wBDBpX/AIGx/wCNYniDxLoM1zopi1vTZBHfM7lLtDtX7PMMnngZIH1IrzSMz713qQuOeR/nNdX8O/8Akpfh7/rtN/6TTV24jCqpRlBvdNfeGJyL2VCVX2m3Tlt+psX+u6LcxoIfEOnxupPIv1X+E46HnnFLY+INKhjcXXiLTJXLDBF2nACgevqCfxr3morX/j0h/wCua/yr53/V6ny8vO/uR87yHkPhTxT4et/E2sSz69pcUclnaKjveRqGKvcZAJPJG5c/UetbV14n0Sa4umi8YaGiSbBETqg+QAruG0OBzhuRzz1FeiL/AMfcn/XNP5tRcf6pf+uif+hCvVoYONGmqad7EOim73ONg8ZeFYbeONvFejyMqgF21CLJ/wDHqxfDXi7w1Bpdwk3iHSY2Oo3zgPexglWupWU8t0IIIPcEGvUa4nwz/wAg68/7Cuo/+lk1eBxVCEMHFzu/eXl0l5M6MJS5JuzMQeI9DbUkmk8XaQIUlZyq6uPnBztBXIAx8vHQ8/ini7xd4aufBeuwQeIdJlml064SOOO9jZnYxsAAAckk9q3QurvqSZeWO2ErF/8AVYKc7QOCewznnnj2j8af8iJ4h/7Blz/6KavjYSpe3p6dVtJd/wDCdzvqYP8Awlnhv/oYNK/8DY/8aP8AhLPDf/QwaV/4Gx/4155N5nlN5QBkPAyeB71DC10bg+amIyvqMA4H4+tf0A+H7O3tP/Jf+CfP/XtPh/H/AIBt+LPEGi3Ot6XJBq+nyoltcq7JcowUlocAkHjOD+RrHn1jTJI8Jq9mjZHIuE6d+/pXZfDD/koY/wCwVc/+jbevZrr/AI9Jv+ubfyrw8bhPq9eVK97W/K4PDxxNqrdj5ktNW0+KPbLq1kxwMf6UrduTkn9K6fwJdW93resSW08UyC2tVLRuGAO6fjIr3mufs/8Akoes/wDYKsP/AEbd1zKNmaUcHGlPnTOQkt777SJVmDKJCwTeVGOBjAHPGe/U59qmtYp45Z2lfcrtuQFyxHXj0Axjge/NeiXH+qX/AK6J/wChCpao7DgKo3MF5JJIYplCnbsG4rtxk5OAc8/h/X0i3/1Tf9dH/wDQjQ3/AB9x/wDXN/5rQBwtQTxzSSReXLsRSS+ByeMD/P0r0G6/49Jv+ubfyqWgDyyW0v5FSMSlVSMKXE5DOeM/w8fXr9Oc6MQcQoJCC4UbiM4z3613sP8Arbj/AK6D/wBBWib/AFtv/wBdD/6C1AHm13bXssrNFOAuVKrvK4xnrgc5JHpwPzYLa/a6WZnCL5m7yxMxGOO2OTjPGQBx15J9RqK1/wCPSH/rmv8AKgDza91zSdNmWG/1SytJWXeEnuERivIzgnpwfyrI1PxNo88SCz8RaOrhgSW1JUGMjP3Sc8Z9Pw6ib4g/8lDl/wCwVa/+jbiuUvFu9wa1c8L907cE5Hrz0z+VAHYx+K/DqxqreItKZgACTexcn861LW7tr62S5tLiK4gfO2WFw6tg4OCODyCK4C2MxhzOMSFjx6DJx+mK9U+GH/IhWv8A193v/pVLQBgTW98+pJMlwotgAPLyRjkZPQ543D8R3Ga0K7f/AEky+iZPJI6Z47U+6/49Jv8Arm38qOgHByBjGwX72DjnHP17VSsba8hmZriUOhXAHmM2MdOo+uTyTxXp1RQ/624/66D/ANBWgDhap3tvdTtiGbYmzbtVihzkc5wew/U/h6NN/rbf/rof/QWqWgDzO0hu1uWknZdpQLtEhYZGOQD07+p6VdrurX/j0h/65r/Khf8Aj7k/65p/NqAPMEttTSff5iNGc4Tz24yD328/Nt57Y49Kmsra7hmLTy71KAY8wtg8dARx365J45r0m4/1S/8AXRP/AEIVLQB4n4Y8T6Bb+E9Ghm1zTI5Y7GBHR7uMMrBACCCeCK1f+Es8N/8AQwaV/wCBsf8AjXb+BP8Aknnhn/sFWv8A6KWugoA8o/4Szw3/ANDBpX/gbH/jR/wlnhv/AKGDSv8AwNj/AMa9XooA8o/4Szw3/wBDBpX/AIGx/wCNdv4E/wCSeeGf+wVa/wDopa6Cuf8AAn/JPPDP/YKtf/RS0AH/AAgng/8A6FTQ/wDwXQ//ABNH/CCeD/8AoVND/wDBdD/8TR/whul/8/Wuf+D69/8Aj1H/AAhul/8AP1rn/g+vf/j1AB/wgng//oVND/8ABdD/APE0f8IJ4P8A+hU0P/wXQ/8AxNH/AAhul/8AP1rn/g+vf/j1H/CG6X/z9a5/4Pr3/wCPUAH/AAgng/8A6FTQ/wDwXQ//ABNcbrvh6O01a6TTPAvhyWyhXKbtBEjSEIHOGUgcnKjg8nvjB7L/AIQ3S/8An61z/wAH17/8erjddlttH1a6tI7LV54LZctK3im+Rj8gdsLuPRc9+TgcZyDqgexU0DRv7U8R3ttfeBPDtlpcCyyRzP4cYPIAQqJlsDcOSdu4MBxjrVO00O1RdLmPhSO7jeWYyxS+Fo4nZAOFf90oUg4IxtBGQGkIwbnh/UIdf1+805dL1i0htRM73M/i28I2oQBwrnD5I3KxBUHv0qjb6xbbNJkefUry1ubiVZ76x1bU3hEaoxUDbMwV8jJDEEKMlRkhUtUvT9Qe7/roUbbw7qMWnW/neEbGe4FyguXbQYUKv/HEgEBDRdMPwOT+8HWrVz4ejZ9QZPDscSB1banhSMtCjHI8r9ywkIBVWyWOSx2qFyattrd1/Z1vLdfbWne5SOfydavgsBP3rdt11nzR7ZPIwhq1c6oivqHlauiRwuuGk17UCbVGOVaUfaQWyu3oFAZ1GWOQB7/12QR2/ruzP0Xw9pU1lO17oWmrci9ulkT7KmEIuJBtHHQYwB2AFNn0fTVlkjh8M2DEE4/4l6EADPc4Bzx6Yz3rkTLcG7vit1qVuDe3J8n7fNlP3z8E78k+pPJOSck1DJd3atIBqGokoM4OozAnv/erzKvDWMqVZVlVSUm2lrpfWx7lDE01RguXotfkejJ4a0FkUnQ9NBIz/wAeif4V57pumacdEs5X062kc2yMx8lSzHaPbk04S3ZUE6jqQP8A1/zf/FV02ieGdJk8LabdSxXbO1lFI4S9mGTsBOAHAH0FdOAmuGeaeN/ee00VtbW/xW7nNjcLPMeWNG0eW/z27I5lLCzaaJH0a1UMPm/0ZTg89+nYfnS3+lackERXT7VSbmBSRCo4Mqgjp3BxXTQ6Ros9wkSwXLAnDOmpXBUE5xg7sdvb2zUfiXw1plnojTwLdLItxbgE3szYzMgPBf0P4V6a4vwNd/VVRkpT0Tajo3otmebPI8RCLqc6tFX69PkZ0+jaakeYtJsWbIGDbr349KZBpOnPK6vpNkACcH7Ko7kDqOc9eKguLWC3jDtLftk4wt5MT/6F6ZpkEEE8sqCW9HlntfTHPJH972rv/sDEc3Lzxv6v/I+fs+Xd/wBfM9O+ENhZwa34ijhtII0+zWbbUjAGd1xzj8B+VepT20AjBEMY+dBwg/vCvKvg5aRprHiJQ85H2ezOXndj9647k5r1WeBBGOZPvp1kb+8PevNrUZUKjpS3R7OH/hRJfstv/wA8Iv8AvgV4pDoGjXd1qk1zpNhNK2q3wLyWyMxxdSgckegAr2v7On96X/v63+Ncuvw+8OzyTzvDfq81xLK/l6pdIpZnYsdqyADJJPA71hJNrQ7KNRU5XaueWzaPpkd4sa+GtOaMvtONOB2jcBndjHIJPtjHvU2uaHpFh4f1K8s9Ksba6t7WWWGeG3RHjdUJVlYDIIIBBHSvSj8PPDouETy9T2lGJH9sXfYj/pr71k+MfAWgWfgfX7qGPURLDptxIm/VbpxuEbEZVpCCPYgg1HI+5u8TDX3T0D7Lb/8APCL/AL4FRRW0BkmBhjOHwPkHHyivJ5bVoonkOqa8QiliBrN3k4/7aVnWVx9pvntv7S1gOAWLR67duDgL33jsR+VP2iIeEmt2j2S/0PSNUgWDUdKsbyFW3iO4t0kUNgjOGB5wTz71nf8ACCeD/wDoVND/APBdD/8AE1g+DbPbrExe+1SYfZz8txqVxMo+ZecO5Gfeu5+zp/el/wC/rf41ad1cxqU3Tlys5+28C+EGtYSfCuhklASTp8Xp/u1o6fomk6W8tvp+l2VpAQrmO3t0jUscgnAAGcAc+wq1bQIbWEkycoOkjDt9aFgT7VIMycIv/LRvVvemZhPbQCMEQxj50HCD+8Kl+y2//PCL/vgVFPAgjHMn306yN/eHvUv2dP70v/f1v8aAIoLaAxkmGM/O45Qf3jQ1tB9qjHkx4KMSNg9VoggQxnmT779JG/vH3oaBPtUYzJyjf8tG9V96AMTx1bQL8PvEpEMYI0q6IIQf88mr5jksLNY2K2VuSBx+6H+FfWGq6Za32j3tpcrJJbz28kUqGZxuVlII4Poa5n/hUfgn/oFXH/gyuf8A45WkJKN7nqZbjqWFU/aQ5r27abnzhHaWrOobT4QCOf3A/wAj6V1vw4srWP4meH9ltCuZZgdsYGR9mlr16P4S+C2eYHS7jCvgf8TG5/ug/wDPT3q/pnw98MaBqlvfabpzx3ILKsj3c0pUFTnbvc7TjjI5wSOhNVKomrWOzEZtQq0JU1T1fXQ6f7Lb/wDPCL/vgVFbW0DWsJMMZJQEkoPSpfs6f3pf+/rf41FbQIbWEkycoOkjDt9axPnwW2g+1SDyY8BFIGwerUT20AjBEMY+dBwg/vChYE+1SDMnCL/y0b1b3ongQRjmT76dZG/vD3oAl+y2/wDzwi/74FYY8GeFbp5Z7jwzo000ksjPJJYRMzEsckkrkmtz7On96X/v63+NRQQIYzzJ99+kjf3j70AYjeBfCH2qMf8ACK6HgoxI/s+L1X/ZoufAvhBbWYjwroYIQkEafF6f7tbbQJ9qjGZOUb/lo3qvvRcwILWYgycIesjHt9aAMn/hBPB//QqaH/4Lof8A4moovAvhAyTA+FdDOHwP+JfFx8o/2a6D7On96X/v63+NRRQIZJuZOH/56N/dHvQBnWXhjw/pWorLp2haZZyNE6s9vaRxkjKnBKgcVo3NtAtrMRDGCEJBCD0rzr4pXV5aajolpa397bQzw3Msn2e6kiZmQwhfmUhsYduM4ORkcDHCtqWp2jRzrq+sylXBCPqk7qTngFWchhnAIIxzzUuSTsctXFwpT5Gnc+hPstv/AM8Iv++BXP2ltB/wsHWB5MeBpVgQNg/563deK2mpahcx7v7a1sEAZ26xckDIzj7/AFruvhWJZ9f8QG5u724YWtkA9xdyysBuuONzMTj26cn1oUkwpYuFSfIk7npc9tAIwRDGPnQcIP7wqX7Lb/8APCL/AL4FRTwIIxzJ99Osjf3h71L9nT+9L/39b/GqOo+eLrSNMuNY1iSbTrSSQ6regs8CknFxIByR6VUOnWvkzQRaZZLE0qExG0ypwSoY9ASAzEHtkjvXs3/Ct/C93NcXMtnd+bPcSyyFNSuUBZnYk4WQAZJJ4FMPwy8Ki4RPsl9tKMSP7VuuxH/TT3oA8W1rRdKi0LUJI9MskkS2kZWWBQQQpwQcV9MfZbf/AJ4Rf98CuOu/hd4SaynVrK8ZTGwKtql0QRjoQZOa7H7On96X/v63+NAEUVtAZJgYYzh8D5Bx8ooltoBJCBDGMvg/IOflNEUCGSbmTh/+ejf3R71xPxRaa10rRha3l7bGXUwjtb3ckbFfs8zY3KwOMqD+FAHd/Zbf/nhF/wB8Cora2ga1hJhjJKAklB6V4FcX17btEG1nXMOwXJ1i547f3+etJaX11cKwTWdbUJgbRrF1wOwPz8H2oA3/AIkabYXPxBcT2VtKE0q2KiSJWxmW4zjI9h+VcdeaPYwsDBo2nyLtyV+yKSTkDr+J7dqfJafbfEN0bq81KdktIMPJqE7NgvLxuL5x7dBk+ppl5ZQWjA/6a6FckjUZweoHTd7jvQBNbaNpcsO+TRrFGLH5TbKOMnHb0r174XWlsvgCzVbeIKtzeKoCDAAupQBXkNtptpcw+asl+AWIH+nz84JGfv0/QvtMOmtHDqmrwxpc3AVItTuEUfvn7BwPqe5yTyaAPoPygZdotItuTyYh0z61keOraBfh94lIhjBGlXRBCD/nk1eLDVb9rryV1XXGO4rxrF3kYOCfvY/Wk12S8Ph7Uw2r6zIv2SXKSapcOrDYeCpcgj2PBoAZLomkpC7JpFizKpIH2ZOT+VV4dHsJJUDaRp4jw24myAJIxjr06/pViXSrWKF5DJfHYpbH2+ft/wADqvDY280qIDd7SGyw1Kc8jHT5uev86AOj8H2FnY+PNBFpaQW/nzyxS+TGE8xPs8zbWx1G5VOD3UHtXuX2W3/54Rf98CvCfCemwW/j/wAOMkl0S1zMD5l3K4/49Z+zMcdOte7fZ0/vS/8Af1v8aAIra2ga1hJhjJKAklB6ULbQfapB5MeAikDYPVqLaBDawkmTlB0kYdvrQsCfapBmThF/5aN6t70AE9tAIwRDGPnQcIP7wqX7Lb/88Iv++BUU8CCMcyffTrI394e9S/Z0/vS/9/W/xoA4jwZ4M8K3XgXw9cXHhnRpp5dMtnkkksImZ2MSkkkrkknvW5/wgng//oVND/8ABdD/APE1h+DPCenXPgXw9O9zrIeTTLZ2EetXiKCYlPCrKAo9gAB2rc/4Q3S/+frXP/B9e/8Ax6gA/wCEE8H/APQqaH/4Lof/AImj/hBPB/8A0Kmh/wDguh/+Jo/4Q3S/+frXP/B9e/8Ax6j/AIQ3S/8An61z/wAH17/8eoAP+EE8H/8AQqaH/wCC6H/4mjwJ/wAk88M/9gq1/wDRS0f8Ibpf/P1rn/g+vf8A49R4E/5J54Z/7BVr/wCiloAP+Ee1T/oc9c/782X/AMj0f8I9qn/Q565/35sv/kej7H4w/wCg7of/AIJpv/kqj7H4w/6Duh/+Cab/AOSqAD/hHtU/6HPXP+/Nl/8AI9H/AAj2qf8AQ565/wB+bL/5Ho+x+MP+g7of/gmm/wDkqj7H4w/6Duh/+Cab/wCSqAD/AIR7VP8Aoc9c/wC/Nl/8j1heKZr3wrZ2t3ceKfEVxFNOYSsEFk0mfLdxtX7N8xJQKBkfe68Vu/Y/GH/Qd0P/AME03/yVXLeKLhrWVZPEniXw+PsYP7qbRrlkIkjfJMYudr5RZBnBx8w4zSew0O0vV31d7WO38UeKkmuVykU1rYIynY7lWBg4I2Eemcduazo9f1hbrT4b3X9XtVufMZ5y9q8SopUKyutlhtxJA3FFJXhmyCbOm3lvqV9Ztp2q+F5rmSz/ANGkj8LT5MIU/Irefx8u793nOM8day7S+gjvNN077L4bsZ5JZkhhk8NIhgOMOdouyfmxg7MkYw2MHD+1YlfDcjtvGery2FpcT6tr0T3JSRY1NpJsgYZ3sRZYVh3Bwo4y4zV+bXPEStc+RqusSIJfLtpGuLEK/JwXItD5eUUuANxxjIXIJzbfxPBPY287x6BAl7eRzxRz+HEVpXf7twB9s5PB/wBvj7tT3N1sn1CNtI0SZ5CImx4VX/TQr7RjddjKgpkF8AhPlzik9/68hrb+vM8suFlvNR1C5XULwiW+uHzIkQY5lflsIBk9TgAZ6ADiq7xypv8A9Nu22DJIWL/4mprua7uNU1KeK6tHSS+uXDLbMqtmZzkDecA9QMnA4yetVS9zuYme1LD5T/ozEn2+/wA17Ua1NQS1R7dHLsTKjCajo0tbrXT1LAtZiAft9yM9isf/AMTXrfhXwebnwfolx/wkGrRebYQP5ca221MxqcDMJOB7kn3ryEG/xxcW3/fhv/i69r8I23iVvBehGDVtJSE6dbmNJNMkdlXy1wCwuACcd8D6Cvi+N669jR5JW1e+vReTFWw+IwrXOmr+fp2ZXttAS6vI7dNc8QgyR+aHZbPbt7H/AFWefpWd458KNYeE57ka9qkxS4tgElW32nM8Yz8sQPGc9eo5yOK3rP8AtX7UkNpqmiJNIpddmgTrkcZOfPxg4HPfArL+IUPiKLwXdvdappcsKz2xKRabJGxPnx4+Yzt3x25HHHWvj8vrSWY0Fzq3NHSzu/eX939TmqVKsqco3eqfX/gnnE0Elum+TV7tVyBnbD/8RSRQyzSSIuqXmUODlYfUj+57Gqsl1qAUF5rMjt/orH/2emxXN9vfy5LJWz8xFowz/wCP89a/oH61S5utvV/5nz/9n4i2y/A9V+DdvKmseIla8nkP2ezO5gmfvXHHCgf/AK69WnicRj9/IfnTqF/vD2ryT4KPdy6r4jMksBcQWYysRAxuuO24+9etzrP5YzJGfnTpGf7w96+Ux0lLEza2udlOEoRUZbol8l/+fmX8l/wqKCJzGf38g+d+gX+8fapdtx/z1i/79n/4qooFn8s4kjHzv1jP94+9chYNE/2qMefJ9xucL6r7VieOonHw+8SkzyHGlXXBC8/um9q22Wf7VH+8jzsbB8s+q+9Vdb09tU0DUdPuJgILq1lgkMaYYKylTgkkA4PoaAPJ5NMu4o2kfxHqYVQWJ8u24A/7Y1VgiuZ7prY69q8cqjJV47X29Iz6iu2PgPXyCD4i0wg9QdIk/wDkioo/h7qKPm21bSYZUGyRxpDfOTzkYnGBjaMEnlc55wMeSR6TxNLo3+IvgfT7mDWpmk1i+uAbdhslSEAfMvPyxg/rXf8Akv8A8/Mv5L/hXATaT4m8LIL6DW9JnaQ+SVfSpAADzni4/wBmqs3i7xZAm+S+0MDOABpcxJ+gFxk1UWoqzMKlOVWXPBaHoltE5tYSJ5BlBwAvHH0oWJ/tUg8+T7i84X1b2rzez8XeKZrdfs+oaG6IAoJ0uYdhjrcemK6Hwlr2ratqmpWeoPZNPbQwSiW3geNWWRpQF2l2OQYyc7udw4GMmlJPRGMqM4Lma0OnnicRj9/IfnTqF/vD2qXyX/5+ZfyX/Cop1n8sZkjPzp0jP94e9S7bj/nrF/37P/xVUZEUETmM/v5B879Av94+1DRP9qjHnyfcbnC+q+1ECz+WcSRj536xn+8fehln+1R/vI87GwfLPqvvQAXMTi1mJnkOEPBC88fSpfJf/n5l/Jf8KiuVn+yzZkjI2HIEZ9PrUu24/wCesX/fs/8AxVAEUUT+ZN+/kGH9F5+Ue1EsT+ZD+/kOX9F4+U+1ESz+ZNiSP7/P7s/3R70SrP5kOZI/v8fuz/dPvQBL5L/8/Mv5L/hUVtE5tYSJ5BlBwAvHH0qXbcf89Yv+/Z/+KqK2Wf7LDiSMDYMAxn0+tAAsT/apB58n3F5wvq3tWN4wkvLTw+HtNQnt5nvbOESqkbFRJcxIxAZSM4Y9Qaq3194gfxZd6dp15plvHBY287NcWMkxYySTrgbZkwB5fv1rL1keINRtnsrrXdKVYJ4J2MWiTnDxypIi5+0EHLBeBzg/jUSqRWhnKpFadRtrdXt3dx28fi7Xg8i7lzFp54OcHAhJ7Htx3xXR+Fbi6v8AQvNubuR5Y7u6ty+1AXEVxJGGIC43EICcADJOABgDEs7DxAsSy2mq6AiSKOU0WRcjtn/Sfc8Vo+BEvB4YYSzwNKNR1AOywlQzfbJskDccDPbJx6nrUUpNuzZFKTbep0DRP9qjHnyfcbnC+q+1FzE4tZiZ5DhDwQvPH0oZZ/tUf7yPOxsHyz6r71neJ7280rwnrOoxNA8lpYzzorxnBKxswB+bpxWxua3kv/z8y/kv+FRRRP5k37+QYf0Xn5R7V443xS8XIpZm0IKBkn7DN/8AH6P+FqeJi4SH+xhKV3SlrOUhm9V/ejA27eMnnJzzgel/ZGMWnJ+K/wAzn+tUu/4M0fi9byya34dVb2eI/Zrw7kVM/et+OVI//VXn8trPCm5tWvyM4+WOE/8AtOrniPxRr3iPWdON/PpkTW9vcbGhtJAMM0Ocgyn0XByMc9c8ZNzdagmn3N0l5ZSiCNpdps3G7aM8Eyeo6152Iozo1HTqKzR5uJkqlXmi9PT/AIBYgt57hNy6rfrwDhkgzg9OiV6F8IbeWPW/EStezyn7NZnc6pn71xxwoH/66mT4RalECI/EdggJyQukMP8A2vWp4I8O3nhvxbrtnNqMF272NlL5iWpiABkuRjHmN/dPOe/TjnNJpnThsPUp1OaSVjuJ4nEY/fyH506hf7w9ql8l/wDn5l/Jf8KinWfyxmSM/OnSM/3h71LtuP8AnrF/37P/AMVVnokUETmM/v5B879Av94+1DRP9qjHnyfcbnC+q+1ECz+WcSRj536xn+8fehln+1R/vI87GwfLPqvvQBl+LZrrTvBmu3ttdyJcW2n3E0TFUOGWNiDgrzyK8rk8U+KokLt4pvz0GBa2nJPA/wCWNem+Oln/AOFfeJcyRkf2VdZAjP8Azyb3rxKWLVPKbzb2wKdwbFzn8PN5oA2E8Y+JfORF8U3+6b5uLezPbH/PL/Z7VQ8Qanr2qyaVbX/iC8nj+2FlBgt12MIZeRtiHbI5yOfXBFFUvleNFvNPViAVH9nuMdcf8tOO/wCtWrPR9V1jxJountqVnEZrl9sgsmO0iCVuR5vPAI6jrntggEE1tPCUDazqHzttB2QYH1/d0QW084YprN/xjqsHIPQ/6v8AnXoT/CjVJMb/ABFp7bTkbtIY4P8A3/plv8K9U8pZI/EOnR+YAxC6Qw6/9t6APN4rC5/t27X+1rwEW0BL7IcnLS8f6vHGPTufbEtzHPasPM1bUipGSypb4HIH9zPcVp694d1Xw/4unsxqtnO72FvKZPsLKMGSYAY80/3TznnI4GOcy5N9GyrcX1hyMgtp8hGMjv5mOuP0oAlhtJ5496a1f7dxHKQdjj/nn7Vm6eksdvKp1W+TbNcM21YMYEsmTymcnBPHr2FaUMWpmP8Ac32n7ASPlsnAyDg/8tfWuj8IfDvUdc8OpqI1qwh824ulKPpjSEYnkU8+cOCQTjHGcc9aAKHhDQ28R+JI9Pn1vU0t3sprjdGtvu3JJEo58sjGJG/Su4vvhJp0thcxyeINceN4mVlJthkEHI4hzV7wx4GuvD2vf2hc6tDdzm1kgjEdmYlVWaNmyDIxJyi45GOeuRjr7lZ/ss2ZIyNhyBGfT60AcT/wqex/6GLXPztv/jFMT4VWTPKD4i1z5GwP+Pb0B/54+9d9tuP+esX/AH7P/wAVUUSz+ZNiSP7/AD+7P90e9AHKaV8PLDRdZs9QGqandzQu3lC4MO2NijKWGyNcnaWHOR8x4zgjsPJf/n5l/Jf8KilWfzIcyR/f4/dn+6fepdtx/wA9Yv8Av2f/AIqgCK2ic2sJE8gyg4AXjj6ULE/2qQefJ9xecL6t7UWyz/ZYcSRgbBgGM+n1oVZ/tUn7yPOxcnyz6t70AE8TiMfv5D86dQv94e1S+S//AD8y/kv+Fc7441fUPD/hO41K1e1aaKa3VfNhZlG+ZEJIDgnAbPWuBX4l+KWcKtzoRJ6EadNj06+fjtQB1PgzQtRm8C+HpU8WazAj6ZbMsUcVmVQGJflG6AnA6ckn1Jrc/wCEe1T/AKHPXP8AvzZf/I9Yfgy18VN4F8PNb6zo0cB0y2MaSaTK7KvlLgFhcgE474GfQVufY/GH/Qd0P/wTTf8AyVQAf8I9qn/Q565/35sv/kej/hHtU/6HPXP+/Nl/8j0fY/GH/Qd0P/wTTf8AyVR9j8Yf9B3Q/wDwTTf/ACVQAf8ACPap/wBDnrn/AH5sv/kejwJ/yTzwz/2CrX/0UtH2Pxh/0HdD/wDBNN/8lUeBP+SeeGf+wVa/+iloAX/hJv8Ap0/8i/8A1qP+Em/6dP8AyL/9aufooA6D/hJv+nT/AMi//Wo/4Sb/AKdP/Iv/ANaufooA6D/hJv8Ap0/8i/8A1q5zV9c8KahqmdUjsjfxx/ZQGv8Ay5EEmCFwCCGOMqfvDsRT65TV/CekXGpNfXupXFuJpBJ5BljETOAOQGU/NhQc5yMcY5o66h0OlstZ8JJdRiyS0NxCp2iPUizjahUnrnIVzknn5snnmsu31PwU8Njax6dfyRbzDAJZ7xlBxkIzMOAB8yhjgfeXHWi18M2dlNFNDNcB4uVJK9drLn7vo5P1xVKxtNGEVrAuv/a3kE8cDtcQl5GbG8jao3MMHnk/Mc5oW9w6WLdtrfgKey329hIbeS4GMTXI69AOOIcdh+79qSbWfAsYv4mt7zBZUmSO8uyN6YT92F/iGApKc4yDwTWKnh3wnNbxbNYikjiuFihcXELeWR92FTt4PPH8fPDVPNpehxm883xM8Zh2eYWuIM2xHA5KZGSW4bIyxOM80vT+tv6+4aOCuLO6vNS1K40+GzFnJf3TQgzsML5z4GAhqu+h6iSzvDZcjkm6f/4itW3maya7trbTbmWCK9uUjeN4tpUTPjGXB/SpjfXBBB0e9IPUbof/AI5TlWneyZzviDMqa9lGa5Y6JWjstDGTTdRz5SLYEoMFRdMSP/HK9C0Xxtq2j6Dp2mf2HZTfY7aO38z+0XXfsULnHknGcdM1x0LywOCulX+B/CXgxnAGfv8AXj9asfb7n/oEXv8A33D/APHK4MdhKOPio4mPMltq1+TRjiM8x9e3tJp220ivyO88Na5qeq6hdRad4d0+Oa0hjLNPrEpGyQsAF/cHp5R44x26mtDxPpPizxHoE+l/2fotv5rxP5v9pyvjZIr9Ps467cde9c18PdVvINb1po/D+pXJa2tQViktwUw0+Cd0oHOTjGehzjjPoH9v6l/0KOtf9/bP/wCSK8+OTYKlWjVhD3otNPmk9Vqt2aQxldxV2vwPKF+HOvXMixJe+HnkycKmoybsjr0izVgfCvxUpJB0Xnr/AKZL/wDGa7yze5s5llHhbxFMyIqIJbqzIULnHAnA7n6dq0/7f1L/AKFHWv8Av7Z//JFfQf2jif5vwRbxla+j/I5L4f2eoeC/EOuWepRWss09pZyr9mnZlC77gdWQHOQe1d7J4j8xQv2XGGB/1noQfT2rj1u573xtqUlxp11YONOtFEVy0RYjzLn5v3bsMc46546Vp0ueU/eluzWMnJc0tzoP+Em/6dP/ACL/APWpkfiPy1K/Zc5Yn/WepJ9PesKigZunxHmZZPsv3VIx5nrj29qJfEfmQvH9lxuUjPmdM/hWFRQB0H/CTf8ATp/5F/8ArUxPEe1pG+y53tn/AFnTgD09qwqKAJPFWt3l7pccdlYwNIJgxE1yUGNrdwjc8jtXFXM2smLdcadpaIhzuOqSJtPTr5Ix1rodYuJba0R4rKe7YyAFISgIGDz87KMfjnmufnv7ydVB0DVUKNuVlktcg4I7ykdCaxn8R6WF/h7kNh/advCwstM0ooW+Yrqkj8gAdTCfao7Px1qfhHxPqBn0OzuJLqztvlTUGAUK8+Dkw8k7jxjjA5OeJLCe60+Jo49B1dwSDmSW1OMADtKPSuQ8U3txJ4nZ30q8ib7HENjtETjfLzw5GOfXPB9q2wkIzrKMtv8AgFVEnCzO+m+Nt4VCt4ZtV+YMM6qexB/54+1PX44XrruXwxasp6Eaqx/9o15MZ5jJv+w3QOMEbouf/HqVLiVEVBp9zgDAy0f/AMXXsfU6PZ/ic/sYHtej/EzWdS05buDw3YCN5JQBJqrg5EjKekB7g1O3xE1fz1Y6JpAIJj2/2y/3jjj/AI9+vHT3rz/wjqV1F4chRNEv5lE053xvAAczOcfNIDx06dqtgThgx0XWjtGFBntsKARgY83pwOD175r8+xOaYqniKkFJJJtLbv6npQwNCVOLs7tef+R2Wp/EbW7TSby5l8OaeY4YHkfZqzk4CknA+zjmsY/HK9AJPha2AHUnVD/8ZrE8Q6ndyeGdVRtC1CNWs5gXd7fCjYeTiUnA9gTXnzzyupU2Nxz7x/8AxVevkmJq4qE3Xs2npb/gHXh8swk5SUk9Ld/PyPWU+ON2ruR4ZtiZDuA/tQ9MAf8APH2qa3+M2oX+pWdpH4YtVklkYIW1RsZCMef3HoDXjiNIjBhaXZx2Lx8/X5q0tFu508S6W66ddOyyuQitFlv3Mg4y4HvyR0r08X+7w85w3SbX3CxeWYWlhp1Ixaklpv8A5HtsvxG1i32+doWkx7vu79ZcZ+mbeiDx9riwrGvh/S32KFJGrv6f9e9chc3l1dRhH8P6oAM/dktu6lf+evoTTbK4uLGNki8P6qQzZO6W2PYAf8tfQCvjf7YxnL8Ub/L/ADPkuZm9b+KNduvGOpXKaHpokOn2kbRtqb4AElwQQ3kck7jxgYwOTni1NearcSzSTeGtIdptvmbtXlIbbgjI+z4/hH5Vi+HLiW58Tas8tnPaMLO1GyYoSRvuOfkZhj8c8V1VfS4NutQjUqbtaj9nGWrI18QeIkUKugaSqqMADVZAAP8AwHqLwhrPiRNCkEGiaVIh1C+bMmqyIdxupSwwLc8AkgHPIAOBnAs1l+F9WvbbSJoYfDup3ca6he4ngktgjf6VKeN8ytx05A6V5+eYqtgsOqmGsm5Ja22s+7NqFGHNsdA3ifWBLh7DQVug/lJD/bT/ADZ5OT9nyGGFwMHOTyMc5vjHWPEsvgjX459E0mOF9NuFkePVZHZVMbZIU24BOO2Rn1FRpPeLeJcnwxr7Mjs6KZrLClslv+W2ed3c9h75reLtav5fBeuxv4Y1aFX064VpZJbUqgMbcnbMTgdeAT7GvnIZ/mEqsYqUbNq/w9/U6HShqeVSNqEkZWSysinUg3TY4/7Z1FEt3HOTHZ2QkC4IF4+QOO3l+wqWW5mmjMbaXe7T1w8Qz/4/UUTyxS+YNOvydu3DSQkdAP7/ALCv32TfMnd/d/8AanzK26ff/wAEtWFjq2q6/Fbx2tiH+xzEh7pwpXdEDyI855Hb15GOdq68F+ILizuoFg0pGuInjLG+lbbuB5x5Xqc0ngueSbxknmWs0GNPnx5hQ7v3kPTax/WvSq+QzZJ4yb9N/Reh30MPTnBSktfXz9ToP+Em/wCnT/yL/wDWrDtfEOPHWrS/ZfvaZZLjzOmJbr296jrHtv8AkctT/wCwfaf+jLmuA7TtZPEfmKF+y4wwP+s9CD6e1P8A+Em/6dP/ACL/APWrn6KAN2PxH5alfsucsT/rPUk+nvQfEeZlk+y/dUjHmeuPb2rCooAu+I9Ul1nwvq2lw26JLe2U1ujvKdqs6FQThenNecSeHfEUqFHtNKKn0v5R/wC0a7qigDgE8K65GyMtjpIZBhT9vlyOv/TH3NauhaTrdj4n0rUruDTxBZSvIwhu3dm3QyRgAGIDq4PXtXVUUAdB/wAJN/06f+Rf/rUyLxH5cKR/Zc7VAz5nXH4VhUUAYHi6x1bWvFB1Swt7LymsorcpPdOjBkeVs8RtkHzB+VYM3hnX5xiWy0lhjH/H/L6g/wDPH2Fd7RQBwkXhzxDDGI47TSgo6D7fKf8A2jXoHhK6l8O+GrfTZokmlR5ZXZHIUNJK0hAyOQN+M8ZxnAzioqKAN0+I8zLJ9l+6pGPM9ce3tRL4j8yF4/suNykZ8zpn8KwqKAOg/wCEm/6dP/Iv/wBamJ4j2tI32XO9s/6zpwB6e1YVFAG6/iPc0bfZcbGz/rOvBHp70/8A4Sb/AKdP/Iv/ANaufooA3YvEflwpH9lztUDPmdcfhQPEeJmk+y/eUDHmemfb3rCooAd4yu7nxD4YuNNtLeJJ3lgkUzTEL+7mSQgkKSMhCOnevPx4X14MjCz0vKABf+JhLjA6ceTz1rvqKAM7wj4p1+38F6FBDoWmSRR6dbojvqkiMyiNQCVFucE+mTj1NbP/AAl/iT/oXtK/8G8n/wAjVxXhjVr2Pwno0aeHtTlVbGACRJLba4CDkZlBwfcA1q/2zf8A/Qs6r/38tf8A49QB0H/CX+JP+he0r/wbyf8AyNR/wl/iT/oXtK/8G8n/AMjVz/8AbN//ANCzqv8A38tf/j1H9s3/AP0LOq/9/LX/AOPUAdB/wl/iT/oXtK/8G8n/AMjVr+BP+SeeGf8AsFWv/opa4j+2b/8A6FnVf+/lr/8AHq7fwJ/yTzwz/wBgq1/9FLQBQ/sTUf8An3/8fX/Gj+xNR/59/wDx9f8AGr//AAmWl/8APrrn/ghvf/jNH/CZaX/z665/4Ib3/wCM0AUP7E1H/n3/APH1/wAaP7E1H/n3/wDH1/xq/wD8Jlpf/Prrn/ghvf8A4zR/wmWl/wDPrrn/AIIb3/4zQBQ/sTUf+ff/AMfX/GuZ1b4b6jqesNf7449ygcxKzjClcB94+XnOMde9dr/wmWl/8+uuf+CG9/8AjNc94o1ldUFrLpaaxDcW4lKs+jX8fzMuB8ywEgZ6n09elJh5GRp/wwudOvI7qJITIm7cTEnz5RlOfm5BJUkf7I/CFfhlre+1le8gE0JYs8VuE3k4wdvmkZGAOQQABtC4zVnS77UINTjvb+612UfvBJbrYaoYyrCQgAGDGQxjw2MgA49DjWthNDPplzDaXNhNatK7Jb6RfyIGJBGzdaAqpxhgpU9y0hJoW4X0uWk+EmoR20MCXZVYGVY9q7R5S9AwEnzN7n5T3U1O3wy1ktKwuLTduDxMbQZVj98tiUBtxJJ4BzjkhQKw7bw+9np1vaQC+jW3uUfC6JfYmK/8vD5tSRKe4XB4GJB1q1c6f9ofUHk0eSV7h1kbfpupbbo53MJQbU8BjleWACqAoyTQ9/68v6+QR2OVtl/sxrywNtfyfZr66i3JZyyA7Z3H3lUg/gala6DKVay1IgjB/wCJdP8A/EVq6Lrek2FlPbXesWyTx3t0HF1IIZT+/kOWR8MpPXBAPNRXWr6c00r2vibTow5bhr8EAFQBgZIGDk8e1fO181rxrzpqGib1111PNeCpyfM7r+vQxbcGCbzPs2pNnlj/AGbPljgDk7enU496sxahHPEksVtqEkbqGR0sJyGB5BB2ciumHibQcf8AIc03/wAC4/8AGszQvEGjxeFNMgbWtPhnSxiQh7lAUYIByCeoPasVnGJcW/ZdV38ztwWUUMTJqpJq3p/kaHgbXrTR9X1ee/g1KGO4gtkib+zLltxRpi3SM4xvXr612c/xF8NW0RluLi/ijBALyaVdKAScDkx9yQK89h1vTxcJJJ4i0oRof9Wt+G45zyTz1HUHpxiq3i/X9GufDU8Vvq1hLIZYCEjuUYkCZCeAewBNXTzKvUrwg6ejaV9dNT1o5JhlH+I9PQ6nT/GPg2yu0uJNbuJGjUBQmkzpzzkkiPJJzzzzjnNbf/C0/B//AEErj/wXXP8A8brwKa/tHjIS9tw3/XYCmx31sJCXvrUqR2mH8q+o+qQ2uehLh3Cc38V/ge56TqVr4v8AGGrXmhu9zBDYWcTs8TQkN5lycYkCk8Ec9K6FtGv0GWgwMgffXucetcN8DLu2bUfEjLcRFfKsxkOMZzPXsE9zAYwBNGfnQ8MP7wqeVR91Hi4mhGhVlSg7pdTmv7E1H/n3/wDH1/xrl5vE+mw3M8DC+d4JXhkMWn3Eih0YqwDKhBwwI4PavUvtVv8A894v++xXi41nS9NvdTtr/UrO1uBqd45innVG2vcSMpwTnBVlYHuCD3qZNpaCo01UlZuxp/8ACV6Z/wA89T/8FV1/8bpsvjDSIIXmm/tGOONSzu+mXICgckk+XwK5+XVbWSX7XDr2m/Zo5gJJDfjbycquBwDtVxjPOCfo/XNc0i/8P6lZ2eq2NzdXFrLFDBDcI7yOyEKqqDkkkgADrUc77G7w0NfePSv7E1H/AJ9//H1/xpo0a/YsBBypwfnX0z6+9dZ9qt/+e8X/AH2KiiuYBJMTNGMvkfMOflFanEcZq+m31np73MlnO6RkFlgjMz8nHCJlj17D36CuVu5XuYlT+zNaADZIfRLtlb2I8sZ9fqBXsQuYCCRNGccn5hxR9qt/+e8X/fYqHBN3OiniZU48qR41YxTaUsttJZaxOQ+N0WjXJTgAHDKhDA4zkE5z1PWua8Sabqt9rn2+20PWZLd7ZIQRpk4YMrOTldm4DDrgkYPIBO04+hba5gW1hBmjBCAEFh6ULcwfapD50eCigHcPVq0oydKanHdDeKm1ayPmQeHdbnnz/YOrjCE4l0ydRwCTglQMnpjqTgDJIFJFoWsxRKg8Pa5hRjjSrgf+yV9OT3MBjAE0Z+dDww/vCpftVv8A894v++xXb/aFTsvx/wAyfrEux4T4X+12GgRW1zo2uJKssxKjSLpsAyuRyI8dCKf9kl81S9prZwdyqNBuckgjk/u8k8cnrz1Fe3QXMAjIM0Y+dzyw/vGhrmD7VGfOjwEYE7h6rXzNTJaFSrKq5STk23t1+R1LM6qio2Wnr/meLa9JcXXh3U7aHSNcaWW0ljQHR7oZYoQOTHgfjXDyaDrjxsv/AAj2ucj/AKBVx/8AEV9Q3NzA1rMBNGSUIADD0qX7Vb/894v++xXbl+Dp4CMo0m3fv/wLG9PO8RTbajHX18/PzPlSPw7rqyA/2FrbbRgj+yZ89On3OO3FaOk6VrFr4g025n0DXEhilcu39lXBxmJwONmTyR0r6ViuYBJMTNGMvkfMOflFEtzAZISJozh8n5hx8prrr/vqUqUtpJr7xVs5r1aMqLikn6/qzxu/T7dGivpOtAoSQx0S6OMqR/zz9wfwpNPMtpCwNhrs28hg50a76bQB/wAs/QV7V9qt/wDnvF/32KitrmBbWEGaMEIAQWHpXh/2Bh+Xl5pW+X+R4vIjxvTdSW38U6k0thrClrK1AX+ybktw8/JXy8gc8EjBwcdDjc/tyD/nw1r/AME13/8AG619Q1/RtL+IOonUNWsLQS6VZCM3Fyke/Et1nG4jOMj8xVG68T6JNcXTReMNDRJNgiJ1QfIAV3DaHA5w3I556ivRpQ+rwVGGqRnKo4vlSK39uQf8+Gtf+Ca7/wDjdHhHxBawaE8b2esk/br1sx6PduObqU9VjIzzyOoOQcEEVtweMvCsNvHG3ivR5GVQC7ahFk/+PVd8CX1pN4YaaK6gkik1HUHR1kBDKbyYgg9wQc5rmx+Ap5lSVGtdJO+nzXVPuaUK8rt2ObFzp51OO6ltdXcpK0qr/wAI7ebjknqfL5xlcHHGPfh/ijW4b/wjrVnbadrjz3FhPFGp0W7XLNGwAyYsDk9TXoLXMH2qM+dHgIwJ3D1Wi5uYGtZgJoyShAAYelecuF8Jzxm5ydttV/8AInT7eR86TabqssTRjRNdTdwSNJuM47/wVDDpGrJctKdI1xzt2sP7HuM5wOp2e3619Lfarf8A57xf99ioormASTEzRjL5HzDn5RX37z3EN3cY/j/meb9Sp2td/h/kfPmk3o0HxTb3Gq2Wp2cb2U6IZtOuFLHfCeBsyenJHTIz1Fdb/wAJvoX/AD1vf/Bdcf8AxupPi9f2cGt+HZJruCNPs14u55ABndb8Z/A/lXn0+saZJHhNXs0bI5FwnTv39K8rFYqeIrOrJavt9xlOtLDv2UI3R3v/AAm+hf8APW9/8F1x/wDG6k8NTp4j8U6vcaWsskcVlaI5kiaEg77g9HAJ+ted2mrafFHtl1ayY4GP9KVu3JyT+ldv8MfFHh+w1vXZLzXdMtkltrRY2mu40DlWnyASecblz9R61gpNsuhiZ1KnK42R00vhPVRd/atyqfMyFwMZJAH8XXtn0Y9OMWrXwzqVvLO/lKfObcQCowee+457D8K1J/HXhAxgDxVoZ+dDxqEX94f7VS/8J34P/wChr0P/AMGMP/xVUdx59e+NdBtLq6spb24S4gkeCTZZzPsdSVYAhCDgg9MjispPF3h+MOBqU5DRCIZ065zjHUnbyc/55JPDatqunSeINZlS/tWjk1O7dGWZSGUzuQQc8gggg+9ZzXto27OoW/LAgi4A4z6fSvQhg6coqTlujpjRjZO56pb+O/DNnZrG9/PsjB+b+z51AH/fHQD+Vdvc+HdSuI1URsmHDHDrzg5x1r5y1DULJ9NukS8t2ZoXAAlBJOD719Rf8J34P/6GvQ//AAYw/wDxVYYmjGk0ou5lUgoWSZzS+EdTa2Nt8jbJA24gcNt643Yz0b0znitQ6NfqVBg5Y4Hzr6Z9farkXjrwgJJifFWhjL5H/Ewi5+Uf7VTw+LfDWo31rbWXiHSbm4ZyVigvY3Y4RicAHNcxmc5d+EdUurkygLGMY2jHPHBJ3dQTkehpsfhPU5J47thGWL+YNoAGOOmW644yRnntgY777Vb/APPeL/vsVFbXMC2sIM0YIQAgsPSgDmP7Gvy5TyPmABI3r3/H2qnqXhjUbuOIEGNUkBKkqyvyBgjPIPT8a7NbmD7VIfOjwUUA7h6tRPcwGMATRn50PDD+8KAOXh0HUooY4zCWKqFLF1ycd+tRz6DqF1ayRJGybsqWV1yOcHvXY/arf/nvF/32KiguYBGQZox87nlh/eND1BaHCt4S1MSNGBGFlfzWG0Z4PY7uDyBntjgA8086Pc6Bo91dXgC2ttG9xK4x8iKuWOAST0J7mu3a5g+1Rnzo8BGBO4eq1ieOrmBvh94lAmjJOlXQADD/AJ5NQB53eeKtHufL2z3iFDnJ0q5P/sg9wfrVRtb0KSNVklumKIUU/wBk3P3SQcfczgYIAz0NYMuuaU0Lqmr2IcqQp+0pwfzqvDqumLKjyazZYUMNovQR2x1PPfr60AdsnjXQoI4YpLi8LkBFJ024XeQM8Dy/QE4HpVW/8R6PeyBvtN4ihQMf2VcknnJBOzkEDGP/AK2OQv8AWtKe80xl1OzYJcszETqdo8mQZPPHJA/GrFzrWnSRbbfWdPjfP3jOpx+v0oeu4I6m08T6RBctPJc3jsyBDjSrkFsYwSdnsemOtdPod1D4jjmfSy0phIEiSIYnXPQlHAbBwcHGDggHg48rsdZsIomFzrGnsxORtulbsM9T65r0H4T6hZXGu+IZIby3kT7NZruSVSM7rjjIPuPzoA2JfCmpm4FxxuEm9fMKnBOAAPmx0GOnf15qex8M6lZ2/lGJW+bd8pUAev8AET1yeT3rr57mAxgCaM/Oh4Yf3hUv2q3/AOe8X/fYoA8M8N+ONAtPC+kW011cLLDZQxuBZTsAwQA8hMH6itP/AIT/AMN/8/dz/wCAFx/8RXkWn6hZJptqj3lurLCgIMqgg4HvVn+0rD/n9tv+/q/416ccFSaT5zqVCLW56p/wn/hv/n7uf/AC4/8AiKP+E/8ADf8Az93P/gBcf/EV5LJfWjtJi/twCMKRcAY/D61KNRsAoH2634/6bD/GhYKl/MHsI9z1X/hP/Df/AD93P/gBcf8AxFei+BP+SeeGf+wVa/8Aopa+Zv7SsP8An9tv+/q/419M+BP+SeeGf+wVa/8Aopa5sTQjStyu9zKrTULWYf8ACd+D/wDoa9D/APBjD/8AFUf8J34P/wChr0P/AMGMP/xVdBRXKZHP/wDCd+D/APoa9D/8GMP/AMVR/wAJ34P/AOhr0P8A8GMP/wAVXQUUAc//AMJ34P8A+hr0P/wYw/8AxVcbrvjR31a6l0nxtpEdoq/uIlv7HaxCA8l8ty4K9RwT04I9SrjNd1rxXaatdJplhBLZQrlN1lLI0hCBzhlcDk5UcHk98YJ1QPY5XQfGt7L4ivX1nxppcWlqsz20X9oaeMsSAiFlLMVAywbCn+8O1Z9n4plibTpW8S2xMLSFI5vEVu20bixE374h8r8q8vjGcJ0HWaP4g8eajq2ow3ekWdpawR3DwN9lm3SsuAke52Vc5OSwDKwztxgmpdK1LxQLDTrmdr65hFxMJVm0/wAqeVBCzKWXauweYNo+UE/Lyc8qOyfZf5/iEt36/ocFba5f22nW8I8Z2TyRXKGZptfidpnH3pFPnjbEePlOcYP7s5xVq58SpK+oOfEr/vHV2SPxJaqJQTuKxETjy9pIXgLlVbLNkKOk0SfxrfWEEN/qGqwXpu4o5pfsESKh2s0y4aLDRAKArjqz/ePSo7nWvFjPqDJc6xEgdW2popLQoxyPK/dsJCAVVsljksdqhcke/wDXl+H/AAQjt/Xd/wBdzzqxlaZLqV7iO5d726Zp4mDJITO/zKRwQeoPvSSwTksUkJ+fKqXK8YPcD1P5AVtaZothqEV3d6ro9hJqEuoXhuGkt0Y7/tEmRkjPHT8Khn8NWhlkWHQNNC5OGNvCBjnGPlJ54znP4V4NfO6cK86bjqm1uuj6Dhw5OpFVVU+LXbvr3KqghQGOSBycda2/DYDeEtIU5wbGEcHB/wBWO9KnhnQdi7tD03djn/RI/wDCszQPDui3HhfS5JNIsGlksomaRrWMsWKDJJI5P1rycwzCljaa0ceV+u9/NdiKmVSy9Lmlfm8rbf8ADmna2N/DcRF7rdAuCymRmJIQg8nsSc/gKqeNv+RVuP8Artb/APo5KrWvhm2W4iWfRNMaHgu5tIc/cORwP72Pypnibw/osGiGSHSLCN/tNuu5LZAcGZARkDuCR+Nc2H9msXSfNfWOyXf1IjP2c1Pe2pxcyu8ZCHDfXFJGsokJcgqR2J/lW9PoeneX+502xDZHW2Q8fl26/hTINEsfNcS6XZ7MnBNvH6nGMD09a/QvrK7HtvjSDfN7F/8AgX/AO8+B3/IT8Sf9cbP/ANCnr1+4/wBUv/XRP/QhXlHwhsLODW/EUcNpBGn2azbakYAzuuOcfgPyr1Ke2gEYIhjHzoOEH94VDlzO55tbF/W6jxCVubWxaqK3/wBU3/XR/wD0I0fZbf8A54Rf98CooLaAxkmGM/O45Qf3jSMyVv8Aj7j/AOub/wA1ouv+PSb/AK5t/KomtoPtUY8mPBRiRsHqtFzbQLazEQxghCQQg9KALVRQ/wCtuP8AroP/AEFaPstv/wA8Iv8AvgVFFbQGSYGGM4fA+QcfKKALVFRC2gAIEMYzwfkHNH2W3/54Rf8AfAoALX/j0h/65r/Khf8Aj7k/65p/NqitraBrWEmGMkoCSUHpQttB9qkHkx4CKQNg9WoAluP9Uv8A10T/ANCFS1VntoBGCIYx86DhB/eFS/Zbf/nhF/3wKAC3/wBU3/XR/wD0I0N/x9x/9c3/AJrUUFtAYyTDGfnccoP7xoa2g+1RjyY8FGJGweq0AS3X/HpN/wBc2/lUtc146toF+H3iUiGMEaVdEEIP+eTV8xyadZ+W2yzt92OP3S1cIOR6WX5bPGqXLK3Lb8b/AOR9eQ/624/66D/0FaJv9bb/APXQ/wDoLV8fR2EG9d9hbhcc/u0/w611vw4srWP4meH9ltCuZZgdsYGR9mlqnSaVzqr5JUpUZVnLbyZ9M1Fa/wDHpD/1zX+VH2W3/wCeEX/fAqK2toGtYSYYySgJJQelZHhnPn/koerf9gqx/wDRt3Tbqw1Ga4umiuVRJNgiJkk+QAruG0EDnDcjnnqK0b3wx4f1XUWl1HQtMvJFiRVe4tI5CBljgFgeKqz+BfCAjBHhXQx86DjT4v7w/wBmsZUuZ3uYyo80ua5cgjaG3jjaRpGVQC7dTVXwR/yL03/YU1H/ANLJqf8A8IJ4P/6FTQ//AAXQ/wDxNadlYWcFokMNpBHFEWSNEjAVFBIAA7AAAAVUKfK73HTpcjvcsN/x9x/9c3/mtF1/x6Tf9c2/lUTW0H2qMeTHgoxI2D1Wi5toFtZiIYwQhIIQelaGpaqKH/W3H/XQf+grR9lt/wDnhF/3wKiitoDJMDDGcPgfIOPlFAErf8fcf/XN/wCa0XX/AB6Tf9c2/lUTW0H2qMeTHgoxI2D1Wi5toFtZiIYwQhIIQelAFqvIPiD/AMlDl/7BVr/6NuK9a+y2/wDzwi/74FeN/EjTbC5+ILieytpQmlWxUSRK2My3GcZHsPyoAwLiKeRyY3wNhC/OV2tzzgDnt9MU+1SWOALMwZwTyCTxnjk89KzLjQrDefJ0mywEO3FtHgtz1yPp0p9roWmmAfaNIsRJk9beM8Z46DHSgGYMf+suv+vuf/0a1MaKRt2WPLAghyOM+n0qCPTrEvc5srfi5mUful4AkYAdOwpjaZbndizgX5hjEKYxn6ele/S5vZR06fp6HoRvyIn1L/kFXn/XB/8A0E1206u0LLGQGOOpx9Rnt9a4DUNPsk026ZLO3VlhchhEoIOD7V9Rf8IJ4P8A+hU0P/wXQ/8AxNcGYX5lc58Re6PFEguvNhd5VwgAZQzc9f8A63XPStzw1/yPvhv/AK+5v/SWevTh4M8KzFkl8M6M6QnZErWERCLjdhfl4G5mOB3JPeprXwx4f0q7im07QtMs5XJRnt7SONmXBOCVA4yAcewrzznNuorX/j0h/wCua/yo+y2//PCL/vgVFbW0DWsJMMZJQEkoPSgCVf8Aj7k/65p/NqLj/VL/ANdE/wDQhUS20H2qQeTHgIpA2D1aie2gEYIhjHzoOEH94UAWqit/9U3/AF0f/wBCNH2W3/54Rf8AfAr54utI0y41jWJJtOtJJDqt6CzwKScXEgHJHpQB9Dt/x9x/9c3/AJrWJ47/AOSeeJv+wVdf+imrwEaDbtdf8gqxWLcTkwRYxnjjbnp7/iKXWtF0qLQtQkj0yzR0tpGVlgUEEKcEHFAG3KrtC6ocOVIU+hqvDbyrKjyOcKGG0SMR2x169+vrVeXQtK8l/L0mx8zadv8Ao6de3aq8OgWJlRpNMtBGAwKm2i56YzgfXp7UAS63/rdL/wCvs/8AomSoLhZnjAhdUbOSSM0l/oulJeaYq6ZZqHuWVgIFG4eTIcHjnkA/hVi50PTxF/o2j6e0hP8AFAgAH5fh+NevgM0+qUnS5L3d97dvLyOWthvay5r2KtpHPHEROwZs8YYnsPX3zXo3wf8A+Q34i/69rL/0K4rz+x0OxaJvtWj2SvnjMEZ4wPQeua9B+E+n2VvrviGOGzt40+zWbbUiUDO645wB7D8qrGZt9ZoexULfO/6Co4X2c+e9/kep3H+qX/ron/oQqWqs9tAIwRDGPnQcIP7wqX7Lb/8APCL/AL4FeMdZ8l6b/wAgqz/64J/6CKtVmafp9k+m2rvZ27M0KEkxKSTge1Wf7NsP+fK2/wC/S/4V9HBy5Vp/X3HpRvZEkkUjtJhiARhSHIx+H1qUDCgenvVCTTLYtJtsoBx8uIUx+o9alGmWIUA2VuT6+Uv+FNOV9v6+4Nexbr6P8Cf8k88M/wDYKtf/AEUtfM39m2H/AD5W3/fpf8K+mfAn/JPPDP8A2CrX/wBFLXnZjf3b+f6HPib6XD/hBPB//QqaH/4Lof8A4mj/AIQTwf8A9Cpof/guh/8AiaP+EN0v/n61z/wfXv8A8eo/4Q3S/wDn61z/AMH17/8AHq8w5Q/4QTwf/wBCpof/AILof/iaP+EE8H/9Cpof/guh/wDiaP8AhDdL/wCfrXP/AAfXv/x6j/hDdL/5+tc/8H17/wDHqAD/AIQTwf8A9Cpof/guh/8Aia5rxrpfhfwrp1reweCdAuvMnaN4jYwpkCGRx8xGF5QZY5AGTXS/8Ibpf/P1rn/g+vf/AI9XE+LrfRdA1VC2j61qF/BbvPazHxDdoViwfNPmNJ+7AIQH2cE8A0m9Boisbvwjem2gPw+0OG+ntTcLbfZ4HbHlSPkbU+ZSY9oYdd2faqNpceGmi0x7nRPArCaWUOU0+NftEaAEmLJONuSvVyzDAAGSL1hf298bcHS9di861MoH/CUXrsJfKeQIAHwykIcMDzkcc1Rs9Uttulvd6jcSxTyyrJJba3qA85VUHdEPtB4Una3LHgnCjJD+21/W7JWsU/62G6JBaazYQY8MeC4b+S7igeL+xFdY2ZWZ4W/eArJGqMSe+QNoqO5u9AV9Q8rQfAaRwuuGk09CbVGOVaUZBbK7egUBnUZY5Ak0Q6jrNhBi+lhv5LuKB4v7T1F1jZlZnhb/AEsFZI1RiT3yBtFR3OqIr6h5WrokcLrhpNe1Am1RjlWlH2kFsrt6BQGdRljkBPf+vIa2/ruzP0XR7O7sp5zFd2W+9usW1veTQxwj7RIAiojhVAHGAO1Nn03bLJHCmrMQTj/TrogAZ7mUA549MZ710XhPwodV0Jr46zrFkZb28JtlaGTy8XMgwWkjZ2PHJZiSc0smhMrSrHrmsyOtwYFRfs5YkbuSBbHH3O2evOK+XxGW4t4mpKMlZt2V3pr6HqUc1wkaUYOLukruy7epnJoFmyKTNqQJGf8AkJ3P/wAXXmNhPdJpNqVv9RAECYRLyUAfKOAA2B9K95HgQlQT4k1sZHQra8f+Qa8t0fwbaTeGrC8fUdRBezjlKR+VgZQHAymfzNerkWIwuTupLNV7RTso6c1mr3+K1iK8lmVlhVbl3vpv6HNLeagZUVr3VFBHzf6bNwee+/2H5065aeYQxy31/JG9zCGV72Vgf3i+rf8A6q6KHwzYz3CRLqWoMCcM6PEVBOcYPk47e3tmpNW8GW1naQzR6nqDN9rtlG7ysDdMi5/1fUZyPcd69+rxLw97OVKFC05J2fJFWb21T01OOeV4lQc7qyXcqz6XEkeYmvGbIGDfT9+P71Mg02N5XV2vQATg/a5x3IHV+c9eK37vw3JBCHj1fUHJdVwxgXqcf88T61X07SF1AsF1XVE2orHPkdSTx/qvYH8a+ZWc4Zx5ru3oeD9VrW+L8Wdb8IbKKHW/ESK85H2azPz3DsfvXHcnPavUp4EEY5k++nWRv7w9684+GWmNYeI/EEIvrmbNpZNvlEefv3Ix8qgY49O9ejzxOIx+/kPzp1C/3h7V6tCrGtTVSOzPUoxcaai9yX7On96X/v63+NRQQIYzzJ99+kjf3j71L5L/APPzL+S/4VFBE5jP7+QfO/QL/ePtWxqDQJ9qjGZOUb/lo3qvvRcwILWYgycIesjHt9aGif7VGPPk+43OF9V9qLmJxazEzyHCHgheePpQBL9nT+9L/wB/W/xqKKBDJNzJw/8Az0b+6PepfJf/AJ+ZfyX/AAqKKJ/Mm/fyDD+i8/KPagCUQIAeZOf+mjf40fZ0/vS/9/W/xoET4P7+Q59l4/SjyX/5+ZfyX/CgCK2gQ2sJJk5QdJGHb60LAn2qQZk4Rf8Alo3q3vRbRObWEieQZQcALxx9KFif7VIPPk+4vOF9W9qACeBBGOZPvp1kb+8Pepfs6f3pf+/rf41FPE4jH7+Q/OnUL/eHtUvkv/z8y/kv+FAEUECGM8yfffpI394+9DQJ9qjGZOUb/lo3qvvRBE5jP7+QfO/QL/ePtQ0T/aox58n3G5wvqvtQBieOoEHw+8SkGTjSrrrIx/5ZN718xyWUaxsVa4JA4/0iT/Gvpzx1E4+H3iUmeQ40q64IXn903tXy5ukAOb2cYbB/1f8A8R1ralbU+hyFwSqc8b7dvPuOjtlZ1DC6AI5/fSf/ABXH0rrfhxaRp8TPD+GmOZZh807n/l2l9TW38Ovh3Y+LtGv7zUNW1SKS3vTboLcwgFRFG+TmM85c/pXoGh/C3R/Deu2mqQahqdzcRMwi+0PFtQlGBYBY1ydpYc5HzHjOCHOcbNWNsdmOF9nUw6g+bVbLf7zufs6f3pf+/rf41FbQIbWEkycoOkjDt9al8l/+fmX8l/wqK2ic2sJE8gyg4AXjj6VgfMAsCfapBmThF/5aN6t70TwIIxzJ99Osjf3h70LE/wBqkHnyfcXnC+re1E8TiMfv5D86dQv94e1AEv2dP70v/f1v8aiggQxnmT779JG/vH3qXyX/AOfmX8l/wrhdMXWtSivLg+KdTtwNQvIUihhtNqrHcyIoG6Enoo6k1xY/MKOBpqrW2btp8/8AIqMHJ2QeNo5T4n0O1juNRSCSzvJJBbXVwpyrW+CRE6sfvEdcfNWTqmnXGneG9d1Nb3VoriztJJ7UPql24Vli3jcHlZZAG4IK4ODkc4omttRvPENqx8R6pLcRGa1WXdaAxozAtlRbY+YwgjP93qOaf4u0W/i8F67I/ifVplTTrhmikitQrgRtwdsIOD04IPuK+OzDNJ1sZF0KrjF20vJdey0OiMLRs0em/Z0/vS/9/W/xqKKBDJNzJw//AD0b+6PepfJf/n5l/Jf8KiiifzJv38gw/ovPyj2r745QaBPtUYzJyjf8tG9V96LmBBazEGThD1kY9vrXA/EjWda0fVtFg0zV57RbiC6eUpFC5bY0IH30OPvnpXF3Pi7xakJz4lvnVvlIFtaDrx/zx9cUnJI5qmKp05cktz3f7On96X/v63+NeN/EjT4bj4guHe5G3SrbHl3MidZbjrtYZ6d6yrTxr4tuY93/AAk94CAM7be1IGRnH+p61k3Nxq2teJLqa/1y8kmS0gQSCKBSV3zEDAjxwc9s8n2wKSY6eKp1JckdyO402ONyI2vyAhYf6ZcHceeMh+O3Xrmn2ulwzQB5Wv0fJBBvZ16HrjfTLiK5t3K/2xenCFzkQAnr0/d89Kfa21zdQCUaxfDJI4WE9Dj/AJ5UzoZy8dhCXufnuOLmYf8AHzJ2kYf3v1pjWf3trXAIYAAzSnjOP7340+O1m33P+n3AxczD7sfOJG5+7360xkuPm23s52sBgmMHrj+5Xu0lH2cbx6eR3xtyLQbqFjEmm3TB7gkQuebiQjoexavr37On96X/AL+t/jXyFqFtMum3TG+uGAhclSseDweOFr698l/+fmX8l/wrhx6SkrKxhiN1oRRQIZJuZOH/AOejf3R70SwIJIeZOX/56N/dPvRFE/mTfv5Bh/ReflHtRLE/mQ/v5Dl/RePlPtXAc5L9nT+9L/39b/GoraBDawkmTlB0kYdvrUvkv/z8y/kv+FfPmnePvFculW8r+JrpHMMbECC12jcuf+eJx0OOp6UAdV4/lu4/HTW8Opanbwrplu4jt7+aIbjLOCSFYZOFHX0rkr241eMqYdW1qVcZKnVLonII7+Zx1z07V0HhnRLjx34i1S41fxDqjS29laCOSJLZCVZ5zgjyccYOOAeTnPGOr/4VdYW/znXdZlz8m1zb4G75c8Qg5GcjtkDIIyCAedW1xqMsO+TV9dRix+U6tdDjJx/y09KydN02G5t5ppp75pGu7jc326bLHzn5Pz8n1PUnk8163/wqex/6GLXPztv/AIxUcPwn0zyz5Ot6zAu9sojQEFtx3N80ROWOWPbJOABgAA8lGns115ai/wBm4gk3c4AAPr5nce34Gl1rSbaPQtQkWS8JW2kIDXszDhT1BbB+hr13/hV1gv7j+3dZJf5xKTb7l28YH7nGDuycgn5RgjnMc/wn0z7PL5+t6zcQ7D5kMjQBZFxypKxBgCOOCD6EUAeTRaaZDHlr1QWAfN1cDAwT3k7dM+9d98PfBeia5Y6tJqKX072+oeTEf7SuV2p5EL4+WQZ+Z2PPrW//AMKnsf8AoYtc/O2/+MV0Phrw1b+HLO5tLS6upN9x5sssxQvI5RRk4UAYVVHAAwo75JAMt/hp4URo1+w3Tb225fUblivBOVJkyp4xlcHBI6Egv/4Vh4U/59L7/wAGt3/8dqv8R9R1TSNN0l9N1Oe1ln1DyXkWOJjt8iZsAMhHVR2rgrnxd4qtYt7eKNQbJwFW0tST6/8ALH0yfwoA9EHw38L3Si4ls7vzJRvbZqVyi5PJwqyAAewAArU0TwvpGgTXMem28sXmqjSO1zLI7Y3YBZ2LYHOBnAycdTnyLT/GHii6t8x+KL1VTCgC3tTxgEc+T712nw71bWdV1jWoNT1e4u1gt7V4y8UKFS7Tg/cRc/cHWgDvJ4EEY5k++nWRv7w96l+zp/el/wC/rf41FPE4jH7+Q/OnUL/eHtUvkv8A8/Mv5L/hQB8h2NnFLp1o7NOCYE+7O6j7o7A4qx/Z8P8Afuf/AAJk/wDiqr2NvK+nWjLeTxgwJ8qhMD5R6qTVj7LN/wBBC5/75j/+Ir6GCXKvd/I9FJW2IZLMBpAjXHyjK5nlOf8Ax79KlGnxbRl7jPf/AEmT/wCKqKRJ1aQC+nJQZwfLBPf+5UotZyoJv7gH6R//ABFCUb/D+QWXYX+z4f79z/4Eyf8AxVfTPgT/AJJ54Z/7BVr/AOilr5m+yzf9BC5/75j/APiK+mfAn/JPPDP/AGCrX/0UtcGYJLlsrb/oc+I6aB/wj2qf9Dnrn/fmy/8Akej/AIR7VP8Aoc9c/wC/Nl/8j0UV5pzB/wAI9qn/AEOeuf8Afmy/+R6P+Ee1T/oc9c/782X/AMj0UUAH/CPap/0Oeuf9+bL/AOR6P+Ee1T/oc9c/782X/wAj0UUAH/CPap/0Oeuf9+bL/wCR6P8AhHtU/wChz1z/AL82X/yPRRQAf8I9qn/Q565/35sv/kej/hHtU/6HPXP+/Nl/8j0UUAWtI0CHSNP+yLdXNwTLLM805Te7ySNIxO1VX7znoBV77HH6t+dFFYNK5zSSuw+xx+rfnXPWPgLS9P0+2sori8aO3iWJC7rkhQAM/L14oorzcxpwlBcyvqelljcZS5dCx/whunf89rr/AL6X/wCJqveeAtLvoFiluLwKsscoKuuco6uP4emVGfaiivMp0KSmvdW/Y9KtUm6ck29mT/8ACG6d/wA9rr/vpf8A4mj/AIQ3Tv8Antdf99L/APE0UVPsKX8q+48CyLOkeGrPRdQvL22lneS6iiicSMCAIzIVxgDn942foK13QOuDngg8exzRRX0uDSVCKXYtbDqaiBFwM8knn3OaKK6RgUBkV+cgED8cf4USIJI2Q5wwIOKKKAHU1UCs5GfnOT+QH9KKKAHUUUUANjQRxqgzhQAM0BAJGfnJAB/DP+NFFAA6B1wc8EHj2OadRRQA1ECLgZ5JPPuc0FAZFfnIBA/HH+FFFAFXVtNh1nRr7S7hpFgvbeS3kaMgMFdSpIyCM4Poa4f/AIU14d/5/dU/7+x//EUUVpTbPYyqpOHPyu236nT+FfClj4RsLmz0+W5ljuLg3Dm4ZSQxREwMAcYQfrW2yBmQnPyHI/Ij+tFFQ9zzcQ2602+7/MdTY0EcaoM4UADNFFIxAIBIz85IAP4Z/wAaHQOuDngg8exzRRQA6sux0G10+GSKKSZlkuJrg7yM7pZGkYdOmXOPbHWiivHzunCeHSmr69fRmlN2ZZ/s+L+8/wCY/wAKq6p4ftNW0m802eSZYbuB4JGjYBgrqVJGQRnB9KKK+bpYaiqkWoLddEbOTsatNVArORn5zk/kB/SiivvDlMLxD4Q0/wAS3dnc3k1zG9pHLHGIWUAiQoTnKn/nmuPqayv+FZaL/wA/V/8A9/E/+IooqHuefiYxdTVB/wAKy0X/AJ+r/wD7+J/8RTI/hbokV3LcrdahvkjSMgyJjCliP4P9s/pRRQtww0Yqpoif/hXGj/8APzff99p/8TR/wrjR/wDn5vv++0/+Jooqz0DMX4N+HlMhF5qnzyPIf3sfVmLH+D1NL/wp3w9/z+an/wB/Y/8A4iiivUpzlyLU6oydkMn+DHhy4t5IXvdVCyIUJEsecEY/uV6LRRXLipNtXMqrbeo1UCs5GfnOT+QH9KGQMyE5+Q5H5Ef1oorlMh1cTafC/RLOygtY7rUCkMaxqWkTJAGBn5PaiigDY0DwnYeHL28urOa5d7uOKOQTMpAEZcjGAP8Ano2foK3HQOuDngg8exzRRQA6mogRcDPJJ59zmiigAKAyK/OQCB+OP8KJEEkbIc4YEHFFFADqaqBWcjPznJ/ID+lFFAGT4h8OWfiWC0hvJJ41tbj7QhhYAltjpg5B4w5/HFY//CuNH/5+b7/vtP8A4miigA/4Vxo//Pzff99p/wDE1paB4TsPDl7eXVnNcu93HFHIJmUgCMuRjAH/AD0bP0FFFAG46B1wc8EHj2OadRRQB51B8GPDlvbxwpe6qVjQICZY84Ax/cp//CnfD3/P5qf/AH9j/wDiKKK9WM5WWp1qTsH/AAp3w9/z+an/AN/Y/wD4ij/hTvh7/n81P/v7H/8AEUUVXPPuPmfcP+FO+Hv+fzU/+/sf/wARXbaTpsOjaNY6XbtI0Flbx28bSEFiqKFBOABnA9BRRXHipN2uzGq27XP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4E71E4D-7849-4A92-8752-C25A2976B10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903209" y="2973884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the first 6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weeks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takeover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only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one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operator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was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at SOLEIL. The Work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Home rate </a:t>
            </a:r>
            <a:r>
              <a:rPr lang="fr-FR" alt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was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about 65%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000000-0008-0000-0100-0000B41A0000}"/>
              </a:ext>
            </a:extLst>
          </p:cNvPr>
          <p:cNvSpPr/>
          <p:nvPr/>
        </p:nvSpPr>
        <p:spPr bwMode="auto">
          <a:xfrm>
            <a:off x="17257713" y="36155313"/>
            <a:ext cx="204787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000000-0008-0000-0100-0000B51A0000}"/>
              </a:ext>
            </a:extLst>
          </p:cNvPr>
          <p:cNvSpPr/>
          <p:nvPr/>
        </p:nvSpPr>
        <p:spPr bwMode="auto">
          <a:xfrm>
            <a:off x="15200313" y="32802513"/>
            <a:ext cx="204787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15" name="ZoneTexte 14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12/19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59B69E-8601-40A1-93B4-EA20DFAC6280}"/>
              </a:ext>
            </a:extLst>
          </p:cNvPr>
          <p:cNvSpPr txBox="1"/>
          <p:nvPr/>
        </p:nvSpPr>
        <p:spPr>
          <a:xfrm>
            <a:off x="1600615" y="115135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FF0000"/>
                </a:solidFill>
              </a:rPr>
              <a:t>Operators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in </a:t>
            </a:r>
            <a:r>
              <a:rPr lang="fr-FR" sz="1600" dirty="0" err="1">
                <a:solidFill>
                  <a:srgbClr val="FF0000"/>
                </a:solidFill>
              </a:rPr>
              <a:t>staggered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err="1">
                <a:solidFill>
                  <a:srgbClr val="FF0000"/>
                </a:solidFill>
              </a:rPr>
              <a:t>hours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1E76D6A-6240-443B-B2C5-0F1C918639B8}"/>
              </a:ext>
            </a:extLst>
          </p:cNvPr>
          <p:cNvSpPr txBox="1"/>
          <p:nvPr/>
        </p:nvSpPr>
        <p:spPr>
          <a:xfrm>
            <a:off x="3359696" y="116113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00B0F0"/>
                </a:solidFill>
              </a:rPr>
              <a:t>Operators</a:t>
            </a:r>
            <a:endParaRPr lang="fr-FR" sz="1600" dirty="0">
              <a:solidFill>
                <a:srgbClr val="00B0F0"/>
              </a:solidFill>
            </a:endParaRPr>
          </a:p>
          <a:p>
            <a:pPr algn="ctr"/>
            <a:r>
              <a:rPr lang="fr-FR" sz="1600" dirty="0">
                <a:solidFill>
                  <a:srgbClr val="00B0F0"/>
                </a:solidFill>
              </a:rPr>
              <a:t> in </a:t>
            </a:r>
            <a:r>
              <a:rPr lang="fr-FR" sz="1600" dirty="0" err="1">
                <a:solidFill>
                  <a:srgbClr val="00B0F0"/>
                </a:solidFill>
              </a:rPr>
              <a:t>rest</a:t>
            </a:r>
            <a:r>
              <a:rPr lang="fr-FR" sz="1600" dirty="0">
                <a:solidFill>
                  <a:srgbClr val="00B0F0"/>
                </a:solidFill>
              </a:rPr>
              <a:t> </a:t>
            </a:r>
            <a:r>
              <a:rPr lang="fr-FR" sz="1600" dirty="0" err="1">
                <a:solidFill>
                  <a:srgbClr val="00B0F0"/>
                </a:solidFill>
              </a:rPr>
              <a:t>period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62AD256-804A-47E7-B243-9B5B6648DA14}"/>
              </a:ext>
            </a:extLst>
          </p:cNvPr>
          <p:cNvSpPr txBox="1"/>
          <p:nvPr/>
        </p:nvSpPr>
        <p:spPr>
          <a:xfrm>
            <a:off x="5382912" y="114401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FFC000"/>
                </a:solidFill>
              </a:rPr>
              <a:t>Operators</a:t>
            </a:r>
            <a:r>
              <a:rPr lang="fr-FR" sz="1600" dirty="0">
                <a:solidFill>
                  <a:srgbClr val="FFC000"/>
                </a:solidFill>
              </a:rPr>
              <a:t> </a:t>
            </a:r>
            <a:r>
              <a:rPr lang="fr-FR" sz="1600" dirty="0" err="1">
                <a:solidFill>
                  <a:srgbClr val="FFC000"/>
                </a:solidFill>
              </a:rPr>
              <a:t>working</a:t>
            </a:r>
            <a:r>
              <a:rPr lang="fr-FR" sz="1600" dirty="0">
                <a:solidFill>
                  <a:srgbClr val="FFC000"/>
                </a:solidFill>
              </a:rPr>
              <a:t> </a:t>
            </a:r>
            <a:r>
              <a:rPr lang="fr-FR" sz="1600" dirty="0" err="1">
                <a:solidFill>
                  <a:srgbClr val="FFC000"/>
                </a:solidFill>
              </a:rPr>
              <a:t>from</a:t>
            </a:r>
            <a:r>
              <a:rPr lang="fr-FR" sz="1600" dirty="0">
                <a:solidFill>
                  <a:srgbClr val="FFC000"/>
                </a:solidFill>
              </a:rPr>
              <a:t> home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0C854EB-F65E-4C48-94AC-2299E26D6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68800"/>
              </p:ext>
            </p:extLst>
          </p:nvPr>
        </p:nvGraphicFramePr>
        <p:xfrm>
          <a:off x="1271463" y="1772816"/>
          <a:ext cx="6000913" cy="4858291"/>
        </p:xfrm>
        <a:graphic>
          <a:graphicData uri="http://schemas.openxmlformats.org/drawingml/2006/table">
            <a:tbl>
              <a:tblPr/>
              <a:tblGrid>
                <a:gridCol w="835919">
                  <a:extLst>
                    <a:ext uri="{9D8B030D-6E8A-4147-A177-3AD203B41FA5}">
                      <a16:colId xmlns:a16="http://schemas.microsoft.com/office/drawing/2014/main" val="2761476990"/>
                    </a:ext>
                  </a:extLst>
                </a:gridCol>
                <a:gridCol w="124014">
                  <a:extLst>
                    <a:ext uri="{9D8B030D-6E8A-4147-A177-3AD203B41FA5}">
                      <a16:colId xmlns:a16="http://schemas.microsoft.com/office/drawing/2014/main" val="2707308028"/>
                    </a:ext>
                  </a:extLst>
                </a:gridCol>
                <a:gridCol w="100190">
                  <a:extLst>
                    <a:ext uri="{9D8B030D-6E8A-4147-A177-3AD203B41FA5}">
                      <a16:colId xmlns:a16="http://schemas.microsoft.com/office/drawing/2014/main" val="3807298688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4230136503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2651143746"/>
                    </a:ext>
                  </a:extLst>
                </a:gridCol>
                <a:gridCol w="110717">
                  <a:extLst>
                    <a:ext uri="{9D8B030D-6E8A-4147-A177-3AD203B41FA5}">
                      <a16:colId xmlns:a16="http://schemas.microsoft.com/office/drawing/2014/main" val="953445733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2075376752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7290113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4189209032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867554006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911949604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000851023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2524313629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409533879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4266311155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843110794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4838055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1578962032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980675614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045132810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2325618230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747817375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1972713840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1401769303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555389699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2521939948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616641986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1097917496"/>
                    </a:ext>
                  </a:extLst>
                </a:gridCol>
                <a:gridCol w="121789">
                  <a:extLst>
                    <a:ext uri="{9D8B030D-6E8A-4147-A177-3AD203B41FA5}">
                      <a16:colId xmlns:a16="http://schemas.microsoft.com/office/drawing/2014/main" val="3466906367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548276107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938265596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821090350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282135798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171717878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4466451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2443966431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1730988907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1914749679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1513354637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1352839575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977823117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2250694524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2598862799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952566500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3515409397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4192295191"/>
                    </a:ext>
                  </a:extLst>
                </a:gridCol>
                <a:gridCol w="112102">
                  <a:extLst>
                    <a:ext uri="{9D8B030D-6E8A-4147-A177-3AD203B41FA5}">
                      <a16:colId xmlns:a16="http://schemas.microsoft.com/office/drawing/2014/main" val="631457699"/>
                    </a:ext>
                  </a:extLst>
                </a:gridCol>
              </a:tblGrid>
              <a:tr h="88927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lun 11/05/20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206655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mar 12/05/20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1626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mer 13/05/20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037924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jeu 14/05/20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590110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ven 15/05/20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45917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sam 16/05/20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11386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dim 17/05/20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515982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lun 18/05/20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254530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mar 19/05/20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68596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mer 20/05/20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143321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jeu 21/05/20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1334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ven 22/05/20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29924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sam 23/05/20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7869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dim 24/05/20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85768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lun 25/05/20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32090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mar 26/05/20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468823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mer 27/05/20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403873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jeu 28/05/20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930823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ven 29/05/20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312028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sam 30/05/20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652526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dim 31/05/20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49,75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3170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lun 01/06/20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19151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mar 02/06/20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3397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mer 03/06/20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679972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jeu 04/06/20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68524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ven 05/06/20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289721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sam 06/06/20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34632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dim 07/06/20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42,25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49,5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49,25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039183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lun 08/06/20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154869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mar 09/06/20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29316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mer 10/06/20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56196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jeu 11/06/20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956505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ven 12/06/20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612637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sam 13/06/20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910911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dim 14/06/20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30,25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022237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lun 15/06/20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915651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mar 16/06/20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83995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mer 17/06/20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416991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jeu 18/06/20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24285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ven 19/06/20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094161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sam 20/06/20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500072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dim 21/06/20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45,5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949867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lun 22/06/20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858994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mar 23/06/20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461544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mer 24/06/20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88853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jeu 25/06/20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937165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ven 26/06/20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11936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sam 27/06/20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522077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dim 28/06/20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26,5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44704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lun 29/06/20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397276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mar 30/06/20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523480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mer 01/07/20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608789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jeu 02/07/20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229337"/>
                  </a:ext>
                </a:extLst>
              </a:tr>
              <a:tr h="89988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ven 03/07/20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C0C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 dirty="0">
                          <a:solidFill>
                            <a:srgbClr val="C0C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88755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50FA627-F535-4668-B010-2AD0AC8761E9}"/>
              </a:ext>
            </a:extLst>
          </p:cNvPr>
          <p:cNvSpPr/>
          <p:nvPr/>
        </p:nvSpPr>
        <p:spPr>
          <a:xfrm>
            <a:off x="2135560" y="1772817"/>
            <a:ext cx="648072" cy="485935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BFEA6C-1124-4567-92A0-6E1C2093BA70}"/>
              </a:ext>
            </a:extLst>
          </p:cNvPr>
          <p:cNvSpPr/>
          <p:nvPr/>
        </p:nvSpPr>
        <p:spPr>
          <a:xfrm>
            <a:off x="3431704" y="1772817"/>
            <a:ext cx="1800200" cy="4859351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0C5E38-1F8B-472F-AF39-F82F238D458B}"/>
              </a:ext>
            </a:extLst>
          </p:cNvPr>
          <p:cNvSpPr/>
          <p:nvPr/>
        </p:nvSpPr>
        <p:spPr>
          <a:xfrm>
            <a:off x="5256157" y="1772816"/>
            <a:ext cx="2016224" cy="4859351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72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" grpId="0"/>
      <p:bldP spid="27" grpId="0"/>
      <p:bldP spid="28" grpId="0"/>
      <p:bldP spid="2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000" b="0" dirty="0">
                <a:solidFill>
                  <a:schemeClr val="accent1"/>
                </a:solidFill>
              </a:rPr>
              <a:t>Organisation of short </a:t>
            </a:r>
            <a:r>
              <a:rPr lang="fr-FR" sz="2000" b="0" dirty="0" err="1">
                <a:solidFill>
                  <a:schemeClr val="accent1"/>
                </a:solidFill>
              </a:rPr>
              <a:t>weekly</a:t>
            </a:r>
            <a:r>
              <a:rPr lang="fr-FR" sz="2000" b="0" dirty="0">
                <a:solidFill>
                  <a:schemeClr val="accent1"/>
                </a:solidFill>
              </a:rPr>
              <a:t> interventions and machine </a:t>
            </a:r>
            <a:r>
              <a:rPr lang="fr-FR" sz="2000" b="0" dirty="0" err="1">
                <a:solidFill>
                  <a:schemeClr val="accent1"/>
                </a:solidFill>
              </a:rPr>
              <a:t>shutdowns</a:t>
            </a:r>
            <a:endParaRPr lang="fr-FR" sz="2000" b="0" dirty="0">
              <a:solidFill>
                <a:schemeClr val="accent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5E7A57-5FE2-41F9-A6E8-C8476DB31A1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707654" y="5013176"/>
            <a:ext cx="6318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Reducing</a:t>
            </a:r>
            <a:r>
              <a:rPr lang="fr-FR" dirty="0">
                <a:solidFill>
                  <a:schemeClr val="accent1"/>
                </a:solidFill>
              </a:rPr>
              <a:t> the </a:t>
            </a:r>
            <a:r>
              <a:rPr lang="fr-FR" dirty="0" err="1">
                <a:solidFill>
                  <a:schemeClr val="accent1"/>
                </a:solidFill>
              </a:rPr>
              <a:t>work</a:t>
            </a:r>
            <a:r>
              <a:rPr lang="fr-FR" dirty="0">
                <a:solidFill>
                  <a:schemeClr val="accent1"/>
                </a:solidFill>
              </a:rPr>
              <a:t> interaction and concurrent </a:t>
            </a:r>
            <a:r>
              <a:rPr lang="fr-FR" dirty="0" err="1">
                <a:solidFill>
                  <a:schemeClr val="accent1"/>
                </a:solidFill>
              </a:rPr>
              <a:t>works</a:t>
            </a: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New </a:t>
            </a:r>
            <a:r>
              <a:rPr lang="fr-FR" dirty="0" err="1">
                <a:solidFill>
                  <a:schemeClr val="accent1"/>
                </a:solidFill>
              </a:rPr>
              <a:t>work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scheduling</a:t>
            </a:r>
            <a:r>
              <a:rPr lang="fr-FR" dirty="0">
                <a:solidFill>
                  <a:schemeClr val="accent1"/>
                </a:solidFill>
              </a:rPr>
              <a:t> and </a:t>
            </a:r>
            <a:r>
              <a:rPr lang="fr-FR" dirty="0" err="1">
                <a:solidFill>
                  <a:schemeClr val="accent1"/>
                </a:solidFill>
              </a:rPr>
              <a:t>precise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task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sequencing</a:t>
            </a:r>
            <a:r>
              <a:rPr lang="fr-FR" dirty="0">
                <a:solidFill>
                  <a:schemeClr val="accent1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Increase</a:t>
            </a:r>
            <a:r>
              <a:rPr lang="fr-FR" dirty="0">
                <a:solidFill>
                  <a:schemeClr val="accent1"/>
                </a:solidFill>
              </a:rPr>
              <a:t> of the </a:t>
            </a:r>
            <a:r>
              <a:rPr lang="fr-FR" dirty="0" err="1">
                <a:solidFill>
                  <a:schemeClr val="accent1"/>
                </a:solidFill>
              </a:rPr>
              <a:t>allocated</a:t>
            </a:r>
            <a:r>
              <a:rPr lang="fr-FR" dirty="0">
                <a:solidFill>
                  <a:schemeClr val="accent1"/>
                </a:solidFill>
              </a:rPr>
              <a:t>  time </a:t>
            </a:r>
            <a:r>
              <a:rPr lang="fr-FR" dirty="0" err="1">
                <a:solidFill>
                  <a:schemeClr val="accent1"/>
                </a:solidFill>
              </a:rPr>
              <a:t>whenever</a:t>
            </a:r>
            <a:r>
              <a:rPr lang="fr-FR" dirty="0">
                <a:solidFill>
                  <a:schemeClr val="accent1"/>
                </a:solidFill>
              </a:rPr>
              <a:t> possible in </a:t>
            </a:r>
            <a:r>
              <a:rPr lang="fr-FR" dirty="0" err="1">
                <a:solidFill>
                  <a:schemeClr val="accent1"/>
                </a:solidFill>
              </a:rPr>
              <a:t>staggered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hours</a:t>
            </a:r>
            <a:r>
              <a:rPr lang="fr-FR" dirty="0">
                <a:solidFill>
                  <a:schemeClr val="accent1"/>
                </a:solidFill>
              </a:rPr>
              <a:t>    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4CC6AB-9E79-4B80-8FB8-3ED9D82EED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00162" y="1459300"/>
            <a:ext cx="5512542" cy="30593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E136B6-545D-4275-AD6D-9677375219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4516" y="3957744"/>
            <a:ext cx="4767489" cy="26458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4A03B34-58F4-47A8-90F1-2027FB4614DA}"/>
              </a:ext>
            </a:extLst>
          </p:cNvPr>
          <p:cNvSpPr txBox="1"/>
          <p:nvPr/>
        </p:nvSpPr>
        <p:spPr>
          <a:xfrm>
            <a:off x="292224" y="1028965"/>
            <a:ext cx="10412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dirty="0" err="1">
                <a:solidFill>
                  <a:schemeClr val="accent1"/>
                </a:solidFill>
              </a:rPr>
              <a:t>Adapt</a:t>
            </a:r>
            <a:r>
              <a:rPr lang="fr-FR" sz="1800" b="0" dirty="0">
                <a:solidFill>
                  <a:schemeClr val="accent1"/>
                </a:solidFill>
              </a:rPr>
              <a:t> the machine </a:t>
            </a:r>
            <a:r>
              <a:rPr lang="fr-FR" sz="1800" b="0" dirty="0" err="1">
                <a:solidFill>
                  <a:schemeClr val="accent1"/>
                </a:solidFill>
              </a:rPr>
              <a:t>schedule</a:t>
            </a:r>
            <a:r>
              <a:rPr lang="fr-FR" sz="1800" b="0" dirty="0">
                <a:solidFill>
                  <a:schemeClr val="accent1"/>
                </a:solidFill>
              </a:rPr>
              <a:t> to </a:t>
            </a:r>
            <a:r>
              <a:rPr lang="fr-FR" sz="1800" b="0" dirty="0" err="1">
                <a:solidFill>
                  <a:schemeClr val="accent1"/>
                </a:solidFill>
              </a:rPr>
              <a:t>limit</a:t>
            </a:r>
            <a:r>
              <a:rPr lang="fr-FR" sz="1800" b="0" dirty="0">
                <a:solidFill>
                  <a:schemeClr val="accent1"/>
                </a:solidFill>
              </a:rPr>
              <a:t> the interaction in the control room and </a:t>
            </a:r>
            <a:r>
              <a:rPr lang="fr-FR" sz="1800" b="0" dirty="0" err="1">
                <a:solidFill>
                  <a:schemeClr val="accent1"/>
                </a:solidFill>
              </a:rPr>
              <a:t>into</a:t>
            </a:r>
            <a:r>
              <a:rPr lang="fr-FR" sz="1800" b="0" dirty="0">
                <a:solidFill>
                  <a:schemeClr val="accent1"/>
                </a:solidFill>
              </a:rPr>
              <a:t> the tunnels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BADBAAA-936A-4022-A26C-B628FDA21B8D}"/>
              </a:ext>
            </a:extLst>
          </p:cNvPr>
          <p:cNvSpPr txBox="1"/>
          <p:nvPr/>
        </p:nvSpPr>
        <p:spPr>
          <a:xfrm>
            <a:off x="292223" y="1475492"/>
            <a:ext cx="5699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dirty="0" err="1">
                <a:solidFill>
                  <a:schemeClr val="accent1"/>
                </a:solidFill>
              </a:rPr>
              <a:t>Before</a:t>
            </a:r>
            <a:r>
              <a:rPr lang="fr-FR" sz="1800" b="0" dirty="0">
                <a:solidFill>
                  <a:schemeClr val="accent1"/>
                </a:solidFill>
              </a:rPr>
              <a:t>: all interventions </a:t>
            </a:r>
            <a:r>
              <a:rPr lang="fr-FR" sz="1800" b="0" dirty="0" err="1">
                <a:solidFill>
                  <a:schemeClr val="accent1"/>
                </a:solidFill>
              </a:rPr>
              <a:t>started</a:t>
            </a:r>
            <a:r>
              <a:rPr lang="fr-FR" sz="1800" b="0" dirty="0">
                <a:solidFill>
                  <a:schemeClr val="accent1"/>
                </a:solidFill>
              </a:rPr>
              <a:t> at the </a:t>
            </a:r>
            <a:r>
              <a:rPr lang="fr-FR" sz="1800" b="0" dirty="0" err="1">
                <a:solidFill>
                  <a:schemeClr val="accent1"/>
                </a:solidFill>
              </a:rPr>
              <a:t>same</a:t>
            </a:r>
            <a:r>
              <a:rPr lang="fr-FR" sz="1800" b="0" dirty="0">
                <a:solidFill>
                  <a:schemeClr val="accent1"/>
                </a:solidFill>
              </a:rPr>
              <a:t> time</a:t>
            </a:r>
          </a:p>
        </p:txBody>
      </p:sp>
      <p:pic>
        <p:nvPicPr>
          <p:cNvPr id="14" name="Image 13" descr="Business woman crossed arms">
            <a:extLst>
              <a:ext uri="{FF2B5EF4-FFF2-40B4-BE49-F238E27FC236}">
                <a16:creationId xmlns:a16="http://schemas.microsoft.com/office/drawing/2014/main" id="{B8307940-793A-469A-8FBA-9D934BC4B9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6208" y="1905676"/>
            <a:ext cx="219878" cy="1028965"/>
          </a:xfrm>
          <a:prstGeom prst="rect">
            <a:avLst/>
          </a:prstGeom>
        </p:spPr>
      </p:pic>
      <p:pic>
        <p:nvPicPr>
          <p:cNvPr id="15" name="Image 14" descr="Business woman crossed arms">
            <a:extLst>
              <a:ext uri="{FF2B5EF4-FFF2-40B4-BE49-F238E27FC236}">
                <a16:creationId xmlns:a16="http://schemas.microsoft.com/office/drawing/2014/main" id="{FA2665A7-D8EB-4EE5-9BA9-546C7E34BD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8806" y="1908091"/>
            <a:ext cx="219878" cy="1028965"/>
          </a:xfrm>
          <a:prstGeom prst="rect">
            <a:avLst/>
          </a:prstGeom>
        </p:spPr>
      </p:pic>
      <p:pic>
        <p:nvPicPr>
          <p:cNvPr id="16" name="Image 15" descr="Business woman crossed arms">
            <a:extLst>
              <a:ext uri="{FF2B5EF4-FFF2-40B4-BE49-F238E27FC236}">
                <a16:creationId xmlns:a16="http://schemas.microsoft.com/office/drawing/2014/main" id="{E18C1111-07BB-4613-948F-8EB688F8CD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4986" y="1908090"/>
            <a:ext cx="219878" cy="1028965"/>
          </a:xfrm>
          <a:prstGeom prst="rect">
            <a:avLst/>
          </a:prstGeom>
        </p:spPr>
      </p:pic>
      <p:pic>
        <p:nvPicPr>
          <p:cNvPr id="17" name="Image 16" descr="Business woman crossed arms">
            <a:extLst>
              <a:ext uri="{FF2B5EF4-FFF2-40B4-BE49-F238E27FC236}">
                <a16:creationId xmlns:a16="http://schemas.microsoft.com/office/drawing/2014/main" id="{69BA1AF7-E55B-483A-81EA-E1F1D4995B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1166" y="1905677"/>
            <a:ext cx="219878" cy="1028965"/>
          </a:xfrm>
          <a:prstGeom prst="rect">
            <a:avLst/>
          </a:prstGeom>
        </p:spPr>
      </p:pic>
      <p:pic>
        <p:nvPicPr>
          <p:cNvPr id="18" name="Image 17" descr="Business woman crossed arms">
            <a:extLst>
              <a:ext uri="{FF2B5EF4-FFF2-40B4-BE49-F238E27FC236}">
                <a16:creationId xmlns:a16="http://schemas.microsoft.com/office/drawing/2014/main" id="{264E8522-677E-4BFE-B056-2CBF0446B5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7346" y="1894898"/>
            <a:ext cx="219878" cy="1028965"/>
          </a:xfrm>
          <a:prstGeom prst="rect">
            <a:avLst/>
          </a:prstGeom>
        </p:spPr>
      </p:pic>
      <p:pic>
        <p:nvPicPr>
          <p:cNvPr id="19" name="Image 18" descr="Business woman crossed arms">
            <a:extLst>
              <a:ext uri="{FF2B5EF4-FFF2-40B4-BE49-F238E27FC236}">
                <a16:creationId xmlns:a16="http://schemas.microsoft.com/office/drawing/2014/main" id="{1DC547CC-466E-48B4-8333-2EC2C71D4A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4475" y="1905677"/>
            <a:ext cx="219878" cy="1028965"/>
          </a:xfrm>
          <a:prstGeom prst="rect">
            <a:avLst/>
          </a:prstGeom>
        </p:spPr>
      </p:pic>
      <p:pic>
        <p:nvPicPr>
          <p:cNvPr id="20" name="Image 19" descr="Business woman crossed arms">
            <a:extLst>
              <a:ext uri="{FF2B5EF4-FFF2-40B4-BE49-F238E27FC236}">
                <a16:creationId xmlns:a16="http://schemas.microsoft.com/office/drawing/2014/main" id="{45638C58-4EC5-47CA-9ED0-E049D6B426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9230" y="1893186"/>
            <a:ext cx="219878" cy="1028965"/>
          </a:xfrm>
          <a:prstGeom prst="rect">
            <a:avLst/>
          </a:prstGeom>
        </p:spPr>
      </p:pic>
      <p:pic>
        <p:nvPicPr>
          <p:cNvPr id="21" name="Image 20" descr="Business woman crossed arms">
            <a:extLst>
              <a:ext uri="{FF2B5EF4-FFF2-40B4-BE49-F238E27FC236}">
                <a16:creationId xmlns:a16="http://schemas.microsoft.com/office/drawing/2014/main" id="{0B2A9F64-2713-493C-8C40-600B3EDF77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5886" y="1905675"/>
            <a:ext cx="219878" cy="1028965"/>
          </a:xfrm>
          <a:prstGeom prst="rect">
            <a:avLst/>
          </a:prstGeom>
        </p:spPr>
      </p:pic>
      <p:pic>
        <p:nvPicPr>
          <p:cNvPr id="22" name="Image 21" descr="Business woman crossed arms">
            <a:extLst>
              <a:ext uri="{FF2B5EF4-FFF2-40B4-BE49-F238E27FC236}">
                <a16:creationId xmlns:a16="http://schemas.microsoft.com/office/drawing/2014/main" id="{4B674DAC-091C-452A-AB1C-F605CD34F1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5294" y="1893186"/>
            <a:ext cx="219878" cy="1028965"/>
          </a:xfrm>
          <a:prstGeom prst="rect">
            <a:avLst/>
          </a:prstGeom>
        </p:spPr>
      </p:pic>
      <p:pic>
        <p:nvPicPr>
          <p:cNvPr id="23" name="Image 22" descr="Business woman crossed arms">
            <a:extLst>
              <a:ext uri="{FF2B5EF4-FFF2-40B4-BE49-F238E27FC236}">
                <a16:creationId xmlns:a16="http://schemas.microsoft.com/office/drawing/2014/main" id="{372070AA-D020-4190-B42A-400C5C6029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3798" y="1895282"/>
            <a:ext cx="219878" cy="1028965"/>
          </a:xfrm>
          <a:prstGeom prst="rect">
            <a:avLst/>
          </a:prstGeom>
        </p:spPr>
      </p:pic>
      <p:pic>
        <p:nvPicPr>
          <p:cNvPr id="24" name="Image 23" descr="Business woman crossed arms">
            <a:extLst>
              <a:ext uri="{FF2B5EF4-FFF2-40B4-BE49-F238E27FC236}">
                <a16:creationId xmlns:a16="http://schemas.microsoft.com/office/drawing/2014/main" id="{CC75C9C6-E041-463D-B1D3-0555AF56E9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6722" y="1895818"/>
            <a:ext cx="219878" cy="1028965"/>
          </a:xfrm>
          <a:prstGeom prst="rect">
            <a:avLst/>
          </a:prstGeom>
        </p:spPr>
      </p:pic>
      <p:pic>
        <p:nvPicPr>
          <p:cNvPr id="25" name="Image 24" descr="Business woman crossed arms">
            <a:extLst>
              <a:ext uri="{FF2B5EF4-FFF2-40B4-BE49-F238E27FC236}">
                <a16:creationId xmlns:a16="http://schemas.microsoft.com/office/drawing/2014/main" id="{2684D798-2F66-4691-BB0C-BEC8FE7BF4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1477" y="1883327"/>
            <a:ext cx="219878" cy="1028965"/>
          </a:xfrm>
          <a:prstGeom prst="rect">
            <a:avLst/>
          </a:prstGeom>
        </p:spPr>
      </p:pic>
      <p:pic>
        <p:nvPicPr>
          <p:cNvPr id="26" name="Image 25" descr="Business woman crossed arms">
            <a:extLst>
              <a:ext uri="{FF2B5EF4-FFF2-40B4-BE49-F238E27FC236}">
                <a16:creationId xmlns:a16="http://schemas.microsoft.com/office/drawing/2014/main" id="{0E309299-4E36-4F93-818B-76C92BA9D8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8133" y="1895816"/>
            <a:ext cx="219878" cy="1028965"/>
          </a:xfrm>
          <a:prstGeom prst="rect">
            <a:avLst/>
          </a:prstGeom>
        </p:spPr>
      </p:pic>
      <p:pic>
        <p:nvPicPr>
          <p:cNvPr id="27" name="Image 26" descr="Business woman crossed arms">
            <a:extLst>
              <a:ext uri="{FF2B5EF4-FFF2-40B4-BE49-F238E27FC236}">
                <a16:creationId xmlns:a16="http://schemas.microsoft.com/office/drawing/2014/main" id="{A9F4A718-B8B3-4F99-8F10-6A7324516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7541" y="1883327"/>
            <a:ext cx="219878" cy="1028965"/>
          </a:xfrm>
          <a:prstGeom prst="rect">
            <a:avLst/>
          </a:prstGeom>
        </p:spPr>
      </p:pic>
      <p:pic>
        <p:nvPicPr>
          <p:cNvPr id="28" name="Image 27" descr="Business woman crossed arms">
            <a:extLst>
              <a:ext uri="{FF2B5EF4-FFF2-40B4-BE49-F238E27FC236}">
                <a16:creationId xmlns:a16="http://schemas.microsoft.com/office/drawing/2014/main" id="{78C36FB1-B375-4751-B28C-708C6C3AC7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6045" y="1885423"/>
            <a:ext cx="219878" cy="1028965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80ED1F1-5593-47B3-8054-F1458AE44B5A}"/>
              </a:ext>
            </a:extLst>
          </p:cNvPr>
          <p:cNvSpPr txBox="1"/>
          <p:nvPr/>
        </p:nvSpPr>
        <p:spPr>
          <a:xfrm>
            <a:off x="292223" y="1917179"/>
            <a:ext cx="5415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Now</a:t>
            </a:r>
            <a:r>
              <a:rPr lang="fr-FR" sz="1800" b="0" dirty="0">
                <a:solidFill>
                  <a:schemeClr val="accent1"/>
                </a:solidFill>
              </a:rPr>
              <a:t>: extension of intervention </a:t>
            </a:r>
            <a:r>
              <a:rPr lang="fr-FR" sz="1800" b="0" dirty="0" err="1">
                <a:solidFill>
                  <a:schemeClr val="accent1"/>
                </a:solidFill>
              </a:rPr>
              <a:t>schedules</a:t>
            </a:r>
            <a:r>
              <a:rPr lang="fr-FR" sz="1800" b="0" dirty="0">
                <a:solidFill>
                  <a:schemeClr val="accent1"/>
                </a:solidFill>
              </a:rPr>
              <a:t> and time slot </a:t>
            </a:r>
            <a:r>
              <a:rPr lang="fr-FR" sz="1800" b="0" dirty="0" err="1">
                <a:solidFill>
                  <a:schemeClr val="accent1"/>
                </a:solidFill>
              </a:rPr>
              <a:t>defined</a:t>
            </a:r>
            <a:r>
              <a:rPr lang="fr-FR" sz="1800" b="0" dirty="0">
                <a:solidFill>
                  <a:schemeClr val="accent1"/>
                </a:solidFill>
              </a:rPr>
              <a:t> for </a:t>
            </a:r>
            <a:r>
              <a:rPr lang="fr-FR" sz="1800" b="0" dirty="0" err="1">
                <a:solidFill>
                  <a:schemeClr val="accent1"/>
                </a:solidFill>
              </a:rPr>
              <a:t>each</a:t>
            </a:r>
            <a:r>
              <a:rPr lang="fr-FR" sz="1800" b="0" dirty="0">
                <a:solidFill>
                  <a:schemeClr val="accent1"/>
                </a:solidFill>
              </a:rPr>
              <a:t> intervention</a:t>
            </a:r>
          </a:p>
        </p:txBody>
      </p:sp>
      <p:pic>
        <p:nvPicPr>
          <p:cNvPr id="30" name="Image 29" descr="Business woman crossed arms">
            <a:extLst>
              <a:ext uri="{FF2B5EF4-FFF2-40B4-BE49-F238E27FC236}">
                <a16:creationId xmlns:a16="http://schemas.microsoft.com/office/drawing/2014/main" id="{6050D01C-4353-4599-A2CE-980ACC1606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8133" y="2578426"/>
            <a:ext cx="219878" cy="1028965"/>
          </a:xfrm>
          <a:prstGeom prst="rect">
            <a:avLst/>
          </a:prstGeom>
        </p:spPr>
      </p:pic>
      <p:pic>
        <p:nvPicPr>
          <p:cNvPr id="31" name="Image 30" descr="Business woman crossed arms">
            <a:extLst>
              <a:ext uri="{FF2B5EF4-FFF2-40B4-BE49-F238E27FC236}">
                <a16:creationId xmlns:a16="http://schemas.microsoft.com/office/drawing/2014/main" id="{F91734EB-9AD5-4B86-886A-8CB9BCA4F9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4359" y="2579048"/>
            <a:ext cx="219878" cy="1028965"/>
          </a:xfrm>
          <a:prstGeom prst="rect">
            <a:avLst/>
          </a:prstGeom>
        </p:spPr>
      </p:pic>
      <p:pic>
        <p:nvPicPr>
          <p:cNvPr id="32" name="Image 31" descr="Business woman crossed arms">
            <a:extLst>
              <a:ext uri="{FF2B5EF4-FFF2-40B4-BE49-F238E27FC236}">
                <a16:creationId xmlns:a16="http://schemas.microsoft.com/office/drawing/2014/main" id="{90239B9E-7DD2-4B4C-9CF1-E591FFC875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6002" y="2571832"/>
            <a:ext cx="219878" cy="1028965"/>
          </a:xfrm>
          <a:prstGeom prst="rect">
            <a:avLst/>
          </a:prstGeom>
        </p:spPr>
      </p:pic>
      <p:pic>
        <p:nvPicPr>
          <p:cNvPr id="33" name="Image 32" descr="Business woman crossed arms">
            <a:extLst>
              <a:ext uri="{FF2B5EF4-FFF2-40B4-BE49-F238E27FC236}">
                <a16:creationId xmlns:a16="http://schemas.microsoft.com/office/drawing/2014/main" id="{82D5AAE5-8B42-4851-81F9-439267C3E6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2115" y="2564904"/>
            <a:ext cx="219878" cy="1028965"/>
          </a:xfrm>
          <a:prstGeom prst="rect">
            <a:avLst/>
          </a:prstGeom>
        </p:spPr>
      </p:pic>
      <p:pic>
        <p:nvPicPr>
          <p:cNvPr id="34" name="Image 33" descr="Business woman crossed arms">
            <a:extLst>
              <a:ext uri="{FF2B5EF4-FFF2-40B4-BE49-F238E27FC236}">
                <a16:creationId xmlns:a16="http://schemas.microsoft.com/office/drawing/2014/main" id="{F8B4C603-1D77-4327-8F64-203BA9B885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7784" y="2571831"/>
            <a:ext cx="219878" cy="1028965"/>
          </a:xfrm>
          <a:prstGeom prst="rect">
            <a:avLst/>
          </a:prstGeom>
        </p:spPr>
      </p:pic>
      <p:pic>
        <p:nvPicPr>
          <p:cNvPr id="35" name="Image 34" descr="Business woman crossed arms">
            <a:extLst>
              <a:ext uri="{FF2B5EF4-FFF2-40B4-BE49-F238E27FC236}">
                <a16:creationId xmlns:a16="http://schemas.microsoft.com/office/drawing/2014/main" id="{A8D2A343-8458-49CD-A7D9-262C6165AE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6382" y="2585219"/>
            <a:ext cx="219878" cy="1028965"/>
          </a:xfrm>
          <a:prstGeom prst="rect">
            <a:avLst/>
          </a:prstGeom>
        </p:spPr>
      </p:pic>
      <p:pic>
        <p:nvPicPr>
          <p:cNvPr id="36" name="Image 35" descr="Business woman crossed arms">
            <a:extLst>
              <a:ext uri="{FF2B5EF4-FFF2-40B4-BE49-F238E27FC236}">
                <a16:creationId xmlns:a16="http://schemas.microsoft.com/office/drawing/2014/main" id="{55D48BA1-D76A-4A9A-B3E7-8B27E476F0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2265" y="2592145"/>
            <a:ext cx="219878" cy="1028965"/>
          </a:xfrm>
          <a:prstGeom prst="rect">
            <a:avLst/>
          </a:prstGeom>
        </p:spPr>
      </p:pic>
      <p:pic>
        <p:nvPicPr>
          <p:cNvPr id="37" name="Image 36" descr="Business woman crossed arms">
            <a:extLst>
              <a:ext uri="{FF2B5EF4-FFF2-40B4-BE49-F238E27FC236}">
                <a16:creationId xmlns:a16="http://schemas.microsoft.com/office/drawing/2014/main" id="{21FF2EAD-6695-4CAF-85C9-434C358A9C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0057" y="2578426"/>
            <a:ext cx="219878" cy="1028965"/>
          </a:xfrm>
          <a:prstGeom prst="rect">
            <a:avLst/>
          </a:prstGeom>
        </p:spPr>
      </p:pic>
      <p:pic>
        <p:nvPicPr>
          <p:cNvPr id="38" name="Image 37" descr="Business woman crossed arms">
            <a:extLst>
              <a:ext uri="{FF2B5EF4-FFF2-40B4-BE49-F238E27FC236}">
                <a16:creationId xmlns:a16="http://schemas.microsoft.com/office/drawing/2014/main" id="{54D9A4A3-8A2C-4AF0-BD19-BDF3BDCCC4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4039" y="2592145"/>
            <a:ext cx="219878" cy="1028965"/>
          </a:xfrm>
          <a:prstGeom prst="rect">
            <a:avLst/>
          </a:prstGeom>
        </p:spPr>
      </p:pic>
      <p:pic>
        <p:nvPicPr>
          <p:cNvPr id="39" name="Image 38" descr="Business woman crossed arms">
            <a:extLst>
              <a:ext uri="{FF2B5EF4-FFF2-40B4-BE49-F238E27FC236}">
                <a16:creationId xmlns:a16="http://schemas.microsoft.com/office/drawing/2014/main" id="{3C810860-65EA-4416-8006-5177B5902D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4577" y="2592145"/>
            <a:ext cx="219878" cy="1028965"/>
          </a:xfrm>
          <a:prstGeom prst="rect">
            <a:avLst/>
          </a:prstGeom>
        </p:spPr>
      </p:pic>
      <p:pic>
        <p:nvPicPr>
          <p:cNvPr id="40" name="Image 39" descr="Business woman crossed arms">
            <a:extLst>
              <a:ext uri="{FF2B5EF4-FFF2-40B4-BE49-F238E27FC236}">
                <a16:creationId xmlns:a16="http://schemas.microsoft.com/office/drawing/2014/main" id="{57E251C6-04DD-4551-8D78-080801DD10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3901" y="2589411"/>
            <a:ext cx="219878" cy="1028965"/>
          </a:xfrm>
          <a:prstGeom prst="rect">
            <a:avLst/>
          </a:prstGeom>
        </p:spPr>
      </p:pic>
      <p:pic>
        <p:nvPicPr>
          <p:cNvPr id="41" name="Image 40" descr="Business woman crossed arms">
            <a:extLst>
              <a:ext uri="{FF2B5EF4-FFF2-40B4-BE49-F238E27FC236}">
                <a16:creationId xmlns:a16="http://schemas.microsoft.com/office/drawing/2014/main" id="{A05ADD4B-B59F-4917-9F29-A3AE9274B9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707" y="2592145"/>
            <a:ext cx="219878" cy="1028965"/>
          </a:xfrm>
          <a:prstGeom prst="rect">
            <a:avLst/>
          </a:prstGeom>
        </p:spPr>
      </p:pic>
      <p:pic>
        <p:nvPicPr>
          <p:cNvPr id="42" name="Image 41" descr="Business woman crossed arms">
            <a:extLst>
              <a:ext uri="{FF2B5EF4-FFF2-40B4-BE49-F238E27FC236}">
                <a16:creationId xmlns:a16="http://schemas.microsoft.com/office/drawing/2014/main" id="{F9FAA07C-E1B5-49F7-8C26-95933C2F57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1779" y="2601286"/>
            <a:ext cx="219878" cy="1028965"/>
          </a:xfrm>
          <a:prstGeom prst="rect">
            <a:avLst/>
          </a:prstGeom>
        </p:spPr>
      </p:pic>
      <p:pic>
        <p:nvPicPr>
          <p:cNvPr id="43" name="Image 42" descr="Business woman crossed arms">
            <a:extLst>
              <a:ext uri="{FF2B5EF4-FFF2-40B4-BE49-F238E27FC236}">
                <a16:creationId xmlns:a16="http://schemas.microsoft.com/office/drawing/2014/main" id="{942C47CC-FBFA-4AD4-B368-2D11B5C255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7425" y="2611532"/>
            <a:ext cx="219878" cy="1028965"/>
          </a:xfrm>
          <a:prstGeom prst="rect">
            <a:avLst/>
          </a:prstGeom>
        </p:spPr>
      </p:pic>
      <p:pic>
        <p:nvPicPr>
          <p:cNvPr id="44" name="Image 43" descr="Business woman crossed arms">
            <a:extLst>
              <a:ext uri="{FF2B5EF4-FFF2-40B4-BE49-F238E27FC236}">
                <a16:creationId xmlns:a16="http://schemas.microsoft.com/office/drawing/2014/main" id="{8DAA14FC-BE21-4A15-BE97-0D860DA85E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8071" y="2598376"/>
            <a:ext cx="219878" cy="1028965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F9E8780-6B16-452D-A702-A736E3D2DC96}"/>
              </a:ext>
            </a:extLst>
          </p:cNvPr>
          <p:cNvSpPr txBox="1"/>
          <p:nvPr/>
        </p:nvSpPr>
        <p:spPr>
          <a:xfrm>
            <a:off x="6585777" y="1547847"/>
            <a:ext cx="50406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Number</a:t>
            </a:r>
            <a:r>
              <a:rPr lang="fr-FR" sz="1200" dirty="0"/>
              <a:t> of</a:t>
            </a:r>
            <a:r>
              <a:rPr lang="fr-FR" sz="1200" dirty="0">
                <a:solidFill>
                  <a:schemeClr val="accent1"/>
                </a:solidFill>
              </a:rPr>
              <a:t> </a:t>
            </a:r>
            <a:r>
              <a:rPr lang="fr-FR" sz="1200" dirty="0"/>
              <a:t>short </a:t>
            </a:r>
            <a:r>
              <a:rPr lang="fr-FR" sz="1200" dirty="0" err="1"/>
              <a:t>weekly</a:t>
            </a:r>
            <a:r>
              <a:rPr lang="fr-FR" sz="1200" dirty="0"/>
              <a:t> interventions per </a:t>
            </a:r>
            <a:r>
              <a:rPr lang="fr-FR" sz="1200" dirty="0" err="1"/>
              <a:t>year</a:t>
            </a:r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4721044" y="3640497"/>
            <a:ext cx="76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13:00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110903" y="3655729"/>
            <a:ext cx="76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13:30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390823" y="3645024"/>
            <a:ext cx="76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13:45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670743" y="3645024"/>
            <a:ext cx="76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14:15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991544" y="3645024"/>
            <a:ext cx="76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14:45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13/19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8B06B63-A19C-4E02-AFE4-CDB1750D5DD7}"/>
              </a:ext>
            </a:extLst>
          </p:cNvPr>
          <p:cNvSpPr txBox="1"/>
          <p:nvPr/>
        </p:nvSpPr>
        <p:spPr>
          <a:xfrm>
            <a:off x="714515" y="3995772"/>
            <a:ext cx="46614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Number</a:t>
            </a:r>
            <a:r>
              <a:rPr lang="fr-FR" sz="1200" dirty="0"/>
              <a:t> of interventions for the machine </a:t>
            </a:r>
            <a:r>
              <a:rPr lang="fr-FR" sz="1200" dirty="0" err="1"/>
              <a:t>shutdowns</a:t>
            </a:r>
            <a:r>
              <a:rPr lang="fr-FR" sz="1200" dirty="0"/>
              <a:t> per </a:t>
            </a:r>
            <a:r>
              <a:rPr lang="fr-FR" sz="1200" dirty="0" err="1"/>
              <a:t>year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841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3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"/>
                            </p:stCondLst>
                            <p:childTnLst>
                              <p:par>
                                <p:cTn id="1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"/>
                            </p:stCondLst>
                            <p:childTnLst>
                              <p:par>
                                <p:cTn id="1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50"/>
                            </p:stCondLst>
                            <p:childTnLst>
                              <p:par>
                                <p:cTn id="167" presetID="22" presetClass="exit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150"/>
                            </p:stCondLst>
                            <p:childTnLst>
                              <p:par>
                                <p:cTn id="1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400"/>
                            </p:stCondLst>
                            <p:childTnLst>
                              <p:par>
                                <p:cTn id="2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650"/>
                            </p:stCondLst>
                            <p:childTnLst>
                              <p:par>
                                <p:cTn id="2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850"/>
                            </p:stCondLst>
                            <p:childTnLst>
                              <p:par>
                                <p:cTn id="2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850"/>
                            </p:stCondLst>
                            <p:childTnLst>
                              <p:par>
                                <p:cTn id="2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100"/>
                            </p:stCondLst>
                            <p:childTnLst>
                              <p:par>
                                <p:cTn id="2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100"/>
                            </p:stCondLst>
                            <p:childTnLst>
                              <p:par>
                                <p:cTn id="2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350"/>
                            </p:stCondLst>
                            <p:childTnLst>
                              <p:par>
                                <p:cTn id="2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550"/>
                            </p:stCondLst>
                            <p:childTnLst>
                              <p:par>
                                <p:cTn id="2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750"/>
                            </p:stCondLst>
                            <p:childTnLst>
                              <p:par>
                                <p:cTn id="2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950"/>
                            </p:stCondLst>
                            <p:childTnLst>
                              <p:par>
                                <p:cTn id="2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9" grpId="0"/>
      <p:bldP spid="45" grpId="0" animBg="1"/>
      <p:bldP spid="4" grpId="0"/>
      <p:bldP spid="4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A90B619-3F1F-4E82-AEC2-C86B4AB092F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5400" y="1426692"/>
            <a:ext cx="1108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Installation of cameras to </a:t>
            </a:r>
            <a:r>
              <a:rPr lang="fr-FR" dirty="0" err="1">
                <a:solidFill>
                  <a:schemeClr val="accent1"/>
                </a:solidFill>
              </a:rPr>
              <a:t>communicate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between</a:t>
            </a:r>
            <a:r>
              <a:rPr lang="fr-FR" dirty="0">
                <a:solidFill>
                  <a:schemeClr val="accent1"/>
                </a:solidFill>
              </a:rPr>
              <a:t> the 2 </a:t>
            </a:r>
            <a:r>
              <a:rPr lang="fr-FR" dirty="0" err="1">
                <a:solidFill>
                  <a:schemeClr val="accent1"/>
                </a:solidFill>
              </a:rPr>
              <a:t>rooms</a:t>
            </a:r>
            <a:r>
              <a:rPr lang="fr-FR" dirty="0">
                <a:solidFill>
                  <a:schemeClr val="accent1"/>
                </a:solidFill>
              </a:rPr>
              <a:t> as </a:t>
            </a:r>
            <a:r>
              <a:rPr lang="fr-FR" dirty="0" err="1">
                <a:solidFill>
                  <a:schemeClr val="accent1"/>
                </a:solidFill>
              </a:rPr>
              <a:t>well</a:t>
            </a:r>
            <a:r>
              <a:rPr lang="fr-FR" dirty="0">
                <a:solidFill>
                  <a:schemeClr val="accent1"/>
                </a:solidFill>
              </a:rPr>
              <a:t> as people at home and in the office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2E610DB-69ED-475C-BE60-53C01FDBC66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55573" y="194400"/>
            <a:ext cx="9662827" cy="565200"/>
          </a:xfrm>
        </p:spPr>
        <p:txBody>
          <a:bodyPr/>
          <a:lstStyle/>
          <a:p>
            <a:r>
              <a:rPr lang="fr-FR" sz="2000" dirty="0"/>
              <a:t>IT ressources </a:t>
            </a:r>
            <a:r>
              <a:rPr lang="fr-FR" sz="2000" dirty="0" err="1"/>
              <a:t>used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FB693C-9CD1-4B7A-992F-FB0B91D6449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21396" y="808918"/>
            <a:ext cx="9662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Hardware and software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9759E1-963C-41D9-9440-671A7CE9B8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11467" y="1796024"/>
            <a:ext cx="9662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Use of </a:t>
            </a:r>
            <a:r>
              <a:rPr lang="fr-FR" dirty="0">
                <a:solidFill>
                  <a:srgbClr val="7030A0"/>
                </a:solidFill>
              </a:rPr>
              <a:t>Microsoft TEAMS </a:t>
            </a:r>
            <a:r>
              <a:rPr lang="fr-FR" dirty="0">
                <a:solidFill>
                  <a:schemeClr val="accent1"/>
                </a:solidFill>
              </a:rPr>
              <a:t>:</a:t>
            </a:r>
          </a:p>
          <a:p>
            <a:r>
              <a:rPr lang="fr-FR" dirty="0">
                <a:solidFill>
                  <a:schemeClr val="accent1"/>
                </a:solidFill>
              </a:rPr>
              <a:t>	to </a:t>
            </a:r>
            <a:r>
              <a:rPr lang="fr-FR" dirty="0" err="1">
                <a:solidFill>
                  <a:schemeClr val="accent1"/>
                </a:solidFill>
              </a:rPr>
              <a:t>communicate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with</a:t>
            </a:r>
            <a:r>
              <a:rPr lang="fr-FR" dirty="0">
                <a:solidFill>
                  <a:schemeClr val="accent1"/>
                </a:solidFill>
              </a:rPr>
              <a:t> call and </a:t>
            </a:r>
            <a:r>
              <a:rPr lang="fr-FR" dirty="0" err="1">
                <a:solidFill>
                  <a:schemeClr val="accent1"/>
                </a:solidFill>
              </a:rPr>
              <a:t>videoconference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	to </a:t>
            </a:r>
            <a:r>
              <a:rPr lang="fr-FR" dirty="0" err="1">
                <a:solidFill>
                  <a:schemeClr val="accent1"/>
                </a:solidFill>
              </a:rPr>
              <a:t>share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projects</a:t>
            </a:r>
            <a:r>
              <a:rPr lang="fr-FR" dirty="0">
                <a:solidFill>
                  <a:schemeClr val="accent1"/>
                </a:solidFill>
              </a:rPr>
              <a:t>, files</a:t>
            </a:r>
          </a:p>
          <a:p>
            <a:r>
              <a:rPr lang="fr-FR" dirty="0">
                <a:solidFill>
                  <a:schemeClr val="accent1"/>
                </a:solidFill>
              </a:rPr>
              <a:t>	to </a:t>
            </a:r>
            <a:r>
              <a:rPr lang="fr-FR" dirty="0" err="1">
                <a:solidFill>
                  <a:schemeClr val="accent1"/>
                </a:solidFill>
              </a:rPr>
              <a:t>assign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tasks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	to </a:t>
            </a:r>
            <a:r>
              <a:rPr lang="fr-FR" dirty="0" err="1">
                <a:solidFill>
                  <a:schemeClr val="accent1"/>
                </a:solidFill>
              </a:rPr>
              <a:t>discuss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with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oncall</a:t>
            </a:r>
            <a:r>
              <a:rPr lang="fr-FR" dirty="0">
                <a:solidFill>
                  <a:schemeClr val="accent1"/>
                </a:solidFill>
              </a:rPr>
              <a:t> people and </a:t>
            </a:r>
            <a:r>
              <a:rPr lang="fr-FR" dirty="0" err="1">
                <a:solidFill>
                  <a:schemeClr val="accent1"/>
                </a:solidFill>
              </a:rPr>
              <a:t>phycisists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during</a:t>
            </a:r>
            <a:r>
              <a:rPr lang="fr-FR" dirty="0">
                <a:solidFill>
                  <a:schemeClr val="accent1"/>
                </a:solidFill>
              </a:rPr>
              <a:t> a shift</a:t>
            </a:r>
          </a:p>
          <a:p>
            <a:r>
              <a:rPr lang="fr-FR" dirty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8A543F-B0E4-47D6-9DB6-A223D15460B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53653" y="3343410"/>
            <a:ext cx="966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Use </a:t>
            </a:r>
            <a:r>
              <a:rPr lang="fr-FR" dirty="0">
                <a:solidFill>
                  <a:srgbClr val="00B050"/>
                </a:solidFill>
              </a:rPr>
              <a:t>Pulse Secure </a:t>
            </a:r>
            <a:r>
              <a:rPr lang="fr-FR" dirty="0">
                <a:solidFill>
                  <a:schemeClr val="accent1"/>
                </a:solidFill>
              </a:rPr>
              <a:t>to VPN </a:t>
            </a:r>
            <a:r>
              <a:rPr lang="fr-FR" dirty="0" err="1">
                <a:solidFill>
                  <a:schemeClr val="accent1"/>
                </a:solidFill>
              </a:rPr>
              <a:t>access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E71A89-67CC-4BD8-BDFD-59F5A839D8B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8721" y="3809959"/>
            <a:ext cx="966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Use </a:t>
            </a:r>
            <a:r>
              <a:rPr lang="fr-FR" dirty="0">
                <a:solidFill>
                  <a:srgbClr val="FF0000"/>
                </a:solidFill>
              </a:rPr>
              <a:t>No Machine or </a:t>
            </a:r>
            <a:r>
              <a:rPr lang="fr-FR" dirty="0" err="1">
                <a:solidFill>
                  <a:srgbClr val="FF0000"/>
                </a:solidFill>
              </a:rPr>
              <a:t>Mo</a:t>
            </a:r>
            <a:r>
              <a:rPr lang="fr-FR" dirty="0" err="1">
                <a:solidFill>
                  <a:srgbClr val="00B050"/>
                </a:solidFill>
              </a:rPr>
              <a:t>baXt</a:t>
            </a:r>
            <a:r>
              <a:rPr lang="fr-FR" dirty="0" err="1">
                <a:solidFill>
                  <a:srgbClr val="00B0F0"/>
                </a:solidFill>
              </a:rPr>
              <a:t>erm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to </a:t>
            </a:r>
            <a:r>
              <a:rPr lang="fr-FR" dirty="0" err="1">
                <a:solidFill>
                  <a:schemeClr val="accent1"/>
                </a:solidFill>
              </a:rPr>
              <a:t>access</a:t>
            </a:r>
            <a:r>
              <a:rPr lang="fr-FR" dirty="0">
                <a:solidFill>
                  <a:schemeClr val="accent1"/>
                </a:solidFill>
              </a:rPr>
              <a:t> machine network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8B3BCC-E706-4604-A03D-7F2C3319C2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74" y="3679154"/>
            <a:ext cx="1741388" cy="7169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0AFEE0-8139-4039-B210-C433268195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71" y="3259870"/>
            <a:ext cx="1828649" cy="4571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FF55DEC-3E09-4013-9DFE-815FEB2F81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132856"/>
            <a:ext cx="968125" cy="900356"/>
          </a:xfrm>
          <a:prstGeom prst="rect">
            <a:avLst/>
          </a:prstGeom>
        </p:spPr>
      </p:pic>
      <p:pic>
        <p:nvPicPr>
          <p:cNvPr id="1026" name="Picture 2" descr="C:\Users\garniers\Downloads\raw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362247"/>
            <a:ext cx="1264755" cy="12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CE71A89-67CC-4BD8-BDFD-59F5A839D8B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19404" y="4514840"/>
            <a:ext cx="966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Temporary</a:t>
            </a:r>
            <a:r>
              <a:rPr lang="fr-FR" dirty="0">
                <a:solidFill>
                  <a:schemeClr val="accent1"/>
                </a:solidFill>
              </a:rPr>
              <a:t> use of: </a:t>
            </a:r>
          </a:p>
        </p:txBody>
      </p:sp>
      <p:pic>
        <p:nvPicPr>
          <p:cNvPr id="1029" name="Picture 5" descr="C:\Users\garniers\Downloads\image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96" y="5228809"/>
            <a:ext cx="3648404" cy="5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rniers\Downloads\framateam-mattermos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17" y="4962610"/>
            <a:ext cx="1079660" cy="107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CE71A89-67CC-4BD8-BDFD-59F5A839D8B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95400" y="4139788"/>
            <a:ext cx="966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Possibility</a:t>
            </a:r>
            <a:r>
              <a:rPr lang="fr-FR" dirty="0">
                <a:solidFill>
                  <a:schemeClr val="accent1"/>
                </a:solidFill>
              </a:rPr>
              <a:t> to control all the </a:t>
            </a:r>
            <a:r>
              <a:rPr lang="fr-FR" dirty="0" err="1">
                <a:solidFill>
                  <a:schemeClr val="accent1"/>
                </a:solidFill>
              </a:rPr>
              <a:t>equipments</a:t>
            </a:r>
            <a:r>
              <a:rPr lang="fr-FR" dirty="0">
                <a:solidFill>
                  <a:schemeClr val="accent1"/>
                </a:solidFill>
              </a:rPr>
              <a:t> of the machine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14/19</a:t>
            </a:r>
          </a:p>
        </p:txBody>
      </p:sp>
    </p:spTree>
    <p:extLst>
      <p:ext uri="{BB962C8B-B14F-4D97-AF65-F5344CB8AC3E}">
        <p14:creationId xmlns:p14="http://schemas.microsoft.com/office/powerpoint/2010/main" val="16308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  <p:bldP spid="6" grpId="0"/>
      <p:bldP spid="10" grpId="0"/>
      <p:bldP spid="1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000" dirty="0"/>
              <a:t>Balance </a:t>
            </a:r>
            <a:r>
              <a:rPr lang="fr-FR" sz="2000" dirty="0" err="1"/>
              <a:t>sheet</a:t>
            </a:r>
            <a:r>
              <a:rPr lang="fr-FR" sz="2000" dirty="0"/>
              <a:t> 2020 – </a:t>
            </a:r>
            <a:r>
              <a:rPr lang="fr-FR" sz="2000" dirty="0" err="1"/>
              <a:t>statistics</a:t>
            </a: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253E42-9172-496E-A0DB-6EE0410F28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29304" y="759601"/>
            <a:ext cx="9138696" cy="56453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99856" y="811897"/>
            <a:ext cx="4176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Operating time: </a:t>
            </a:r>
          </a:p>
          <a:p>
            <a:r>
              <a:rPr lang="fr-FR" b="1" dirty="0"/>
              <a:t>Total, machine, </a:t>
            </a:r>
            <a:r>
              <a:rPr lang="fr-FR" b="1" dirty="0" err="1"/>
              <a:t>beamline</a:t>
            </a:r>
            <a:r>
              <a:rPr lang="fr-FR" b="1" dirty="0"/>
              <a:t> + RP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711624" y="1033572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Machine</a:t>
            </a:r>
          </a:p>
          <a:p>
            <a:r>
              <a:rPr lang="fr-FR" sz="1400" b="1" dirty="0" err="1"/>
              <a:t>beamline</a:t>
            </a:r>
            <a:r>
              <a:rPr lang="fr-FR" sz="1400" b="1" dirty="0"/>
              <a:t> + RP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63205" y="1820368"/>
            <a:ext cx="7200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hours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15/19</a:t>
            </a:r>
          </a:p>
        </p:txBody>
      </p:sp>
    </p:spTree>
    <p:extLst>
      <p:ext uri="{BB962C8B-B14F-4D97-AF65-F5344CB8AC3E}">
        <p14:creationId xmlns:p14="http://schemas.microsoft.com/office/powerpoint/2010/main" val="22283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99F90-CA2B-4A7C-9C50-E7FE956841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000" dirty="0"/>
              <a:t>Balance </a:t>
            </a:r>
            <a:r>
              <a:rPr lang="fr-FR" sz="2000" dirty="0" err="1"/>
              <a:t>sheet</a:t>
            </a:r>
            <a:r>
              <a:rPr lang="fr-FR" sz="2000" dirty="0"/>
              <a:t> 2020 – </a:t>
            </a:r>
            <a:r>
              <a:rPr lang="fr-FR" sz="2000" dirty="0" err="1"/>
              <a:t>statistics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D32C9F-D7AB-47C5-83E6-D243CD3FF15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23110" y="6381328"/>
            <a:ext cx="554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4</a:t>
            </a:r>
            <a:r>
              <a:rPr lang="fr-FR" baseline="30000" dirty="0">
                <a:solidFill>
                  <a:srgbClr val="FF0000"/>
                </a:solidFill>
              </a:rPr>
              <a:t>th</a:t>
            </a:r>
            <a:r>
              <a:rPr lang="fr-FR" dirty="0">
                <a:solidFill>
                  <a:srgbClr val="FF0000"/>
                </a:solidFill>
              </a:rPr>
              <a:t> best </a:t>
            </a:r>
            <a:r>
              <a:rPr lang="fr-FR" dirty="0" err="1">
                <a:solidFill>
                  <a:srgbClr val="FF0000"/>
                </a:solidFill>
              </a:rPr>
              <a:t>year</a:t>
            </a:r>
            <a:r>
              <a:rPr lang="fr-FR" dirty="0">
                <a:solidFill>
                  <a:srgbClr val="FF0000"/>
                </a:solidFill>
              </a:rPr>
              <a:t> of </a:t>
            </a:r>
            <a:r>
              <a:rPr lang="fr-FR" dirty="0" err="1">
                <a:solidFill>
                  <a:srgbClr val="FF0000"/>
                </a:solidFill>
              </a:rPr>
              <a:t>beamline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availability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72212"/>
              </p:ext>
            </p:extLst>
          </p:nvPr>
        </p:nvGraphicFramePr>
        <p:xfrm>
          <a:off x="1519236" y="860519"/>
          <a:ext cx="91535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16/19</a:t>
            </a:r>
          </a:p>
        </p:txBody>
      </p:sp>
    </p:spTree>
    <p:extLst>
      <p:ext uri="{BB962C8B-B14F-4D97-AF65-F5344CB8AC3E}">
        <p14:creationId xmlns:p14="http://schemas.microsoft.com/office/powerpoint/2010/main" val="3626510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99F90-CA2B-4A7C-9C50-E7FE956841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000" dirty="0"/>
              <a:t>Balance </a:t>
            </a:r>
            <a:r>
              <a:rPr lang="fr-FR" sz="2000" dirty="0" err="1"/>
              <a:t>sheet</a:t>
            </a:r>
            <a:r>
              <a:rPr lang="fr-FR" sz="2000" dirty="0"/>
              <a:t> 2020 – </a:t>
            </a:r>
            <a:r>
              <a:rPr lang="fr-FR" sz="2000" dirty="0" err="1"/>
              <a:t>statistics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16/19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691DBE-6715-43EF-8899-78E2941ADA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03512" y="1083155"/>
            <a:ext cx="9144000" cy="565564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FB78811-86BB-4361-BEAD-69C13987AFAC}"/>
              </a:ext>
            </a:extLst>
          </p:cNvPr>
          <p:cNvSpPr txBox="1"/>
          <p:nvPr/>
        </p:nvSpPr>
        <p:spPr>
          <a:xfrm>
            <a:off x="3143672" y="1083155"/>
            <a:ext cx="669674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MTBF: </a:t>
            </a:r>
            <a:r>
              <a:rPr lang="fr-FR" sz="1600" b="1" dirty="0" err="1">
                <a:solidFill>
                  <a:srgbClr val="000000"/>
                </a:solidFill>
                <a:latin typeface="Arial"/>
                <a:cs typeface="Arial"/>
              </a:rPr>
              <a:t>Mean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 Time </a:t>
            </a:r>
            <a:r>
              <a:rPr lang="fr-FR" sz="1600" b="1" dirty="0" err="1">
                <a:solidFill>
                  <a:srgbClr val="000000"/>
                </a:solidFill>
                <a:latin typeface="Arial"/>
                <a:cs typeface="Arial"/>
              </a:rPr>
              <a:t>Between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 Failure (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105h00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algn="ctr"/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And MTTR: </a:t>
            </a:r>
            <a:r>
              <a:rPr lang="fr-FR" sz="1600" b="1" dirty="0" err="1">
                <a:solidFill>
                  <a:srgbClr val="000000"/>
                </a:solidFill>
                <a:latin typeface="Arial"/>
                <a:cs typeface="Arial"/>
              </a:rPr>
              <a:t>Mean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 Time To </a:t>
            </a:r>
            <a:r>
              <a:rPr lang="fr-FR" sz="1600" b="1" dirty="0" err="1">
                <a:solidFill>
                  <a:srgbClr val="000000"/>
                </a:solidFill>
                <a:latin typeface="Arial"/>
                <a:cs typeface="Arial"/>
              </a:rPr>
              <a:t>Repair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01h16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algn="ctr"/>
            <a:r>
              <a:rPr lang="fr-FR" sz="16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during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600" b="1" i="0" u="none" strike="noStrike" baseline="0" dirty="0" err="1">
                <a:solidFill>
                  <a:srgbClr val="000000"/>
                </a:solidFill>
                <a:latin typeface="Arial"/>
                <a:cs typeface="Arial"/>
              </a:rPr>
              <a:t>beamlines</a:t>
            </a:r>
            <a:r>
              <a:rPr lang="fr-FR" sz="1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and RP sessions in 2020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2426305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99F90-CA2B-4A7C-9C50-E7FE956841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000" dirty="0"/>
              <a:t>Conclusion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3B99F90-CA2B-4A7C-9C50-E7FE956841A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351584" y="908720"/>
            <a:ext cx="9662827" cy="1436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Evolution of Work </a:t>
            </a:r>
            <a:r>
              <a:rPr 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Home : </a:t>
            </a:r>
            <a:r>
              <a:rPr 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decreasing</a:t>
            </a:r>
            <a:endParaRPr lang="fr-FR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/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Until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2021 </a:t>
            </a:r>
            <a:r>
              <a:rPr 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september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7, maximum of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fr-F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 </a:t>
            </a:r>
            <a:endParaRPr lang="fr-FR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/>
            <a:endParaRPr lang="fr-FR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3B99F90-CA2B-4A7C-9C50-E7FE956841A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37829" y="3645024"/>
            <a:ext cx="966282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Setting up a hybrid meeting (face to face and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fr-FR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046"/>
              </p:ext>
            </p:extLst>
          </p:nvPr>
        </p:nvGraphicFramePr>
        <p:xfrm>
          <a:off x="2999656" y="2405574"/>
          <a:ext cx="8568952" cy="1239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i="0" dirty="0" err="1">
                          <a:effectLst/>
                        </a:rPr>
                        <a:t>From</a:t>
                      </a:r>
                      <a:r>
                        <a:rPr lang="fr-FR" sz="1800" b="1" i="0" dirty="0">
                          <a:effectLst/>
                        </a:rPr>
                        <a:t> </a:t>
                      </a:r>
                      <a:r>
                        <a:rPr lang="fr-FR" sz="1800" b="1" i="0" dirty="0" err="1">
                          <a:effectLst/>
                        </a:rPr>
                        <a:t>september</a:t>
                      </a:r>
                      <a:r>
                        <a:rPr lang="fr-FR" sz="1800" b="1" i="0" dirty="0">
                          <a:effectLst/>
                        </a:rPr>
                        <a:t> 7</a:t>
                      </a:r>
                      <a:endParaRPr lang="fr-FR" sz="2000" b="1" i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From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october</a:t>
                      </a:r>
                      <a:r>
                        <a:rPr lang="fr-FR" sz="1800" dirty="0">
                          <a:effectLst/>
                        </a:rPr>
                        <a:t>  20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From</a:t>
                      </a:r>
                      <a:r>
                        <a:rPr lang="fr-FR" sz="1800" dirty="0">
                          <a:effectLst/>
                        </a:rPr>
                        <a:t>  </a:t>
                      </a:r>
                      <a:r>
                        <a:rPr lang="fr-FR" sz="1800" dirty="0" err="1">
                          <a:effectLst/>
                        </a:rPr>
                        <a:t>november</a:t>
                      </a:r>
                      <a:r>
                        <a:rPr lang="fr-FR" sz="1800" dirty="0">
                          <a:effectLst/>
                        </a:rPr>
                        <a:t>  8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days on site at least per week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(3 days of WFH maximum)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days on site at least per week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(2 days of WFH maximum)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days on site at least per week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(1 days of WFH maximum)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169489" y="2141151"/>
            <a:ext cx="1789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>
                <a:solidFill>
                  <a:prstClr val="white"/>
                </a:solidFill>
              </a:rPr>
              <a:t>À partir du 7 septembre</a:t>
            </a:r>
            <a:endParaRPr lang="fr-FR" sz="1400" dirty="0">
              <a:solidFill>
                <a:prstClr val="white"/>
              </a:solidFill>
              <a:latin typeface="Times New Roman"/>
              <a:ea typeface="Calibri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B99F90-CA2B-4A7C-9C50-E7FE956841A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783632" y="4422105"/>
            <a:ext cx="9145016" cy="137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err="1"/>
              <a:t>Maintaining</a:t>
            </a:r>
            <a:r>
              <a:rPr lang="fr-FR" sz="2000" dirty="0"/>
              <a:t> Social </a:t>
            </a:r>
            <a:r>
              <a:rPr lang="fr-FR" sz="2000" dirty="0" err="1"/>
              <a:t>Distancing</a:t>
            </a:r>
            <a:r>
              <a:rPr lang="fr-FR" sz="2000" dirty="0"/>
              <a:t> (</a:t>
            </a:r>
            <a:r>
              <a:rPr lang="fr-FR" sz="2000" dirty="0" err="1"/>
              <a:t>Avoid</a:t>
            </a:r>
            <a:r>
              <a:rPr lang="fr-FR" sz="2000" dirty="0"/>
              <a:t> Close Contact., etc.)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err="1"/>
              <a:t>Maintain</a:t>
            </a:r>
            <a:r>
              <a:rPr lang="fr-FR" sz="2000" dirty="0"/>
              <a:t> Good </a:t>
            </a:r>
            <a:r>
              <a:rPr lang="fr-FR" sz="2000" dirty="0" err="1"/>
              <a:t>Hygiene</a:t>
            </a:r>
            <a:r>
              <a:rPr lang="fr-FR" sz="2000" dirty="0"/>
              <a:t> Practices (hand </a:t>
            </a:r>
            <a:r>
              <a:rPr lang="fr-FR" sz="2000" dirty="0" err="1"/>
              <a:t>washing</a:t>
            </a:r>
            <a:r>
              <a:rPr lang="fr-FR" sz="2000" dirty="0"/>
              <a:t>,  </a:t>
            </a:r>
            <a:r>
              <a:rPr lang="fr-FR" sz="2000" dirty="0" err="1"/>
              <a:t>touchless</a:t>
            </a:r>
            <a:r>
              <a:rPr lang="fr-FR" sz="2000" dirty="0"/>
              <a:t> </a:t>
            </a:r>
            <a:r>
              <a:rPr lang="fr-FR" sz="2000" dirty="0" err="1"/>
              <a:t>greetings</a:t>
            </a:r>
            <a:r>
              <a:rPr lang="fr-FR" sz="2000" dirty="0"/>
              <a:t> etc.)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/>
              <a:t>Clean and </a:t>
            </a:r>
            <a:r>
              <a:rPr lang="fr-FR" sz="2000" dirty="0" err="1"/>
              <a:t>disinfect</a:t>
            </a:r>
            <a:r>
              <a:rPr lang="fr-FR" sz="2000" dirty="0"/>
              <a:t> </a:t>
            </a:r>
            <a:r>
              <a:rPr lang="fr-FR" sz="2000" dirty="0" err="1"/>
              <a:t>frequently</a:t>
            </a:r>
            <a:r>
              <a:rPr lang="fr-FR" sz="2000" dirty="0"/>
              <a:t> </a:t>
            </a:r>
            <a:r>
              <a:rPr lang="fr-FR" sz="2000" dirty="0" err="1"/>
              <a:t>touched</a:t>
            </a:r>
            <a:r>
              <a:rPr lang="fr-FR" sz="2000" dirty="0"/>
              <a:t> </a:t>
            </a:r>
            <a:r>
              <a:rPr lang="fr-FR" sz="2000" dirty="0" err="1"/>
              <a:t>objects</a:t>
            </a:r>
            <a:r>
              <a:rPr lang="fr-FR" sz="2000" dirty="0"/>
              <a:t> and surfaces in </a:t>
            </a:r>
            <a:r>
              <a:rPr lang="fr-FR" sz="2000" dirty="0" err="1"/>
              <a:t>personal</a:t>
            </a:r>
            <a:r>
              <a:rPr lang="fr-FR" sz="2000" dirty="0"/>
              <a:t> </a:t>
            </a:r>
            <a:r>
              <a:rPr lang="fr-FR" sz="2000" dirty="0" err="1"/>
              <a:t>workspace</a:t>
            </a:r>
            <a:r>
              <a:rPr lang="fr-FR" sz="2000" dirty="0"/>
              <a:t> and </a:t>
            </a:r>
            <a:r>
              <a:rPr lang="fr-FR" sz="2000" dirty="0" err="1"/>
              <a:t>shared</a:t>
            </a:r>
            <a:r>
              <a:rPr lang="fr-FR" sz="2000" dirty="0"/>
              <a:t> </a:t>
            </a:r>
            <a:r>
              <a:rPr lang="fr-FR" sz="2000" dirty="0" err="1"/>
              <a:t>equipment</a:t>
            </a:r>
            <a:endParaRPr lang="fr-F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/>
              <a:t>Face </a:t>
            </a:r>
            <a:r>
              <a:rPr lang="fr-FR" sz="2000" dirty="0" err="1"/>
              <a:t>covering</a:t>
            </a:r>
            <a:r>
              <a:rPr lang="fr-FR" sz="2000" dirty="0"/>
              <a:t> </a:t>
            </a:r>
            <a:r>
              <a:rPr lang="fr-FR" sz="2000" dirty="0" err="1"/>
              <a:t>policy</a:t>
            </a: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3B99F90-CA2B-4A7C-9C50-E7FE956841A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323544" y="5805264"/>
            <a:ext cx="9662827" cy="514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Number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people in </a:t>
            </a:r>
            <a:r>
              <a:rPr 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rooms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still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limited</a:t>
            </a:r>
            <a:endParaRPr lang="fr-FR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17/19</a:t>
            </a:r>
          </a:p>
        </p:txBody>
      </p:sp>
    </p:spTree>
    <p:extLst>
      <p:ext uri="{BB962C8B-B14F-4D97-AF65-F5344CB8AC3E}">
        <p14:creationId xmlns:p14="http://schemas.microsoft.com/office/powerpoint/2010/main" val="28866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69240" y="1700808"/>
            <a:ext cx="966282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err="1">
                <a:latin typeface="Arial"/>
                <a:cs typeface="Arial"/>
              </a:rPr>
              <a:t>Openning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remote</a:t>
            </a:r>
            <a:r>
              <a:rPr lang="fr-FR" sz="2000" dirty="0">
                <a:latin typeface="Arial"/>
                <a:cs typeface="Arial"/>
              </a:rPr>
              <a:t> connections (</a:t>
            </a:r>
            <a:r>
              <a:rPr lang="fr-FR" sz="2000" dirty="0" err="1">
                <a:latin typeface="Arial"/>
                <a:cs typeface="Arial"/>
              </a:rPr>
              <a:t>from</a:t>
            </a:r>
            <a:r>
              <a:rPr lang="fr-FR" sz="2000" dirty="0">
                <a:latin typeface="Arial"/>
                <a:cs typeface="Arial"/>
              </a:rPr>
              <a:t> 30 to 150)</a:t>
            </a:r>
            <a:endParaRPr lang="fr-FR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AE068C2-F7A6-4C5E-ABFC-5B64E606B49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69241" y="2503104"/>
            <a:ext cx="10023303" cy="1293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Setting up </a:t>
            </a:r>
            <a:r>
              <a:rPr lang="fr-FR" sz="2000" dirty="0"/>
              <a:t>Work </a:t>
            </a:r>
            <a:r>
              <a:rPr lang="fr-FR" sz="2000" dirty="0" err="1"/>
              <a:t>From</a:t>
            </a:r>
            <a:r>
              <a:rPr lang="fr-FR" sz="2000" dirty="0"/>
              <a:t> Home</a:t>
            </a:r>
            <a:r>
              <a:rPr lang="en-US" sz="2000" dirty="0">
                <a:latin typeface="Arial"/>
                <a:cs typeface="Arial"/>
              </a:rPr>
              <a:t> for all those who could do it</a:t>
            </a:r>
            <a:r>
              <a:rPr lang="fr-FR" sz="2000" dirty="0">
                <a:latin typeface="Arial"/>
                <a:cs typeface="Arial"/>
              </a:rPr>
              <a:t>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/>
                <a:cs typeface="Arial"/>
              </a:rPr>
              <a:t>The </a:t>
            </a:r>
            <a:r>
              <a:rPr lang="fr-FR" sz="2000" dirty="0" err="1">
                <a:latin typeface="Arial"/>
                <a:cs typeface="Arial"/>
              </a:rPr>
              <a:t>Operation</a:t>
            </a:r>
            <a:r>
              <a:rPr lang="fr-FR" sz="2000" dirty="0">
                <a:latin typeface="Arial"/>
                <a:cs typeface="Arial"/>
              </a:rPr>
              <a:t> Group : </a:t>
            </a:r>
            <a:r>
              <a:rPr lang="fr-FR" sz="2000" dirty="0" err="1">
                <a:latin typeface="Arial"/>
                <a:cs typeface="Arial"/>
              </a:rPr>
              <a:t>resumption</a:t>
            </a:r>
            <a:r>
              <a:rPr lang="fr-FR" sz="2000" dirty="0">
                <a:latin typeface="Arial"/>
                <a:cs typeface="Arial"/>
              </a:rPr>
              <a:t> of </a:t>
            </a:r>
            <a:r>
              <a:rPr lang="fr-FR" sz="2000" dirty="0" err="1">
                <a:latin typeface="Arial"/>
                <a:cs typeface="Arial"/>
              </a:rPr>
              <a:t>technical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work</a:t>
            </a:r>
            <a:endParaRPr lang="fr-FR" sz="2000" i="1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7CE6F6D-6DA7-473B-B633-A31C73EC746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59147" y="5521060"/>
            <a:ext cx="9662827" cy="356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 err="1">
                <a:latin typeface="Arial"/>
                <a:cs typeface="Arial"/>
              </a:rPr>
              <a:t>Need</a:t>
            </a:r>
            <a:r>
              <a:rPr lang="fr-FR" sz="2000" dirty="0">
                <a:latin typeface="Arial"/>
                <a:cs typeface="Arial"/>
              </a:rPr>
              <a:t> of an </a:t>
            </a:r>
            <a:r>
              <a:rPr lang="fr-FR" sz="2000" dirty="0" err="1">
                <a:latin typeface="Arial"/>
                <a:cs typeface="Arial"/>
              </a:rPr>
              <a:t>annex</a:t>
            </a:r>
            <a:r>
              <a:rPr lang="fr-FR" sz="2000" dirty="0">
                <a:latin typeface="Arial"/>
                <a:cs typeface="Arial"/>
              </a:rPr>
              <a:t> control room</a:t>
            </a:r>
            <a:endParaRPr lang="fr-FR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8421C46-94F2-430D-BD85-7FF8F3A0281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59146" y="4681864"/>
            <a:ext cx="966282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/>
                <a:cs typeface="Arial"/>
              </a:rPr>
              <a:t>Establishment of an </a:t>
            </a:r>
            <a:r>
              <a:rPr lang="fr-FR" altLang="fr-FR" sz="2000" dirty="0" err="1">
                <a:latin typeface="Arial"/>
                <a:cs typeface="Arial"/>
              </a:rPr>
              <a:t>organization</a:t>
            </a:r>
            <a:r>
              <a:rPr lang="fr-FR" altLang="fr-FR" sz="2000" dirty="0">
                <a:latin typeface="Arial"/>
                <a:cs typeface="Arial"/>
              </a:rPr>
              <a:t> and arrangements to </a:t>
            </a:r>
            <a:r>
              <a:rPr lang="fr-FR" altLang="fr-FR" sz="2000" dirty="0" err="1">
                <a:latin typeface="Arial"/>
                <a:cs typeface="Arial"/>
              </a:rPr>
              <a:t>be</a:t>
            </a:r>
            <a:r>
              <a:rPr lang="fr-FR" altLang="fr-FR" sz="2000" dirty="0">
                <a:latin typeface="Arial"/>
                <a:cs typeface="Arial"/>
              </a:rPr>
              <a:t> made </a:t>
            </a:r>
            <a:r>
              <a:rPr lang="fr-FR" altLang="fr-FR" sz="2000" dirty="0" err="1">
                <a:latin typeface="Arial"/>
                <a:cs typeface="Arial"/>
              </a:rPr>
              <a:t>before</a:t>
            </a:r>
            <a:r>
              <a:rPr lang="fr-FR" altLang="fr-FR" sz="2000" dirty="0">
                <a:latin typeface="Arial"/>
                <a:cs typeface="Arial"/>
              </a:rPr>
              <a:t> </a:t>
            </a:r>
            <a:r>
              <a:rPr lang="fr-FR" altLang="fr-FR" sz="2000" dirty="0" err="1">
                <a:latin typeface="Arial"/>
                <a:cs typeface="Arial"/>
              </a:rPr>
              <a:t>resuming</a:t>
            </a:r>
            <a:r>
              <a:rPr lang="fr-FR" altLang="fr-FR" sz="2000" dirty="0">
                <a:latin typeface="Arial"/>
                <a:cs typeface="Arial"/>
              </a:rPr>
              <a:t> </a:t>
            </a:r>
            <a:r>
              <a:rPr lang="fr-FR" altLang="fr-FR" sz="2000" dirty="0" err="1">
                <a:latin typeface="Arial"/>
                <a:cs typeface="Arial"/>
              </a:rPr>
              <a:t>operation</a:t>
            </a:r>
            <a:endParaRPr lang="fr-FR" altLang="fr-FR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7ED109C-44F3-425B-BA7C-C5332DE87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A49E006-7B05-4045-AC32-DAC5E59C226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279576" y="18864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000" dirty="0">
                <a:latin typeface="Arial"/>
                <a:cs typeface="Arial"/>
              </a:rPr>
              <a:t>Introduction : return to </a:t>
            </a:r>
            <a:r>
              <a:rPr lang="fr-FR" sz="2000" dirty="0" err="1">
                <a:latin typeface="Arial"/>
                <a:cs typeface="Arial"/>
              </a:rPr>
              <a:t>work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context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7CE6F6D-6DA7-473B-B633-A31C73EC746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25561" y="4008892"/>
            <a:ext cx="9662827" cy="356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latin typeface="Arial"/>
                <a:cs typeface="Arial"/>
              </a:rPr>
              <a:t>Setting up of a </a:t>
            </a:r>
            <a:r>
              <a:rPr lang="fr-FR" sz="2000" dirty="0" err="1">
                <a:latin typeface="Arial"/>
                <a:cs typeface="Arial"/>
              </a:rPr>
              <a:t>crisis</a:t>
            </a:r>
            <a:r>
              <a:rPr lang="fr-FR" sz="2000" dirty="0">
                <a:latin typeface="Arial"/>
                <a:cs typeface="Arial"/>
              </a:rPr>
              <a:t> unit (</a:t>
            </a:r>
            <a:r>
              <a:rPr lang="fr-FR" sz="2000" dirty="0" err="1">
                <a:latin typeface="Arial"/>
                <a:cs typeface="Arial"/>
              </a:rPr>
              <a:t>regular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progress</a:t>
            </a:r>
            <a:r>
              <a:rPr lang="fr-FR" sz="2000" dirty="0">
                <a:latin typeface="Arial"/>
                <a:cs typeface="Arial"/>
              </a:rPr>
              <a:t> report)</a:t>
            </a:r>
            <a:endParaRPr lang="fr-FR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itre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156574" y="908720"/>
            <a:ext cx="7200800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2000" dirty="0"/>
              <a:t>On March 17 2020: national </a:t>
            </a:r>
            <a:r>
              <a:rPr lang="fr-FR" sz="2000" dirty="0" err="1"/>
              <a:t>lockdown</a:t>
            </a:r>
            <a:r>
              <a:rPr lang="fr-FR" sz="2000" dirty="0"/>
              <a:t> </a:t>
            </a:r>
          </a:p>
        </p:txBody>
      </p:sp>
      <p:pic>
        <p:nvPicPr>
          <p:cNvPr id="12" name="Image 11" descr="Une image contenant table, intérieur, personne, assis&#10;&#10;Description générée automatiquement">
            <a:extLst>
              <a:ext uri="{FF2B5EF4-FFF2-40B4-BE49-F238E27FC236}">
                <a16:creationId xmlns:a16="http://schemas.microsoft.com/office/drawing/2014/main" id="{6B3D92DD-FFE2-4ACD-8D58-A9B309D080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88" y="3597271"/>
            <a:ext cx="4407166" cy="2938111"/>
          </a:xfrm>
          <a:prstGeom prst="rect">
            <a:avLst/>
          </a:prstGeom>
        </p:spPr>
      </p:pic>
      <p:pic>
        <p:nvPicPr>
          <p:cNvPr id="14" name="Image 13" descr="Une image contenant texte, personne, portable, intérieur&#10;&#10;Description générée automatiquement">
            <a:extLst>
              <a:ext uri="{FF2B5EF4-FFF2-40B4-BE49-F238E27FC236}">
                <a16:creationId xmlns:a16="http://schemas.microsoft.com/office/drawing/2014/main" id="{32A8D1B3-B03E-4F8C-A312-52C20798F5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49" y="3597271"/>
            <a:ext cx="4406305" cy="2938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395E3E-98B5-427F-BE8C-766FF9AD4F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877888"/>
            <a:ext cx="2382842" cy="238284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2/19</a:t>
            </a:r>
          </a:p>
        </p:txBody>
      </p:sp>
    </p:spTree>
    <p:extLst>
      <p:ext uri="{BB962C8B-B14F-4D97-AF65-F5344CB8AC3E}">
        <p14:creationId xmlns:p14="http://schemas.microsoft.com/office/powerpoint/2010/main" val="3195638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99F90-CA2B-4A7C-9C50-E7FE956841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000" dirty="0"/>
              <a:t>Conclusion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3B99F90-CA2B-4A7C-9C50-E7FE956841A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35742" y="1725216"/>
            <a:ext cx="9662827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opening access to the machine network outside the control room did not introduce any major additional incidents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Since the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reopenning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despite the 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fr-F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health constraints on SOLEIL, performances and beam availability were not impacted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00E513D-F31A-4CB6-BD70-3A00B2D1242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35742" y="2996952"/>
            <a:ext cx="9662827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1"/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Using the Microsoft teams software with on-call duty (live video of the equipment failure) saves time for troubleshooting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0D6C947-CA72-43B2-8141-219AFD94EEF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35742" y="4077072"/>
            <a:ext cx="9662827" cy="82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additional ideas for control room upgrade</a:t>
            </a:r>
            <a:endParaRPr lang="fr-FR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18/19</a:t>
            </a:r>
          </a:p>
        </p:txBody>
      </p:sp>
    </p:spTree>
    <p:extLst>
      <p:ext uri="{BB962C8B-B14F-4D97-AF65-F5344CB8AC3E}">
        <p14:creationId xmlns:p14="http://schemas.microsoft.com/office/powerpoint/2010/main" val="3223128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99F90-CA2B-4A7C-9C50-E7FE956841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000" dirty="0" err="1"/>
              <a:t>Thanks</a:t>
            </a:r>
            <a:endParaRPr lang="fr-FR" sz="20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E78CE83-0595-478E-8927-237453836FB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43872" y="1447148"/>
            <a:ext cx="756084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1" algn="ctr"/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your attention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BFA4F4-1DB3-48B1-91C1-2DE5D37CF6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39" y="3424479"/>
            <a:ext cx="3476600" cy="323639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090EE47-DD0E-424B-81F8-E214AD92A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21945"/>
            <a:ext cx="6984776" cy="28025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19/19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7408" y="5354318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400" dirty="0"/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Thanks to the contributors: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Jean-François LAMARRE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Xavier DELETOILLE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Laurent NADOLSKI</a:t>
            </a:r>
          </a:p>
        </p:txBody>
      </p:sp>
    </p:spTree>
    <p:extLst>
      <p:ext uri="{BB962C8B-B14F-4D97-AF65-F5344CB8AC3E}">
        <p14:creationId xmlns:p14="http://schemas.microsoft.com/office/powerpoint/2010/main" val="1967359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80CAD29B-22D1-422C-9EE5-4AE6A4D9E8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47728" y="4869160"/>
            <a:ext cx="966282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000" dirty="0"/>
          </a:p>
          <a:p>
            <a:pPr algn="l"/>
            <a:endParaRPr lang="fr-FR" sz="2000" dirty="0"/>
          </a:p>
          <a:p>
            <a:pPr algn="l"/>
            <a:r>
              <a:rPr lang="fr-FR" sz="2000" dirty="0"/>
              <a:t>On May 21, 2020 the </a:t>
            </a:r>
            <a:r>
              <a:rPr lang="fr-FR" sz="2000" dirty="0" err="1"/>
              <a:t>beam</a:t>
            </a:r>
            <a:r>
              <a:rPr lang="fr-FR" sz="2000" dirty="0"/>
              <a:t> </a:t>
            </a:r>
            <a:r>
              <a:rPr lang="fr-FR" sz="2000" dirty="0" err="1"/>
              <a:t>restarted</a:t>
            </a:r>
            <a:endParaRPr lang="fr-FR" sz="2000" dirty="0"/>
          </a:p>
          <a:p>
            <a:pPr algn="l"/>
            <a:endParaRPr lang="fr-FR" sz="2000" dirty="0"/>
          </a:p>
          <a:p>
            <a:pPr marL="342900" indent="-342900" algn="l">
              <a:buFontTx/>
              <a:buChar char="-"/>
            </a:pPr>
            <a:endParaRPr lang="fr-FR" sz="2000" dirty="0"/>
          </a:p>
          <a:p>
            <a:pPr algn="l"/>
            <a:endParaRPr lang="fr-FR" sz="20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37D9BAC-0FE2-4ADF-AC39-CAE6411A757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79576" y="18864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000" dirty="0">
                <a:latin typeface="Arial"/>
                <a:cs typeface="Arial"/>
              </a:rPr>
              <a:t>Introduction : return to </a:t>
            </a:r>
            <a:r>
              <a:rPr lang="fr-FR" sz="2000" dirty="0" err="1">
                <a:latin typeface="Arial"/>
                <a:cs typeface="Arial"/>
              </a:rPr>
              <a:t>work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context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12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156574" y="908720"/>
            <a:ext cx="8403922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2000" dirty="0"/>
              <a:t>On </a:t>
            </a:r>
            <a:r>
              <a:rPr lang="fr-FR" sz="2000" dirty="0" err="1"/>
              <a:t>may</a:t>
            </a:r>
            <a:r>
              <a:rPr lang="fr-FR" sz="2000" dirty="0"/>
              <a:t> 11, 2020 </a:t>
            </a:r>
            <a:r>
              <a:rPr lang="fr-FR" sz="2000" dirty="0" err="1"/>
              <a:t>resumption</a:t>
            </a:r>
            <a:r>
              <a:rPr lang="fr-FR" sz="2000" dirty="0"/>
              <a:t> of </a:t>
            </a:r>
            <a:r>
              <a:rPr lang="fr-FR" sz="2000" dirty="0" err="1"/>
              <a:t>activity</a:t>
            </a:r>
            <a:r>
              <a:rPr lang="fr-FR" sz="2000" dirty="0"/>
              <a:t> : </a:t>
            </a:r>
            <a:r>
              <a:rPr lang="fr-FR" sz="2000" dirty="0" err="1"/>
              <a:t>shortened</a:t>
            </a:r>
            <a:r>
              <a:rPr lang="fr-FR" sz="2000" dirty="0"/>
              <a:t> </a:t>
            </a:r>
            <a:r>
              <a:rPr lang="fr-FR" sz="2000" dirty="0" err="1"/>
              <a:t>two-week</a:t>
            </a:r>
            <a:r>
              <a:rPr lang="fr-FR" sz="2000" dirty="0"/>
              <a:t> machine </a:t>
            </a:r>
            <a:r>
              <a:rPr lang="fr-FR" sz="2000" dirty="0" err="1"/>
              <a:t>shutdown</a:t>
            </a:r>
            <a:endParaRPr lang="fr-FR" sz="2000" dirty="0"/>
          </a:p>
        </p:txBody>
      </p:sp>
      <p:pic>
        <p:nvPicPr>
          <p:cNvPr id="1026" name="Picture 2" descr="Z:\Travaux dans les tunnels\Années précédentes\2020\05 Octobre\Photos\_MG_49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700808"/>
            <a:ext cx="5266944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Travaux dans les tunnels\Années précédentes\2020\05 Octobre\Photos\_MG_50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700808"/>
            <a:ext cx="5352669" cy="30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arniers\Downloads\1200px-France_road_sign_AB6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649156"/>
            <a:ext cx="1532980" cy="15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rniers\Downloads\avertissem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93" y="3286961"/>
            <a:ext cx="1634802" cy="13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lc-record-2021-09-16-12h14m16s-Film_Soleil_3D_FR_18_12_2008.wmv-.asf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667175" y="5301208"/>
            <a:ext cx="4526632" cy="141210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3/19</a:t>
            </a:r>
          </a:p>
        </p:txBody>
      </p:sp>
    </p:spTree>
    <p:extLst>
      <p:ext uri="{BB962C8B-B14F-4D97-AF65-F5344CB8AC3E}">
        <p14:creationId xmlns:p14="http://schemas.microsoft.com/office/powerpoint/2010/main" val="11870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7BBAF9B-1D75-481A-B69D-9D97D59E6D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75520" y="1250394"/>
            <a:ext cx="8475345" cy="563499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C76F53B-7DFB-441C-8E32-354D51FEEED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351584" y="683331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000" dirty="0">
                <a:latin typeface="Arial"/>
                <a:cs typeface="Arial"/>
              </a:rPr>
              <a:t>2020 </a:t>
            </a:r>
            <a:r>
              <a:rPr lang="fr-FR" sz="2000" dirty="0" err="1">
                <a:latin typeface="Arial"/>
                <a:cs typeface="Arial"/>
              </a:rPr>
              <a:t>Operation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schedule</a:t>
            </a:r>
            <a:r>
              <a:rPr lang="fr-FR" sz="2000" dirty="0">
                <a:latin typeface="Arial"/>
                <a:cs typeface="Arial"/>
              </a:rPr>
              <a:t> – Initial</a:t>
            </a:r>
            <a:endParaRPr lang="fr-FR" sz="2000" i="1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A0B9E2E-B7C6-4B2B-8C6D-CCC13C8E946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79576" y="18864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000" dirty="0">
                <a:latin typeface="Arial"/>
                <a:cs typeface="Arial"/>
              </a:rPr>
              <a:t>Introduction : return to </a:t>
            </a:r>
            <a:r>
              <a:rPr lang="fr-FR" sz="2000" dirty="0" err="1">
                <a:latin typeface="Arial"/>
                <a:cs typeface="Arial"/>
              </a:rPr>
              <a:t>work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context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4/19</a:t>
            </a:r>
          </a:p>
        </p:txBody>
      </p:sp>
    </p:spTree>
    <p:extLst>
      <p:ext uri="{BB962C8B-B14F-4D97-AF65-F5344CB8AC3E}">
        <p14:creationId xmlns:p14="http://schemas.microsoft.com/office/powerpoint/2010/main" val="13122960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742705-9915-432D-9284-CC387D5299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75520" y="1220678"/>
            <a:ext cx="8475345" cy="552069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2BB11C6-5934-468C-B8BD-8EC4DE8149D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87688" y="3140968"/>
            <a:ext cx="720080" cy="288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89DD115-A3A5-4798-9695-1E03C5A287B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55840" y="2564904"/>
            <a:ext cx="720080" cy="289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8E35D5-57E9-4A40-B0DF-6A574B560D3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5900881" y="2873841"/>
            <a:ext cx="273630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70C0"/>
                </a:solidFill>
              </a:rPr>
              <a:t>No installation of MIK and </a:t>
            </a:r>
            <a:r>
              <a:rPr lang="fr-FR" sz="1000" dirty="0" err="1">
                <a:solidFill>
                  <a:srgbClr val="0070C0"/>
                </a:solidFill>
              </a:rPr>
              <a:t>Superbend</a:t>
            </a:r>
            <a:r>
              <a:rPr lang="fr-FR" sz="1000" dirty="0">
                <a:solidFill>
                  <a:srgbClr val="0070C0"/>
                </a:solidFill>
              </a:rPr>
              <a:t> ROCK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77BFB2C-34B9-4101-82F3-90B16FE1FB3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351584" y="683331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000" dirty="0">
                <a:latin typeface="Arial"/>
                <a:cs typeface="Arial"/>
              </a:rPr>
              <a:t>2020 </a:t>
            </a:r>
            <a:r>
              <a:rPr lang="fr-FR" sz="2000" dirty="0" err="1">
                <a:latin typeface="Arial"/>
                <a:cs typeface="Arial"/>
              </a:rPr>
              <a:t>Operation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schedule</a:t>
            </a:r>
            <a:r>
              <a:rPr lang="fr-FR" sz="2000" dirty="0">
                <a:latin typeface="Arial"/>
                <a:cs typeface="Arial"/>
              </a:rPr>
              <a:t> – </a:t>
            </a:r>
            <a:r>
              <a:rPr lang="fr-FR" sz="2000" dirty="0">
                <a:solidFill>
                  <a:srgbClr val="FF0000"/>
                </a:solidFill>
                <a:latin typeface="Arial"/>
                <a:cs typeface="Arial"/>
              </a:rPr>
              <a:t>Final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4A542D0-EE62-4F2A-9045-EE708B57475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279576" y="18864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000" dirty="0">
                <a:latin typeface="Arial"/>
                <a:cs typeface="Arial"/>
              </a:rPr>
              <a:t>Introduction : return to </a:t>
            </a:r>
            <a:r>
              <a:rPr lang="fr-FR" sz="2000" dirty="0" err="1">
                <a:latin typeface="Arial"/>
                <a:cs typeface="Arial"/>
              </a:rPr>
              <a:t>work</a:t>
            </a:r>
            <a:r>
              <a:rPr lang="fr-FR" sz="2000" dirty="0">
                <a:latin typeface="Arial"/>
                <a:cs typeface="Arial"/>
              </a:rPr>
              <a:t> </a:t>
            </a:r>
            <a:r>
              <a:rPr lang="fr-FR" sz="2000" dirty="0" err="1">
                <a:latin typeface="Arial"/>
                <a:cs typeface="Arial"/>
              </a:rPr>
              <a:t>context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5/19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1B2116-6AFE-4E94-981E-4F7570734184}"/>
              </a:ext>
            </a:extLst>
          </p:cNvPr>
          <p:cNvSpPr txBox="1"/>
          <p:nvPr/>
        </p:nvSpPr>
        <p:spPr>
          <a:xfrm>
            <a:off x="6620962" y="1387974"/>
            <a:ext cx="129614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Reported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2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000" dirty="0" err="1"/>
              <a:t>Layout</a:t>
            </a:r>
            <a:r>
              <a:rPr lang="fr-FR" sz="2000" dirty="0"/>
              <a:t> of </a:t>
            </a:r>
            <a:r>
              <a:rPr lang="fr-FR" sz="2000" dirty="0" err="1"/>
              <a:t>workspaces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A3B8BA-FF3D-4921-9E5D-281909257E8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22534" y="1178250"/>
            <a:ext cx="50405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Use of the control room </a:t>
            </a:r>
            <a:r>
              <a:rPr lang="fr-FR" dirty="0" err="1">
                <a:solidFill>
                  <a:schemeClr val="accent1"/>
                </a:solidFill>
              </a:rPr>
              <a:t>before</a:t>
            </a:r>
            <a:r>
              <a:rPr lang="fr-FR" dirty="0">
                <a:solidFill>
                  <a:schemeClr val="accent1"/>
                </a:solidFill>
              </a:rPr>
              <a:t> the </a:t>
            </a:r>
            <a:r>
              <a:rPr lang="fr-FR" dirty="0" err="1">
                <a:solidFill>
                  <a:schemeClr val="accent1"/>
                </a:solidFill>
              </a:rPr>
              <a:t>pandemic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1DD07C-A664-4811-B8D7-8350EB2912C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21396" y="808918"/>
            <a:ext cx="9662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Layout</a:t>
            </a:r>
            <a:r>
              <a:rPr lang="fr-FR" dirty="0">
                <a:solidFill>
                  <a:schemeClr val="accent1"/>
                </a:solidFill>
              </a:rPr>
              <a:t> of the control room</a:t>
            </a:r>
          </a:p>
        </p:txBody>
      </p:sp>
      <p:pic>
        <p:nvPicPr>
          <p:cNvPr id="4" name="Image 3" descr="Une image contenant texte, plafond, intérieur, personne&#10;&#10;Description générée automatiquement">
            <a:extLst>
              <a:ext uri="{FF2B5EF4-FFF2-40B4-BE49-F238E27FC236}">
                <a16:creationId xmlns:a16="http://schemas.microsoft.com/office/drawing/2014/main" id="{D3C1111A-999F-48E9-970A-9AC9666D24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25" y="1556792"/>
            <a:ext cx="5916149" cy="443711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6886F44-8C24-46A6-9D01-4FD1D1DF9F4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22534" y="1576900"/>
            <a:ext cx="591614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Access to the control room </a:t>
            </a:r>
            <a:r>
              <a:rPr lang="fr-FR" dirty="0" err="1">
                <a:solidFill>
                  <a:schemeClr val="accent1"/>
                </a:solidFill>
              </a:rPr>
              <a:t>limited</a:t>
            </a:r>
            <a:r>
              <a:rPr lang="fr-FR" dirty="0">
                <a:solidFill>
                  <a:schemeClr val="accent1"/>
                </a:solidFill>
              </a:rPr>
              <a:t> to 7 </a:t>
            </a:r>
            <a:r>
              <a:rPr lang="fr-FR" dirty="0" err="1">
                <a:solidFill>
                  <a:schemeClr val="accent1"/>
                </a:solidFill>
              </a:rPr>
              <a:t>persons</a:t>
            </a:r>
            <a:r>
              <a:rPr lang="fr-FR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026FB-FF1E-4566-AACB-B732E7B8E653}"/>
              </a:ext>
            </a:extLst>
          </p:cNvPr>
          <p:cNvSpPr/>
          <p:nvPr/>
        </p:nvSpPr>
        <p:spPr>
          <a:xfrm rot="2485626">
            <a:off x="2568432" y="3598423"/>
            <a:ext cx="676875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02417-3D54-4935-A512-0A8188F9D891}"/>
              </a:ext>
            </a:extLst>
          </p:cNvPr>
          <p:cNvSpPr/>
          <p:nvPr/>
        </p:nvSpPr>
        <p:spPr>
          <a:xfrm rot="8274331">
            <a:off x="2624018" y="3656029"/>
            <a:ext cx="676875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40C9FD4-768A-4A35-9BD8-9F10030138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22534" y="4580355"/>
            <a:ext cx="9662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Request</a:t>
            </a:r>
            <a:r>
              <a:rPr lang="fr-FR" dirty="0">
                <a:solidFill>
                  <a:schemeClr val="accent1"/>
                </a:solidFill>
              </a:rPr>
              <a:t> to </a:t>
            </a:r>
            <a:r>
              <a:rPr lang="fr-FR" dirty="0" err="1">
                <a:solidFill>
                  <a:schemeClr val="accent1"/>
                </a:solidFill>
              </a:rPr>
              <a:t>perform</a:t>
            </a:r>
            <a:r>
              <a:rPr lang="fr-FR" dirty="0">
                <a:solidFill>
                  <a:schemeClr val="accent1"/>
                </a:solidFill>
              </a:rPr>
              <a:t> as </a:t>
            </a:r>
            <a:r>
              <a:rPr lang="fr-FR" dirty="0" err="1">
                <a:solidFill>
                  <a:schemeClr val="accent1"/>
                </a:solidFill>
              </a:rPr>
              <a:t>many</a:t>
            </a:r>
            <a:r>
              <a:rPr lang="fr-FR" dirty="0">
                <a:solidFill>
                  <a:schemeClr val="accent1"/>
                </a:solidFill>
              </a:rPr>
              <a:t> actions as possible </a:t>
            </a:r>
            <a:r>
              <a:rPr lang="fr-FR" dirty="0" err="1">
                <a:solidFill>
                  <a:schemeClr val="accent1"/>
                </a:solidFill>
              </a:rPr>
              <a:t>remotely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9" name="Image 18" descr="Un jeune homme d'affaires assis en souriant">
            <a:extLst>
              <a:ext uri="{FF2B5EF4-FFF2-40B4-BE49-F238E27FC236}">
                <a16:creationId xmlns:a16="http://schemas.microsoft.com/office/drawing/2014/main" id="{ED2524CD-15A2-4624-9B64-5B8DD81664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2395" y="1975550"/>
            <a:ext cx="818427" cy="1476000"/>
          </a:xfrm>
          <a:prstGeom prst="rect">
            <a:avLst/>
          </a:prstGeom>
        </p:spPr>
      </p:pic>
      <p:pic>
        <p:nvPicPr>
          <p:cNvPr id="24" name="Image 23" descr="Business woman crossed legs">
            <a:extLst>
              <a:ext uri="{FF2B5EF4-FFF2-40B4-BE49-F238E27FC236}">
                <a16:creationId xmlns:a16="http://schemas.microsoft.com/office/drawing/2014/main" id="{3176A208-04C3-4539-A522-92BD3C0881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67" y="1992544"/>
            <a:ext cx="633265" cy="1476000"/>
          </a:xfrm>
          <a:prstGeom prst="rect">
            <a:avLst/>
          </a:prstGeom>
        </p:spPr>
      </p:pic>
      <p:pic>
        <p:nvPicPr>
          <p:cNvPr id="26" name="Image 25" descr="Young casual woman using tablet">
            <a:extLst>
              <a:ext uri="{FF2B5EF4-FFF2-40B4-BE49-F238E27FC236}">
                <a16:creationId xmlns:a16="http://schemas.microsoft.com/office/drawing/2014/main" id="{A8F6C328-3B29-44AE-9BF4-3614528F6F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89" y="1631578"/>
            <a:ext cx="610803" cy="1828800"/>
          </a:xfrm>
          <a:prstGeom prst="rect">
            <a:avLst/>
          </a:prstGeom>
        </p:spPr>
      </p:pic>
      <p:pic>
        <p:nvPicPr>
          <p:cNvPr id="28" name="Image 27" descr="Homme d'affaires assis expliquant">
            <a:extLst>
              <a:ext uri="{FF2B5EF4-FFF2-40B4-BE49-F238E27FC236}">
                <a16:creationId xmlns:a16="http://schemas.microsoft.com/office/drawing/2014/main" id="{2B5425BB-4A38-443B-AE22-8838851A3B9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8556" y="1984378"/>
            <a:ext cx="806031" cy="1476000"/>
          </a:xfrm>
          <a:prstGeom prst="rect">
            <a:avLst/>
          </a:prstGeom>
        </p:spPr>
      </p:pic>
      <p:pic>
        <p:nvPicPr>
          <p:cNvPr id="30" name="Image 29" descr="Un homme du service clientèle assis sur une chaise">
            <a:extLst>
              <a:ext uri="{FF2B5EF4-FFF2-40B4-BE49-F238E27FC236}">
                <a16:creationId xmlns:a16="http://schemas.microsoft.com/office/drawing/2014/main" id="{828BA7CB-6F2C-4DA3-BCBD-775A3A5DC1C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41" y="2021198"/>
            <a:ext cx="972258" cy="1477327"/>
          </a:xfrm>
          <a:prstGeom prst="rect">
            <a:avLst/>
          </a:prstGeom>
        </p:spPr>
      </p:pic>
      <p:pic>
        <p:nvPicPr>
          <p:cNvPr id="32" name="Image 31" descr="Homme d'affaires tenant un bloc-notes">
            <a:extLst>
              <a:ext uri="{FF2B5EF4-FFF2-40B4-BE49-F238E27FC236}">
                <a16:creationId xmlns:a16="http://schemas.microsoft.com/office/drawing/2014/main" id="{44ADAFB7-CFA0-4DBA-B016-7C10FE58BC5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15" y="1600883"/>
            <a:ext cx="735229" cy="1828117"/>
          </a:xfrm>
          <a:prstGeom prst="rect">
            <a:avLst/>
          </a:prstGeom>
        </p:spPr>
      </p:pic>
      <p:sp>
        <p:nvSpPr>
          <p:cNvPr id="33" name="Croix 32">
            <a:extLst>
              <a:ext uri="{FF2B5EF4-FFF2-40B4-BE49-F238E27FC236}">
                <a16:creationId xmlns:a16="http://schemas.microsoft.com/office/drawing/2014/main" id="{A395B8B8-5880-4AF4-9A5A-ADDA1574058A}"/>
              </a:ext>
            </a:extLst>
          </p:cNvPr>
          <p:cNvSpPr/>
          <p:nvPr/>
        </p:nvSpPr>
        <p:spPr>
          <a:xfrm>
            <a:off x="5159896" y="2289724"/>
            <a:ext cx="937177" cy="914234"/>
          </a:xfrm>
          <a:prstGeom prst="plus">
            <a:avLst>
              <a:gd name="adj" fmla="val 38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Croix 34">
            <a:extLst>
              <a:ext uri="{FF2B5EF4-FFF2-40B4-BE49-F238E27FC236}">
                <a16:creationId xmlns:a16="http://schemas.microsoft.com/office/drawing/2014/main" id="{71269DEA-707E-404B-936F-3016604B6C2E}"/>
              </a:ext>
            </a:extLst>
          </p:cNvPr>
          <p:cNvSpPr/>
          <p:nvPr/>
        </p:nvSpPr>
        <p:spPr>
          <a:xfrm>
            <a:off x="8403196" y="2200300"/>
            <a:ext cx="937177" cy="914234"/>
          </a:xfrm>
          <a:prstGeom prst="plus">
            <a:avLst>
              <a:gd name="adj" fmla="val 38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 descr="Une image contenant personne, homme, portant&#10;&#10;Description générée automatiquement">
            <a:extLst>
              <a:ext uri="{FF2B5EF4-FFF2-40B4-BE49-F238E27FC236}">
                <a16:creationId xmlns:a16="http://schemas.microsoft.com/office/drawing/2014/main" id="{2B1F2BD0-5E20-4672-A137-26F17B80A26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52" y="1761566"/>
            <a:ext cx="836383" cy="1477709"/>
          </a:xfrm>
          <a:prstGeom prst="rect">
            <a:avLst/>
          </a:prstGeom>
        </p:spPr>
      </p:pic>
      <p:sp>
        <p:nvSpPr>
          <p:cNvPr id="37" name="Accolade ouvrante 36">
            <a:extLst>
              <a:ext uri="{FF2B5EF4-FFF2-40B4-BE49-F238E27FC236}">
                <a16:creationId xmlns:a16="http://schemas.microsoft.com/office/drawing/2014/main" id="{79DACCB7-A595-479C-BF24-B86FA9681926}"/>
              </a:ext>
            </a:extLst>
          </p:cNvPr>
          <p:cNvSpPr/>
          <p:nvPr/>
        </p:nvSpPr>
        <p:spPr>
          <a:xfrm rot="16200000">
            <a:off x="2669524" y="2005535"/>
            <a:ext cx="396911" cy="32569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CA8A393-5242-4417-A8B8-B1A84285F43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95399" y="3861048"/>
            <a:ext cx="46805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Operator</a:t>
            </a:r>
            <a:r>
              <a:rPr lang="fr-FR" dirty="0">
                <a:solidFill>
                  <a:schemeClr val="accent1"/>
                </a:solidFill>
              </a:rPr>
              <a:t> and up to 3 </a:t>
            </a:r>
            <a:r>
              <a:rPr lang="fr-FR" dirty="0" err="1">
                <a:solidFill>
                  <a:schemeClr val="accent1"/>
                </a:solidFill>
              </a:rPr>
              <a:t>persons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during</a:t>
            </a:r>
            <a:r>
              <a:rPr lang="fr-FR" dirty="0">
                <a:solidFill>
                  <a:schemeClr val="accent1"/>
                </a:solidFill>
              </a:rPr>
              <a:t> a shift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5C48746-A734-48C2-82F3-A49B9626142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299277" y="3845410"/>
            <a:ext cx="328642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Up to 2 </a:t>
            </a:r>
            <a:r>
              <a:rPr lang="fr-FR" dirty="0" err="1">
                <a:solidFill>
                  <a:schemeClr val="accent1"/>
                </a:solidFill>
              </a:rPr>
              <a:t>persons</a:t>
            </a:r>
            <a:r>
              <a:rPr lang="fr-FR" dirty="0">
                <a:solidFill>
                  <a:schemeClr val="accent1"/>
                </a:solidFill>
              </a:rPr>
              <a:t> for</a:t>
            </a:r>
          </a:p>
          <a:p>
            <a:pPr algn="ctr"/>
            <a:r>
              <a:rPr lang="fr-FR" dirty="0">
                <a:solidFill>
                  <a:schemeClr val="accent1"/>
                </a:solidFill>
              </a:rPr>
              <a:t>brief interactions </a:t>
            </a:r>
          </a:p>
        </p:txBody>
      </p:sp>
      <p:sp>
        <p:nvSpPr>
          <p:cNvPr id="41" name="Accolade ouvrante 40">
            <a:extLst>
              <a:ext uri="{FF2B5EF4-FFF2-40B4-BE49-F238E27FC236}">
                <a16:creationId xmlns:a16="http://schemas.microsoft.com/office/drawing/2014/main" id="{512ADF42-125B-48D1-A64C-98184B777676}"/>
              </a:ext>
            </a:extLst>
          </p:cNvPr>
          <p:cNvSpPr/>
          <p:nvPr/>
        </p:nvSpPr>
        <p:spPr>
          <a:xfrm rot="16200000">
            <a:off x="6590020" y="2809772"/>
            <a:ext cx="396911" cy="17529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ccolade ouvrante 42">
            <a:extLst>
              <a:ext uri="{FF2B5EF4-FFF2-40B4-BE49-F238E27FC236}">
                <a16:creationId xmlns:a16="http://schemas.microsoft.com/office/drawing/2014/main" id="{AE1D08D3-323B-406B-95D6-C8F417037AF0}"/>
              </a:ext>
            </a:extLst>
          </p:cNvPr>
          <p:cNvSpPr/>
          <p:nvPr/>
        </p:nvSpPr>
        <p:spPr>
          <a:xfrm rot="16200000">
            <a:off x="9938889" y="3268075"/>
            <a:ext cx="396911" cy="8363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85131F8-25F6-4913-9BB2-FFD2272D970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778086" y="3883468"/>
            <a:ext cx="271851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1 </a:t>
            </a:r>
            <a:r>
              <a:rPr lang="en-US" dirty="0">
                <a:solidFill>
                  <a:schemeClr val="accent1"/>
                </a:solidFill>
              </a:rPr>
              <a:t>fire safety and first aid guard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29391A8-355E-4D05-826F-E6FC2CD924E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22534" y="5275450"/>
            <a:ext cx="998603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PTO (Partial Time </a:t>
            </a:r>
            <a:r>
              <a:rPr lang="fr-FR" dirty="0" err="1">
                <a:solidFill>
                  <a:schemeClr val="accent1"/>
                </a:solidFill>
              </a:rPr>
              <a:t>Operator</a:t>
            </a:r>
            <a:r>
              <a:rPr lang="fr-FR" dirty="0">
                <a:solidFill>
                  <a:schemeClr val="accent1"/>
                </a:solidFill>
              </a:rPr>
              <a:t>) </a:t>
            </a:r>
            <a:r>
              <a:rPr lang="fr-FR" dirty="0" err="1">
                <a:solidFill>
                  <a:schemeClr val="accent1"/>
                </a:solidFill>
              </a:rPr>
              <a:t>replaced</a:t>
            </a:r>
            <a:r>
              <a:rPr lang="fr-FR" dirty="0">
                <a:solidFill>
                  <a:schemeClr val="accent1"/>
                </a:solidFill>
              </a:rPr>
              <a:t> by </a:t>
            </a:r>
            <a:r>
              <a:rPr lang="fr-FR" dirty="0" err="1">
                <a:solidFill>
                  <a:schemeClr val="accent1"/>
                </a:solidFill>
              </a:rPr>
              <a:t>guards</a:t>
            </a:r>
            <a:r>
              <a:rPr lang="fr-FR" dirty="0">
                <a:solidFill>
                  <a:schemeClr val="accent1"/>
                </a:solidFill>
              </a:rPr>
              <a:t> to </a:t>
            </a:r>
            <a:r>
              <a:rPr lang="fr-FR" dirty="0" err="1">
                <a:solidFill>
                  <a:schemeClr val="accent1"/>
                </a:solidFill>
              </a:rPr>
              <a:t>limit</a:t>
            </a:r>
            <a:r>
              <a:rPr lang="fr-FR" dirty="0">
                <a:solidFill>
                  <a:schemeClr val="accent1"/>
                </a:solidFill>
              </a:rPr>
              <a:t> the </a:t>
            </a:r>
            <a:r>
              <a:rPr lang="fr-FR" dirty="0" err="1">
                <a:solidFill>
                  <a:schemeClr val="accent1"/>
                </a:solidFill>
              </a:rPr>
              <a:t>number</a:t>
            </a:r>
            <a:r>
              <a:rPr lang="fr-FR" dirty="0">
                <a:solidFill>
                  <a:schemeClr val="accent1"/>
                </a:solidFill>
              </a:rPr>
              <a:t> of people in contact </a:t>
            </a:r>
            <a:r>
              <a:rPr lang="fr-FR" dirty="0" err="1">
                <a:solidFill>
                  <a:schemeClr val="accent1"/>
                </a:solidFill>
              </a:rPr>
              <a:t>with</a:t>
            </a:r>
            <a:r>
              <a:rPr lang="fr-FR" dirty="0">
                <a:solidFill>
                  <a:schemeClr val="accent1"/>
                </a:solidFill>
              </a:rPr>
              <a:t> the </a:t>
            </a:r>
            <a:r>
              <a:rPr lang="fr-FR" dirty="0" err="1">
                <a:solidFill>
                  <a:schemeClr val="accent1"/>
                </a:solidFill>
              </a:rPr>
              <a:t>operator</a:t>
            </a:r>
            <a:r>
              <a:rPr lang="fr-FR" dirty="0">
                <a:solidFill>
                  <a:schemeClr val="accent1"/>
                </a:solidFill>
              </a:rPr>
              <a:t>. </a:t>
            </a:r>
            <a:r>
              <a:rPr lang="fr-FR" dirty="0" err="1">
                <a:solidFill>
                  <a:schemeClr val="accent1"/>
                </a:solidFill>
              </a:rPr>
              <a:t>Moreover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some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operators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were</a:t>
            </a:r>
            <a:r>
              <a:rPr lang="fr-FR" dirty="0">
                <a:solidFill>
                  <a:schemeClr val="accent1"/>
                </a:solidFill>
              </a:rPr>
              <a:t> not </a:t>
            </a:r>
            <a:r>
              <a:rPr lang="fr-FR" dirty="0" err="1">
                <a:solidFill>
                  <a:schemeClr val="accent1"/>
                </a:solidFill>
              </a:rPr>
              <a:t>allowed</a:t>
            </a:r>
            <a:r>
              <a:rPr lang="fr-FR" dirty="0">
                <a:solidFill>
                  <a:schemeClr val="accent1"/>
                </a:solidFill>
              </a:rPr>
              <a:t> to </a:t>
            </a:r>
            <a:r>
              <a:rPr lang="fr-FR" dirty="0" err="1">
                <a:solidFill>
                  <a:schemeClr val="accent1"/>
                </a:solidFill>
              </a:rPr>
              <a:t>perform</a:t>
            </a:r>
            <a:r>
              <a:rPr lang="fr-FR" dirty="0">
                <a:solidFill>
                  <a:schemeClr val="accent1"/>
                </a:solidFill>
              </a:rPr>
              <a:t> first </a:t>
            </a:r>
            <a:r>
              <a:rPr lang="fr-FR" dirty="0" err="1">
                <a:solidFill>
                  <a:schemeClr val="accent1"/>
                </a:solidFill>
              </a:rPr>
              <a:t>aid</a:t>
            </a:r>
            <a:r>
              <a:rPr lang="fr-FR" dirty="0">
                <a:solidFill>
                  <a:schemeClr val="accent1"/>
                </a:solidFill>
              </a:rPr>
              <a:t> actions </a:t>
            </a:r>
            <a:r>
              <a:rPr lang="fr-FR" dirty="0" err="1">
                <a:solidFill>
                  <a:schemeClr val="accent1"/>
                </a:solidFill>
              </a:rPr>
              <a:t>anymore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6/19</a:t>
            </a:r>
          </a:p>
        </p:txBody>
      </p:sp>
    </p:spTree>
    <p:extLst>
      <p:ext uri="{BB962C8B-B14F-4D97-AF65-F5344CB8AC3E}">
        <p14:creationId xmlns:p14="http://schemas.microsoft.com/office/powerpoint/2010/main" val="22603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  <p:bldP spid="9" grpId="0" animBg="1"/>
      <p:bldP spid="9" grpId="1" animBg="1"/>
      <p:bldP spid="12" grpId="0" animBg="1"/>
      <p:bldP spid="12" grpId="1" animBg="1"/>
      <p:bldP spid="13" grpId="0"/>
      <p:bldP spid="33" grpId="0" animBg="1"/>
      <p:bldP spid="35" grpId="0" animBg="1"/>
      <p:bldP spid="37" grpId="0" animBg="1"/>
      <p:bldP spid="39" grpId="0"/>
      <p:bldP spid="40" grpId="0"/>
      <p:bldP spid="41" grpId="0" animBg="1"/>
      <p:bldP spid="43" grpId="0" animBg="1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EA3B8BA-FF3D-4921-9E5D-281909257E8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328248" y="15272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Main desk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2E28B5-C5B0-4F84-8DF0-59B6D3426E5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1396" y="808918"/>
            <a:ext cx="9662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Layout</a:t>
            </a:r>
            <a:r>
              <a:rPr lang="fr-FR" dirty="0">
                <a:solidFill>
                  <a:schemeClr val="accent1"/>
                </a:solidFill>
              </a:rPr>
              <a:t> of the control room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0C87215-98A5-4F87-BB3B-DBAFFE9A74A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55573" y="194400"/>
            <a:ext cx="9662827" cy="565200"/>
          </a:xfrm>
        </p:spPr>
        <p:txBody>
          <a:bodyPr/>
          <a:lstStyle/>
          <a:p>
            <a:r>
              <a:rPr lang="fr-FR" sz="2000" dirty="0" err="1"/>
              <a:t>Layout</a:t>
            </a:r>
            <a:r>
              <a:rPr lang="fr-FR" sz="2000" dirty="0"/>
              <a:t> of </a:t>
            </a:r>
            <a:r>
              <a:rPr lang="fr-FR" sz="2000" dirty="0" err="1"/>
              <a:t>workspaces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A3B8BA-FF3D-4921-9E5D-281909257E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7368" y="20325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Limited </a:t>
            </a:r>
            <a:r>
              <a:rPr lang="fr-FR" dirty="0" err="1">
                <a:solidFill>
                  <a:schemeClr val="accent1"/>
                </a:solidFill>
              </a:rPr>
              <a:t>seating</a:t>
            </a:r>
            <a:r>
              <a:rPr lang="fr-FR" dirty="0">
                <a:solidFill>
                  <a:schemeClr val="accent1"/>
                </a:solidFill>
              </a:rPr>
              <a:t> (</a:t>
            </a:r>
            <a:r>
              <a:rPr lang="fr-FR" dirty="0" err="1">
                <a:solidFill>
                  <a:schemeClr val="accent1"/>
                </a:solidFill>
              </a:rPr>
              <a:t>number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divided</a:t>
            </a:r>
            <a:r>
              <a:rPr lang="fr-FR" dirty="0">
                <a:solidFill>
                  <a:schemeClr val="accent1"/>
                </a:solidFill>
              </a:rPr>
              <a:t> by 3)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A3B8BA-FF3D-4921-9E5D-281909257E8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7368" y="2460975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Sanitary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equipments</a:t>
            </a:r>
            <a:r>
              <a:rPr lang="fr-FR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fr-FR" dirty="0" err="1">
                <a:solidFill>
                  <a:schemeClr val="accent1"/>
                </a:solidFill>
              </a:rPr>
              <a:t>Hydroalcoholic</a:t>
            </a:r>
            <a:r>
              <a:rPr lang="fr-FR" dirty="0">
                <a:solidFill>
                  <a:schemeClr val="accent1"/>
                </a:solidFill>
              </a:rPr>
              <a:t> gel terminal</a:t>
            </a:r>
          </a:p>
          <a:p>
            <a:pPr lvl="1"/>
            <a:r>
              <a:rPr lang="fr-FR" dirty="0" err="1">
                <a:solidFill>
                  <a:schemeClr val="accent1"/>
                </a:solidFill>
              </a:rPr>
              <a:t>Disinfectant</a:t>
            </a:r>
            <a:r>
              <a:rPr lang="fr-FR" dirty="0">
                <a:solidFill>
                  <a:schemeClr val="accent1"/>
                </a:solidFill>
              </a:rPr>
              <a:t> wipes</a:t>
            </a:r>
          </a:p>
          <a:p>
            <a:pPr lvl="1"/>
            <a:r>
              <a:rPr lang="fr-FR" dirty="0" err="1">
                <a:solidFill>
                  <a:schemeClr val="accent1"/>
                </a:solidFill>
              </a:rPr>
              <a:t>Surgical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masks</a:t>
            </a:r>
            <a:endParaRPr lang="fr-FR" dirty="0">
              <a:solidFill>
                <a:schemeClr val="accent1"/>
              </a:solidFill>
            </a:endParaRPr>
          </a:p>
          <a:p>
            <a:pPr lvl="1"/>
            <a:r>
              <a:rPr lang="fr-FR" dirty="0" err="1">
                <a:solidFill>
                  <a:schemeClr val="accent1"/>
                </a:solidFill>
              </a:rPr>
              <a:t>Special</a:t>
            </a:r>
            <a:r>
              <a:rPr lang="fr-FR" dirty="0">
                <a:solidFill>
                  <a:schemeClr val="accent1"/>
                </a:solidFill>
              </a:rPr>
              <a:t> COVID-19 trash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A3B8BA-FF3D-4921-9E5D-281909257E8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07367" y="3918429"/>
            <a:ext cx="554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Security </a:t>
            </a:r>
            <a:r>
              <a:rPr lang="fr-FR" dirty="0" err="1">
                <a:solidFill>
                  <a:schemeClr val="accent1"/>
                </a:solidFill>
              </a:rPr>
              <a:t>barriers</a:t>
            </a:r>
            <a:r>
              <a:rPr lang="fr-FR" dirty="0">
                <a:solidFill>
                  <a:schemeClr val="accent1"/>
                </a:solidFill>
              </a:rPr>
              <a:t> to </a:t>
            </a:r>
            <a:r>
              <a:rPr lang="fr-FR" dirty="0" err="1">
                <a:solidFill>
                  <a:schemeClr val="accent1"/>
                </a:solidFill>
              </a:rPr>
              <a:t>restrict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access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only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  <a:p>
            <a:r>
              <a:rPr lang="fr-FR" dirty="0">
                <a:solidFill>
                  <a:schemeClr val="accent1"/>
                </a:solidFill>
              </a:rPr>
              <a:t>     to the </a:t>
            </a:r>
            <a:r>
              <a:rPr lang="fr-FR" dirty="0" err="1">
                <a:solidFill>
                  <a:schemeClr val="accent1"/>
                </a:solidFill>
              </a:rPr>
              <a:t>operator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A3B8BA-FF3D-4921-9E5D-281909257E8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07368" y="4527206"/>
            <a:ext cx="382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Mouse </a:t>
            </a:r>
            <a:r>
              <a:rPr lang="fr-FR" dirty="0" err="1">
                <a:solidFill>
                  <a:schemeClr val="accent1"/>
                </a:solidFill>
              </a:rPr>
              <a:t>number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divided</a:t>
            </a:r>
            <a:r>
              <a:rPr lang="fr-FR" dirty="0">
                <a:solidFill>
                  <a:schemeClr val="accent1"/>
                </a:solidFill>
              </a:rPr>
              <a:t> by 2</a:t>
            </a:r>
          </a:p>
        </p:txBody>
      </p:sp>
      <p:pic>
        <p:nvPicPr>
          <p:cNvPr id="3" name="Image 2" descr="Une image contenant texte, plafond, intérieur, plancher&#10;&#10;Description générée automatiquement">
            <a:extLst>
              <a:ext uri="{FF2B5EF4-FFF2-40B4-BE49-F238E27FC236}">
                <a16:creationId xmlns:a16="http://schemas.microsoft.com/office/drawing/2014/main" id="{B801D0AF-E42E-47F9-9A00-28BD6FF416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2032520"/>
            <a:ext cx="6229010" cy="4152673"/>
          </a:xfrm>
          <a:prstGeom prst="rect">
            <a:avLst/>
          </a:prstGeom>
        </p:spPr>
      </p:pic>
      <p:pic>
        <p:nvPicPr>
          <p:cNvPr id="5" name="Image 4" descr="Une image contenant texte, équipement électronique, intérieur, ordinateur&#10;&#10;Description générée automatiquement">
            <a:extLst>
              <a:ext uri="{FF2B5EF4-FFF2-40B4-BE49-F238E27FC236}">
                <a16:creationId xmlns:a16="http://schemas.microsoft.com/office/drawing/2014/main" id="{3A530625-4FED-409A-9AB2-BCDF51BE933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14" y="2176212"/>
            <a:ext cx="5137483" cy="369137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65A89CB-7CEA-4C9C-AD34-A03C496A0A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992">
            <a:off x="5423049" y="3877644"/>
            <a:ext cx="1182039" cy="135146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EA3B8BA-FF3D-4921-9E5D-281909257E8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07368" y="4949606"/>
            <a:ext cx="382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More </a:t>
            </a:r>
            <a:r>
              <a:rPr lang="fr-FR" dirty="0" err="1">
                <a:solidFill>
                  <a:schemeClr val="accent1"/>
                </a:solidFill>
              </a:rPr>
              <a:t>frequent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cleaning</a:t>
            </a:r>
            <a:r>
              <a:rPr lang="fr-FR" dirty="0">
                <a:solidFill>
                  <a:schemeClr val="accent1"/>
                </a:solidFill>
              </a:rPr>
              <a:t> 2 X /</a:t>
            </a:r>
            <a:r>
              <a:rPr lang="fr-FR" dirty="0" err="1">
                <a:solidFill>
                  <a:schemeClr val="accent1"/>
                </a:solidFill>
              </a:rPr>
              <a:t>day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68008" y="4191471"/>
            <a:ext cx="15121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/>
              <a:t>Tx</a:t>
            </a:r>
            <a:r>
              <a:rPr lang="fr-FR" sz="2400" dirty="0"/>
              <a:t> switch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2BB11C6-5934-468C-B8BD-8EC4DE8149D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140117" y="3850714"/>
            <a:ext cx="1080120" cy="169408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1208568" y="4776970"/>
            <a:ext cx="0" cy="93734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9840416" y="4725144"/>
            <a:ext cx="0" cy="93734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8443223" y="4537956"/>
            <a:ext cx="0" cy="93734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456040" y="4492963"/>
            <a:ext cx="0" cy="93734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garniers\Downloads\5eaedd9743c27a0004fbf6ae (1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95" y="2636912"/>
            <a:ext cx="1556334" cy="108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arniers\Downloads\bambo-nature-wipe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259156"/>
            <a:ext cx="2095414" cy="20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7/19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FB94B7D-152F-49A1-8E30-9D0C9A0DF6B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07368" y="5374957"/>
            <a:ext cx="382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Broadcasting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health</a:t>
            </a:r>
            <a:r>
              <a:rPr lang="fr-FR" dirty="0">
                <a:solidFill>
                  <a:schemeClr val="accent1"/>
                </a:solidFill>
              </a:rPr>
              <a:t> instructions on the </a:t>
            </a:r>
            <a:r>
              <a:rPr lang="fr-FR" dirty="0" err="1">
                <a:solidFill>
                  <a:schemeClr val="accent1"/>
                </a:solidFill>
              </a:rPr>
              <a:t>video</a:t>
            </a:r>
            <a:r>
              <a:rPr lang="fr-FR" dirty="0">
                <a:solidFill>
                  <a:schemeClr val="accent1"/>
                </a:solidFill>
              </a:rPr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30722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11" grpId="0"/>
      <p:bldP spid="12" grpId="0"/>
      <p:bldP spid="13" grpId="0"/>
      <p:bldP spid="18" grpId="0"/>
      <p:bldP spid="2" grpId="0" animBg="1"/>
      <p:bldP spid="15" grpId="0" animBg="1"/>
      <p:bldP spid="15" grpId="1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E92E28B5-C5B0-4F84-8DF0-59B6D3426E5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21396" y="808918"/>
            <a:ext cx="9662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Layout</a:t>
            </a:r>
            <a:r>
              <a:rPr lang="fr-FR" dirty="0">
                <a:solidFill>
                  <a:schemeClr val="accent1"/>
                </a:solidFill>
              </a:rPr>
              <a:t> of the control room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0C87215-98A5-4F87-BB3B-DBAFFE9A74A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55573" y="194400"/>
            <a:ext cx="9662827" cy="565200"/>
          </a:xfrm>
        </p:spPr>
        <p:txBody>
          <a:bodyPr/>
          <a:lstStyle/>
          <a:p>
            <a:r>
              <a:rPr lang="fr-FR" sz="2000" dirty="0" err="1"/>
              <a:t>Layout</a:t>
            </a:r>
            <a:r>
              <a:rPr lang="fr-FR" sz="2000" dirty="0"/>
              <a:t> of </a:t>
            </a:r>
            <a:r>
              <a:rPr lang="fr-FR" sz="2000" dirty="0" err="1"/>
              <a:t>workspaces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A3B8BA-FF3D-4921-9E5D-281909257E8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1412" y="1844824"/>
            <a:ext cx="53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Testing</a:t>
            </a:r>
            <a:r>
              <a:rPr lang="fr-FR" dirty="0">
                <a:solidFill>
                  <a:schemeClr val="accent1"/>
                </a:solidFill>
              </a:rPr>
              <a:t> for a short time one </a:t>
            </a:r>
            <a:r>
              <a:rPr lang="fr-FR" dirty="0" err="1">
                <a:solidFill>
                  <a:schemeClr val="accent1"/>
                </a:solidFill>
              </a:rPr>
              <a:t>traffic</a:t>
            </a:r>
            <a:r>
              <a:rPr lang="fr-FR" dirty="0">
                <a:solidFill>
                  <a:schemeClr val="accent1"/>
                </a:solidFill>
              </a:rPr>
              <a:t> direction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A3B8BA-FF3D-4921-9E5D-281909257E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61412" y="22017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Add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traffic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signs</a:t>
            </a:r>
            <a:r>
              <a:rPr lang="fr-FR" dirty="0">
                <a:solidFill>
                  <a:schemeClr val="accent1"/>
                </a:solidFill>
              </a:rPr>
              <a:t>, </a:t>
            </a:r>
            <a:r>
              <a:rPr lang="fr-FR" dirty="0" err="1">
                <a:solidFill>
                  <a:schemeClr val="accent1"/>
                </a:solidFill>
              </a:rPr>
              <a:t>safety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signs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848804"/>
            <a:ext cx="4422000" cy="33165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234EBD-5357-44DD-A527-A059DE58F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05"/>
          <a:stretch/>
        </p:blipFill>
        <p:spPr bwMode="auto">
          <a:xfrm>
            <a:off x="1080202" y="2846486"/>
            <a:ext cx="5015798" cy="33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8/19</a:t>
            </a:r>
          </a:p>
        </p:txBody>
      </p:sp>
    </p:spTree>
    <p:extLst>
      <p:ext uri="{BB962C8B-B14F-4D97-AF65-F5344CB8AC3E}">
        <p14:creationId xmlns:p14="http://schemas.microsoft.com/office/powerpoint/2010/main" val="2905888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E92E28B5-C5B0-4F84-8DF0-59B6D3426E5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21396" y="808918"/>
            <a:ext cx="9662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Layout</a:t>
            </a:r>
            <a:r>
              <a:rPr lang="fr-FR" dirty="0">
                <a:solidFill>
                  <a:schemeClr val="accent1"/>
                </a:solidFill>
              </a:rPr>
              <a:t> of the control room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0C87215-98A5-4F87-BB3B-DBAFFE9A74A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55573" y="194400"/>
            <a:ext cx="9662827" cy="565200"/>
          </a:xfrm>
        </p:spPr>
        <p:txBody>
          <a:bodyPr/>
          <a:lstStyle/>
          <a:p>
            <a:r>
              <a:rPr lang="fr-FR" sz="2000" dirty="0" err="1"/>
              <a:t>Layout</a:t>
            </a:r>
            <a:r>
              <a:rPr lang="fr-FR" sz="2000" dirty="0"/>
              <a:t> of </a:t>
            </a:r>
            <a:r>
              <a:rPr lang="fr-FR" sz="2000" dirty="0" err="1"/>
              <a:t>workspaces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A3B8BA-FF3D-4921-9E5D-281909257E8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1412" y="1844824"/>
            <a:ext cx="80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Adding</a:t>
            </a:r>
            <a:r>
              <a:rPr lang="fr-FR" dirty="0">
                <a:solidFill>
                  <a:schemeClr val="accent1"/>
                </a:solidFill>
              </a:rPr>
              <a:t> 2 air </a:t>
            </a:r>
            <a:r>
              <a:rPr lang="fr-FR" dirty="0" err="1">
                <a:solidFill>
                  <a:schemeClr val="accent1"/>
                </a:solidFill>
              </a:rPr>
              <a:t>purifiers</a:t>
            </a:r>
            <a:r>
              <a:rPr lang="fr-FR" dirty="0">
                <a:solidFill>
                  <a:schemeClr val="accent1"/>
                </a:solidFill>
              </a:rPr>
              <a:t> in 2 </a:t>
            </a:r>
            <a:r>
              <a:rPr lang="fr-FR" dirty="0" err="1">
                <a:solidFill>
                  <a:schemeClr val="accent1"/>
                </a:solidFill>
              </a:rPr>
              <a:t>rooms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used</a:t>
            </a:r>
            <a:r>
              <a:rPr lang="fr-FR" dirty="0">
                <a:solidFill>
                  <a:schemeClr val="accent1"/>
                </a:solidFill>
              </a:rPr>
              <a:t> by </a:t>
            </a:r>
            <a:r>
              <a:rPr lang="fr-FR" dirty="0" err="1">
                <a:solidFill>
                  <a:schemeClr val="accent1"/>
                </a:solidFill>
              </a:rPr>
              <a:t>operators</a:t>
            </a:r>
            <a:r>
              <a:rPr lang="fr-FR" dirty="0">
                <a:solidFill>
                  <a:schemeClr val="accent1"/>
                </a:solidFill>
              </a:rPr>
              <a:t> and </a:t>
            </a:r>
            <a:r>
              <a:rPr lang="fr-FR" dirty="0" err="1">
                <a:solidFill>
                  <a:schemeClr val="accent1"/>
                </a:solidFill>
              </a:rPr>
              <a:t>guards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579" y="2685580"/>
            <a:ext cx="5425091" cy="36167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234EBD-5357-44DD-A527-A059DE58F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" b="375"/>
          <a:stretch/>
        </p:blipFill>
        <p:spPr bwMode="auto">
          <a:xfrm rot="5400000">
            <a:off x="751266" y="3055710"/>
            <a:ext cx="3616726" cy="28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352584" y="64310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8/19</a:t>
            </a:r>
          </a:p>
        </p:txBody>
      </p:sp>
    </p:spTree>
    <p:extLst>
      <p:ext uri="{BB962C8B-B14F-4D97-AF65-F5344CB8AC3E}">
        <p14:creationId xmlns:p14="http://schemas.microsoft.com/office/powerpoint/2010/main" val="1240950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9185F150AC14A9DDEC0A8B3DCFA4C" ma:contentTypeVersion="2" ma:contentTypeDescription="Crée un document." ma:contentTypeScope="" ma:versionID="5b9d4a82bea2f83667b75fb118cbca6b">
  <xsd:schema xmlns:xsd="http://www.w3.org/2001/XMLSchema" xmlns:xs="http://www.w3.org/2001/XMLSchema" xmlns:p="http://schemas.microsoft.com/office/2006/metadata/properties" xmlns:ns2="a13f7b8c-e893-4f93-96b3-b328cb4b55d5" targetNamespace="http://schemas.microsoft.com/office/2006/metadata/properties" ma:root="true" ma:fieldsID="8d531a4702ed3f7298536c9b6244da3d" ns2:_="">
    <xsd:import namespace="a13f7b8c-e893-4f93-96b3-b328cb4b5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f7b8c-e893-4f93-96b3-b328cb4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6CF664-7038-4194-9DBB-A0CF39F7E2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6AB266-584C-42B9-8AF3-6AB1EC9CEFB5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13f7b8c-e893-4f93-96b3-b328cb4b55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D214A6-E4C6-43B6-9577-61AE479D1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f7b8c-e893-4f93-96b3-b328cb4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14003</TotalTime>
  <Words>2377</Words>
  <Application>Microsoft Office PowerPoint</Application>
  <PresentationFormat>Grand écran</PresentationFormat>
  <Paragraphs>1300</Paragraphs>
  <Slides>21</Slides>
  <Notes>18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Oswald</vt:lpstr>
      <vt:lpstr>Times New Roman</vt:lpstr>
      <vt:lpstr>Conception personnalisée</vt:lpstr>
      <vt:lpstr>1_Conception personnalisée</vt:lpstr>
      <vt:lpstr>2_Conception personnalisée</vt:lpstr>
      <vt:lpstr>SOLEIL - fond gris</vt:lpstr>
      <vt:lpstr>SOLEIL - fond blanc</vt:lpstr>
      <vt:lpstr>Running a Beam Particle Accelerator during the COVID-19 pandemic</vt:lpstr>
      <vt:lpstr>Présentation PowerPoint</vt:lpstr>
      <vt:lpstr>Présentation PowerPoint</vt:lpstr>
      <vt:lpstr>Présentation PowerPoint</vt:lpstr>
      <vt:lpstr>Présentation PowerPoint</vt:lpstr>
      <vt:lpstr>Layout of workspaces</vt:lpstr>
      <vt:lpstr>Layout of workspaces</vt:lpstr>
      <vt:lpstr>Layout of workspaces</vt:lpstr>
      <vt:lpstr>Layout of workspaces</vt:lpstr>
      <vt:lpstr>Layout of workspaces</vt:lpstr>
      <vt:lpstr>Layout of workspaces</vt:lpstr>
      <vt:lpstr>Présentation PowerPoint</vt:lpstr>
      <vt:lpstr>Présentation PowerPoint</vt:lpstr>
      <vt:lpstr>Organisation of short weekly interventions and machine shutdowns</vt:lpstr>
      <vt:lpstr>IT ressources used</vt:lpstr>
      <vt:lpstr>Balance sheet 2020 – statistics</vt:lpstr>
      <vt:lpstr>Balance sheet 2020 – statistics</vt:lpstr>
      <vt:lpstr>Balance sheet 2020 – statistics</vt:lpstr>
      <vt:lpstr>Conclusion</vt:lpstr>
      <vt:lpstr>Conclusion</vt:lpstr>
      <vt:lpstr>Thanks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GARNIER Samuel</cp:lastModifiedBy>
  <cp:revision>557</cp:revision>
  <cp:lastPrinted>2018-10-16T09:18:49Z</cp:lastPrinted>
  <dcterms:created xsi:type="dcterms:W3CDTF">2016-11-25T17:34:53Z</dcterms:created>
  <dcterms:modified xsi:type="dcterms:W3CDTF">2021-09-30T22:17:42Z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0x0101008029185F150AC14A9DDEC0A8B3DCFA4C</vt:lpwstr>
  </property>
</Properties>
</file>