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9.jpeg" ContentType="image/jpeg"/>
  <Override PartName="/ppt/media/image1.jpeg" ContentType="image/jpeg"/>
  <Override PartName="/ppt/media/image2.png" ContentType="image/png"/>
  <Override PartName="/ppt/media/image3.jpeg" ContentType="image/jpeg"/>
  <Override PartName="/ppt/media/image6.jpeg" ContentType="image/jpeg"/>
  <Override PartName="/ppt/media/image4.png" ContentType="image/png"/>
  <Override PartName="/ppt/media/image11.png" ContentType="image/png"/>
  <Override PartName="/ppt/media/image5.jpeg" ContentType="image/jpeg"/>
  <Override PartName="/ppt/media/image7.jpeg" ContentType="image/jpeg"/>
  <Override PartName="/ppt/media/image8.jpeg" ContentType="image/jpeg"/>
  <Override PartName="/ppt/media/image10.jpeg" ContentType="image/jpeg"/>
  <Override PartName="/ppt/media/image18.jpeg" ContentType="image/jpeg"/>
  <Override PartName="/ppt/media/image12.png" ContentType="image/png"/>
  <Override PartName="/ppt/media/image13.gif" ContentType="image/gif"/>
  <Override PartName="/ppt/media/image14.jpeg" ContentType="image/jpeg"/>
  <Override PartName="/ppt/media/image15.png" ContentType="image/png"/>
  <Override PartName="/ppt/media/image16.gif" ContentType="image/gif"/>
  <Override PartName="/ppt/media/image17.gif" ContentType="image/gif"/>
  <Override PartName="/ppt/media/image19.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5"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6"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8"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0"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1"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33"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38"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43"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45"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47"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48"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52"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53"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54"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4"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56"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57"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58"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0"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61"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62"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7"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68"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69"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0"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5"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6"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2"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6"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87"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6"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91"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92"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93"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95"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96"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97"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99"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0"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1"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4"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06"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7"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8"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09"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11"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12"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13"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14"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15"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1"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3"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8"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9"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26"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31"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32"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4"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35"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36"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8"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39"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0"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42"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3"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45"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6"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7"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8"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51"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52"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53"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54"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55"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60"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62"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64"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65"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69"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70"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71"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73"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74"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75"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77"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78"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79"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81"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82"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84"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85"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86"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87"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89"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0"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1"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2"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3"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4"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99" name="PlaceHolder 2"/>
          <p:cNvSpPr>
            <a:spLocks noGrp="1"/>
          </p:cNvSpPr>
          <p:nvPr>
            <p:ph type="subTitle"/>
          </p:nvPr>
        </p:nvSpPr>
        <p:spPr>
          <a:xfrm>
            <a:off x="571680" y="1825560"/>
            <a:ext cx="11048760" cy="4206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01" name="PlaceHolder 2"/>
          <p:cNvSpPr>
            <a:spLocks noGrp="1"/>
          </p:cNvSpPr>
          <p:nvPr>
            <p:ph type="body"/>
          </p:nvPr>
        </p:nvSpPr>
        <p:spPr>
          <a:xfrm>
            <a:off x="571680" y="1825560"/>
            <a:ext cx="1104876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03"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204"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571680" y="365040"/>
            <a:ext cx="1104876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08"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09"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210"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12"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213"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14"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16"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17"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18"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3"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4" name="PlaceHolder 3"/>
          <p:cNvSpPr>
            <a:spLocks noGrp="1"/>
          </p:cNvSpPr>
          <p:nvPr>
            <p:ph type="body"/>
          </p:nvPr>
        </p:nvSpPr>
        <p:spPr>
          <a:xfrm>
            <a:off x="623340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5"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20" name="PlaceHolder 2"/>
          <p:cNvSpPr>
            <a:spLocks noGrp="1"/>
          </p:cNvSpPr>
          <p:nvPr>
            <p:ph type="body"/>
          </p:nvPr>
        </p:nvSpPr>
        <p:spPr>
          <a:xfrm>
            <a:off x="571680" y="18255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1" name="PlaceHolder 3"/>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23"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4"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5" name="PlaceHolder 4"/>
          <p:cNvSpPr>
            <a:spLocks noGrp="1"/>
          </p:cNvSpPr>
          <p:nvPr>
            <p:ph type="body"/>
          </p:nvPr>
        </p:nvSpPr>
        <p:spPr>
          <a:xfrm>
            <a:off x="57168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6" name="PlaceHolder 5"/>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28" name="PlaceHolder 2"/>
          <p:cNvSpPr>
            <a:spLocks noGrp="1"/>
          </p:cNvSpPr>
          <p:nvPr>
            <p:ph type="body"/>
          </p:nvPr>
        </p:nvSpPr>
        <p:spPr>
          <a:xfrm>
            <a:off x="57168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9" name="PlaceHolder 3"/>
          <p:cNvSpPr>
            <a:spLocks noGrp="1"/>
          </p:cNvSpPr>
          <p:nvPr>
            <p:ph type="body"/>
          </p:nvPr>
        </p:nvSpPr>
        <p:spPr>
          <a:xfrm>
            <a:off x="430740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30" name="PlaceHolder 4"/>
          <p:cNvSpPr>
            <a:spLocks noGrp="1"/>
          </p:cNvSpPr>
          <p:nvPr>
            <p:ph type="body"/>
          </p:nvPr>
        </p:nvSpPr>
        <p:spPr>
          <a:xfrm>
            <a:off x="8043120" y="18255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31" name="PlaceHolder 5"/>
          <p:cNvSpPr>
            <a:spLocks noGrp="1"/>
          </p:cNvSpPr>
          <p:nvPr>
            <p:ph type="body"/>
          </p:nvPr>
        </p:nvSpPr>
        <p:spPr>
          <a:xfrm>
            <a:off x="57168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32" name="PlaceHolder 6"/>
          <p:cNvSpPr>
            <a:spLocks noGrp="1"/>
          </p:cNvSpPr>
          <p:nvPr>
            <p:ph type="body"/>
          </p:nvPr>
        </p:nvSpPr>
        <p:spPr>
          <a:xfrm>
            <a:off x="430740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33" name="PlaceHolder 7"/>
          <p:cNvSpPr>
            <a:spLocks noGrp="1"/>
          </p:cNvSpPr>
          <p:nvPr>
            <p:ph type="body"/>
          </p:nvPr>
        </p:nvSpPr>
        <p:spPr>
          <a:xfrm>
            <a:off x="8043120" y="4023360"/>
            <a:ext cx="35575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17" name="PlaceHolder 2"/>
          <p:cNvSpPr>
            <a:spLocks noGrp="1"/>
          </p:cNvSpPr>
          <p:nvPr>
            <p:ph type="body"/>
          </p:nvPr>
        </p:nvSpPr>
        <p:spPr>
          <a:xfrm>
            <a:off x="571680" y="1825560"/>
            <a:ext cx="5391720" cy="420696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19" name="PlaceHolder 4"/>
          <p:cNvSpPr>
            <a:spLocks noGrp="1"/>
          </p:cNvSpPr>
          <p:nvPr>
            <p:ph type="body"/>
          </p:nvPr>
        </p:nvSpPr>
        <p:spPr>
          <a:xfrm>
            <a:off x="6233400" y="40233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71680" y="365040"/>
            <a:ext cx="11048760" cy="1325160"/>
          </a:xfrm>
          <a:prstGeom prst="rect">
            <a:avLst/>
          </a:prstGeom>
        </p:spPr>
        <p:txBody>
          <a:bodyPr lIns="0" rIns="0" tIns="0" bIns="0" anchor="ctr">
            <a:spAutoFit/>
          </a:bodyPr>
          <a:p>
            <a:endParaRPr b="0" lang="en-US" sz="1800" spc="-1" strike="noStrike">
              <a:solidFill>
                <a:srgbClr val="000000"/>
              </a:solidFill>
              <a:latin typeface="Arial"/>
            </a:endParaRPr>
          </a:p>
        </p:txBody>
      </p:sp>
      <p:sp>
        <p:nvSpPr>
          <p:cNvPr id="21" name="PlaceHolder 2"/>
          <p:cNvSpPr>
            <a:spLocks noGrp="1"/>
          </p:cNvSpPr>
          <p:nvPr>
            <p:ph type="body"/>
          </p:nvPr>
        </p:nvSpPr>
        <p:spPr>
          <a:xfrm>
            <a:off x="57168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3"/>
          <p:cNvSpPr>
            <a:spLocks noGrp="1"/>
          </p:cNvSpPr>
          <p:nvPr>
            <p:ph type="body"/>
          </p:nvPr>
        </p:nvSpPr>
        <p:spPr>
          <a:xfrm>
            <a:off x="6233400" y="1825560"/>
            <a:ext cx="5391720" cy="2006640"/>
          </a:xfrm>
          <a:prstGeom prst="rect">
            <a:avLst/>
          </a:prstGeom>
        </p:spPr>
        <p:txBody>
          <a:bodyPr lIns="0" rIns="0" tIns="0" bIns="0">
            <a:normAutofit/>
          </a:bodyPr>
          <a:p>
            <a:endParaRPr b="0" lang="en-US" sz="2800" spc="-1" strike="noStrike">
              <a:solidFill>
                <a:srgbClr val="000000"/>
              </a:solidFill>
              <a:latin typeface="Arial"/>
            </a:endParaRPr>
          </a:p>
        </p:txBody>
      </p:sp>
      <p:sp>
        <p:nvSpPr>
          <p:cNvPr id="23" name="PlaceHolder 4"/>
          <p:cNvSpPr>
            <a:spLocks noGrp="1"/>
          </p:cNvSpPr>
          <p:nvPr>
            <p:ph type="body"/>
          </p:nvPr>
        </p:nvSpPr>
        <p:spPr>
          <a:xfrm>
            <a:off x="571680" y="4023360"/>
            <a:ext cx="11048760" cy="20066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7.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13240" y="2541960"/>
            <a:ext cx="10334160" cy="1947240"/>
          </a:xfrm>
          <a:prstGeom prst="rect">
            <a:avLst/>
          </a:prstGeom>
        </p:spPr>
        <p:txBody>
          <a:bodyPr>
            <a:noAutofit/>
          </a:bodyPr>
          <a:p>
            <a:pPr>
              <a:lnSpc>
                <a:spcPct val="90000"/>
              </a:lnSpc>
            </a:pPr>
            <a:r>
              <a:rPr b="1" lang="en-US" sz="6000" spc="-1" strike="noStrike">
                <a:solidFill>
                  <a:srgbClr val="ffffff"/>
                </a:solidFill>
                <a:latin typeface="Arial"/>
              </a:rPr>
              <a:t>Click To Edit Master Title Style</a:t>
            </a:r>
            <a:endParaRPr b="0" lang="en-US" sz="6000" spc="-1" strike="noStrike">
              <a:solidFill>
                <a:srgbClr val="000000"/>
              </a:solidFill>
              <a:latin typeface="Arial"/>
            </a:endParaRPr>
          </a:p>
        </p:txBody>
      </p:sp>
      <p:sp>
        <p:nvSpPr>
          <p:cNvPr id="1" name="PlaceHolder 2"/>
          <p:cNvSpPr>
            <a:spLocks noGrp="1"/>
          </p:cNvSpPr>
          <p:nvPr>
            <p:ph type="body"/>
          </p:nvPr>
        </p:nvSpPr>
        <p:spPr>
          <a:xfrm>
            <a:off x="813240" y="4501440"/>
            <a:ext cx="10334160" cy="1259280"/>
          </a:xfrm>
          <a:prstGeom prst="rect">
            <a:avLst/>
          </a:prstGeom>
        </p:spPr>
        <p:txBody>
          <a:bodyPr>
            <a:noAutofit/>
          </a:bodyPr>
          <a:p>
            <a:pPr marL="432000" indent="-324000">
              <a:lnSpc>
                <a:spcPct val="90000"/>
              </a:lnSpc>
              <a:spcBef>
                <a:spcPts val="1001"/>
              </a:spcBef>
              <a:buClr>
                <a:srgbClr val="ffffff"/>
              </a:buClr>
              <a:buSzPct val="45000"/>
              <a:buFont typeface="Wingdings" charset="2"/>
              <a:buChar char=""/>
            </a:pPr>
            <a:r>
              <a:rPr b="0" lang="en-US" sz="2400" spc="-1" strike="noStrike">
                <a:solidFill>
                  <a:srgbClr val="ffffff"/>
                </a:solidFill>
                <a:latin typeface="Arial"/>
              </a:rPr>
              <a:t>Click to edit Master text styles</a:t>
            </a:r>
            <a:endParaRPr b="0" lang="en-US" sz="2400" spc="-1" strike="noStrike">
              <a:solidFill>
                <a:srgbClr val="000000"/>
              </a:solidFill>
              <a:latin typeface="Arial"/>
            </a:endParaRPr>
          </a:p>
        </p:txBody>
      </p:sp>
      <p:pic>
        <p:nvPicPr>
          <p:cNvPr id="2" name="Picture 7" descr=""/>
          <p:cNvPicPr/>
          <p:nvPr/>
        </p:nvPicPr>
        <p:blipFill>
          <a:blip r:embed="rId3"/>
          <a:stretch/>
        </p:blipFill>
        <p:spPr>
          <a:xfrm>
            <a:off x="8386200" y="5754960"/>
            <a:ext cx="3238200" cy="41868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13240" y="2541960"/>
            <a:ext cx="10334160" cy="1947240"/>
          </a:xfrm>
          <a:prstGeom prst="rect">
            <a:avLst/>
          </a:prstGeom>
        </p:spPr>
        <p:txBody>
          <a:bodyPr>
            <a:noAutofit/>
          </a:bodyPr>
          <a:p>
            <a:pPr>
              <a:lnSpc>
                <a:spcPct val="90000"/>
              </a:lnSpc>
            </a:pPr>
            <a:r>
              <a:rPr b="1" lang="en-US" sz="6000" spc="-1" strike="noStrike">
                <a:solidFill>
                  <a:srgbClr val="000000"/>
                </a:solidFill>
                <a:latin typeface="Arial"/>
              </a:rPr>
              <a:t>Click To Edit Master Title Style</a:t>
            </a:r>
            <a:endParaRPr b="0" lang="en-US" sz="6000" spc="-1" strike="noStrike">
              <a:solidFill>
                <a:srgbClr val="000000"/>
              </a:solidFill>
              <a:latin typeface="Arial"/>
            </a:endParaRPr>
          </a:p>
        </p:txBody>
      </p:sp>
      <p:sp>
        <p:nvSpPr>
          <p:cNvPr id="40" name="PlaceHolder 2"/>
          <p:cNvSpPr>
            <a:spLocks noGrp="1"/>
          </p:cNvSpPr>
          <p:nvPr>
            <p:ph type="body"/>
          </p:nvPr>
        </p:nvSpPr>
        <p:spPr>
          <a:xfrm>
            <a:off x="813240" y="4501440"/>
            <a:ext cx="10334160" cy="125928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p:txBody>
      </p:sp>
      <p:pic>
        <p:nvPicPr>
          <p:cNvPr id="41" name="Picture 6" descr=""/>
          <p:cNvPicPr/>
          <p:nvPr/>
        </p:nvPicPr>
        <p:blipFill>
          <a:blip r:embed="rId3"/>
          <a:stretch/>
        </p:blipFill>
        <p:spPr>
          <a:xfrm>
            <a:off x="8386200" y="5743080"/>
            <a:ext cx="3238200" cy="41868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71680" y="365040"/>
            <a:ext cx="11048760" cy="1325160"/>
          </a:xfrm>
          <a:prstGeom prst="rect">
            <a:avLst/>
          </a:prstGeom>
        </p:spPr>
        <p:txBody>
          <a:bodyPr anchor="ctr">
            <a:noAutofit/>
          </a:bodyPr>
          <a:p>
            <a:pPr>
              <a:lnSpc>
                <a:spcPct val="90000"/>
              </a:lnSpc>
            </a:pPr>
            <a:r>
              <a:rPr b="1"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79" name="PlaceHolder 2"/>
          <p:cNvSpPr>
            <a:spLocks noGrp="1"/>
          </p:cNvSpPr>
          <p:nvPr>
            <p:ph type="body"/>
          </p:nvPr>
        </p:nvSpPr>
        <p:spPr>
          <a:xfrm>
            <a:off x="571680" y="1825560"/>
            <a:ext cx="11048760" cy="4206960"/>
          </a:xfrm>
          <a:prstGeom prst="rect">
            <a:avLst/>
          </a:prstGeom>
        </p:spPr>
        <p:txBody>
          <a:bodyPr>
            <a:noAutofit/>
          </a:bodyPr>
          <a:p>
            <a:pPr marL="228600" indent="-228240">
              <a:lnSpc>
                <a:spcPct val="90000"/>
              </a:lnSpc>
              <a:spcBef>
                <a:spcPts val="1001"/>
              </a:spcBef>
              <a:buClr>
                <a:srgbClr val="000000"/>
              </a:buClr>
              <a:buSzPct val="45000"/>
              <a:buFont typeface="Wingdings" charset="2"/>
              <a:buChar char=""/>
            </a:pPr>
            <a:r>
              <a:rPr b="0" lang="en-US" sz="2800" spc="-1" strike="noStrike">
                <a:solidFill>
                  <a:srgbClr val="000000"/>
                </a:solidFill>
                <a:latin typeface="Arial"/>
              </a:rPr>
              <a:t>Click to edit Master text styles</a:t>
            </a:r>
            <a:endParaRPr b="0" lang="en-US" sz="2800" spc="-1" strike="noStrike">
              <a:solidFill>
                <a:srgbClr val="000000"/>
              </a:solidFill>
              <a:latin typeface="Arial"/>
            </a:endParaRPr>
          </a:p>
          <a:p>
            <a:pPr lvl="1" marL="864000" indent="-324000">
              <a:lnSpc>
                <a:spcPct val="90000"/>
              </a:lnSpc>
              <a:spcBef>
                <a:spcPts val="499"/>
              </a:spcBef>
              <a:buClr>
                <a:srgbClr val="000000"/>
              </a:buClr>
              <a:buSzPct val="75000"/>
              <a:buFont typeface="Symbol" charset="2"/>
              <a:buChar char=""/>
            </a:pPr>
            <a:r>
              <a:rPr b="0" lang="en-US" sz="2400" spc="-1" strike="noStrike">
                <a:solidFill>
                  <a:srgbClr val="000000"/>
                </a:solidFill>
                <a:latin typeface="Arial"/>
              </a:rPr>
              <a:t>Second level</a:t>
            </a:r>
            <a:endParaRPr b="0" lang="en-US" sz="2400" spc="-1" strike="noStrike">
              <a:solidFill>
                <a:srgbClr val="000000"/>
              </a:solidFill>
              <a:latin typeface="Arial"/>
            </a:endParaRPr>
          </a:p>
          <a:p>
            <a:pPr lvl="2" marL="1296000" indent="-288000">
              <a:lnSpc>
                <a:spcPct val="90000"/>
              </a:lnSpc>
              <a:spcBef>
                <a:spcPts val="499"/>
              </a:spcBef>
              <a:buClr>
                <a:srgbClr val="000000"/>
              </a:buClr>
              <a:buSzPct val="45000"/>
              <a:buFont typeface="Wingdings" charset="2"/>
              <a:buChar char=""/>
            </a:pPr>
            <a:r>
              <a:rPr b="0" lang="en-US" sz="2000" spc="-1" strike="noStrike">
                <a:solidFill>
                  <a:srgbClr val="000000"/>
                </a:solidFill>
                <a:latin typeface="Arial"/>
              </a:rPr>
              <a:t>Third level</a:t>
            </a:r>
            <a:endParaRPr b="0" lang="en-US" sz="2000" spc="-1" strike="noStrike">
              <a:solidFill>
                <a:srgbClr val="000000"/>
              </a:solidFill>
              <a:latin typeface="Arial"/>
            </a:endParaRPr>
          </a:p>
          <a:p>
            <a:pPr lvl="3" marL="1728000" indent="-216000">
              <a:lnSpc>
                <a:spcPct val="90000"/>
              </a:lnSpc>
              <a:spcBef>
                <a:spcPts val="499"/>
              </a:spcBef>
              <a:buClr>
                <a:srgbClr val="000000"/>
              </a:buClr>
              <a:buSzPct val="75000"/>
              <a:buFont typeface="Symbol" charset="2"/>
              <a:buChar char=""/>
            </a:pPr>
            <a:r>
              <a:rPr b="0" lang="en-US" sz="1800" spc="-1" strike="noStrike">
                <a:solidFill>
                  <a:srgbClr val="000000"/>
                </a:solidFill>
                <a:latin typeface="Arial"/>
              </a:rPr>
              <a:t>Fourth level</a:t>
            </a:r>
            <a:endParaRPr b="0" lang="en-US" sz="1800" spc="-1" strike="noStrike">
              <a:solidFill>
                <a:srgbClr val="000000"/>
              </a:solidFill>
              <a:latin typeface="Arial"/>
            </a:endParaRPr>
          </a:p>
          <a:p>
            <a:pPr lvl="4" marL="2160000" indent="-216000">
              <a:lnSpc>
                <a:spcPct val="90000"/>
              </a:lnSpc>
              <a:spcBef>
                <a:spcPts val="499"/>
              </a:spcBef>
              <a:buClr>
                <a:srgbClr val="000000"/>
              </a:buClr>
              <a:buSzPct val="45000"/>
              <a:buFont typeface="Wingdings" charset="2"/>
              <a:buChar char=""/>
            </a:pPr>
            <a:r>
              <a:rPr b="0" lang="en-US" sz="1800" spc="-1" strike="noStrike">
                <a:solidFill>
                  <a:srgbClr val="000000"/>
                </a:solidFill>
                <a:latin typeface="Arial"/>
              </a:rPr>
              <a:t>Fifth level</a:t>
            </a:r>
            <a:endParaRPr b="0" lang="en-US" sz="1800" spc="-1" strike="noStrike">
              <a:solidFill>
                <a:srgbClr val="000000"/>
              </a:solidFill>
              <a:latin typeface="Arial"/>
            </a:endParaRPr>
          </a:p>
        </p:txBody>
      </p:sp>
      <p:sp>
        <p:nvSpPr>
          <p:cNvPr id="80" name="PlaceHolder 3"/>
          <p:cNvSpPr>
            <a:spLocks noGrp="1"/>
          </p:cNvSpPr>
          <p:nvPr>
            <p:ph type="sldNum"/>
          </p:nvPr>
        </p:nvSpPr>
        <p:spPr>
          <a:xfrm>
            <a:off x="11188080" y="6316560"/>
            <a:ext cx="432000" cy="364680"/>
          </a:xfrm>
          <a:prstGeom prst="rect">
            <a:avLst/>
          </a:prstGeom>
        </p:spPr>
        <p:txBody>
          <a:bodyPr lIns="0" rIns="45720" tIns="0" bIns="0" anchor="ctr">
            <a:noAutofit/>
          </a:bodyPr>
          <a:p>
            <a:pPr algn="r">
              <a:lnSpc>
                <a:spcPct val="100000"/>
              </a:lnSpc>
            </a:pPr>
            <a:fld id="{8F91A523-9A39-45CD-A961-CD4675867BCE}" type="slidenum">
              <a:rPr b="0" lang="en-US" sz="1000" spc="-1" strike="noStrike">
                <a:solidFill>
                  <a:srgbClr val="000000"/>
                </a:solidFill>
                <a:latin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571680" y="365040"/>
            <a:ext cx="11048760" cy="1325160"/>
          </a:xfrm>
          <a:prstGeom prst="rect">
            <a:avLst/>
          </a:prstGeom>
        </p:spPr>
        <p:txBody>
          <a:bodyPr anchor="ctr">
            <a:noAutofit/>
          </a:bodyPr>
          <a:p>
            <a:pPr>
              <a:lnSpc>
                <a:spcPct val="90000"/>
              </a:lnSpc>
            </a:pPr>
            <a:r>
              <a:rPr b="1" lang="en-US" sz="4400" spc="-1" strike="noStrike">
                <a:solidFill>
                  <a:srgbClr val="000000"/>
                </a:solidFill>
                <a:latin typeface="Arial"/>
              </a:rPr>
              <a:t>Click to edit Master title style</a:t>
            </a:r>
            <a:endParaRPr b="0" lang="en-US" sz="4400" spc="-1" strike="noStrike">
              <a:solidFill>
                <a:srgbClr val="000000"/>
              </a:solidFill>
              <a:latin typeface="Arial"/>
            </a:endParaRPr>
          </a:p>
        </p:txBody>
      </p:sp>
      <p:sp>
        <p:nvSpPr>
          <p:cNvPr id="118" name="PlaceHolder 2"/>
          <p:cNvSpPr>
            <a:spLocks noGrp="1"/>
          </p:cNvSpPr>
          <p:nvPr>
            <p:ph type="sldNum"/>
          </p:nvPr>
        </p:nvSpPr>
        <p:spPr>
          <a:xfrm>
            <a:off x="11188080" y="6316560"/>
            <a:ext cx="432000" cy="364680"/>
          </a:xfrm>
          <a:prstGeom prst="rect">
            <a:avLst/>
          </a:prstGeom>
        </p:spPr>
        <p:txBody>
          <a:bodyPr lIns="0" rIns="45720" tIns="0" bIns="0" anchor="ctr">
            <a:noAutofit/>
          </a:bodyPr>
          <a:p>
            <a:pPr algn="r">
              <a:lnSpc>
                <a:spcPct val="100000"/>
              </a:lnSpc>
            </a:pPr>
            <a:fld id="{778B7B03-781C-4849-A174-FF36728DE65A}" type="slidenum">
              <a:rPr b="0" lang="en-US" sz="1000" spc="-1" strike="noStrike">
                <a:solidFill>
                  <a:srgbClr val="000000"/>
                </a:solidFill>
                <a:latin typeface="Arial"/>
              </a:rPr>
              <a:t>&lt;number&gt;</a:t>
            </a:fld>
            <a:endParaRPr b="0" lang="en-US" sz="1000" spc="-1" strike="noStrike">
              <a:latin typeface="Times New Roman"/>
            </a:endParaRPr>
          </a:p>
        </p:txBody>
      </p:sp>
      <p:sp>
        <p:nvSpPr>
          <p:cNvPr id="119"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56" name="PlaceHolder 1"/>
          <p:cNvSpPr>
            <a:spLocks noGrp="1"/>
          </p:cNvSpPr>
          <p:nvPr>
            <p:ph type="sldNum"/>
          </p:nvPr>
        </p:nvSpPr>
        <p:spPr>
          <a:xfrm>
            <a:off x="11188080" y="6316560"/>
            <a:ext cx="432000" cy="364680"/>
          </a:xfrm>
          <a:prstGeom prst="rect">
            <a:avLst/>
          </a:prstGeom>
        </p:spPr>
        <p:txBody>
          <a:bodyPr lIns="0" rIns="45720" tIns="0" bIns="0" anchor="ctr">
            <a:noAutofit/>
          </a:bodyPr>
          <a:p>
            <a:pPr algn="r">
              <a:lnSpc>
                <a:spcPct val="100000"/>
              </a:lnSpc>
            </a:pPr>
            <a:fld id="{F4DECE92-EE17-42A4-A438-A623318E0EA7}" type="slidenum">
              <a:rPr b="0" lang="en-US" sz="1000" spc="-1" strike="noStrike">
                <a:solidFill>
                  <a:srgbClr val="000000"/>
                </a:solidFill>
                <a:latin typeface="Arial"/>
              </a:rPr>
              <a:t>&lt;number&gt;</a:t>
            </a:fld>
            <a:endParaRPr b="0" lang="en-US" sz="1000" spc="-1" strike="noStrike">
              <a:latin typeface="Times New Roman"/>
            </a:endParaRPr>
          </a:p>
        </p:txBody>
      </p:sp>
      <p:sp>
        <p:nvSpPr>
          <p:cNvPr id="157" name="PlaceHolder 2"/>
          <p:cNvSpPr>
            <a:spLocks noGrp="1"/>
          </p:cNvSpPr>
          <p:nvPr>
            <p:ph type="title"/>
          </p:nvPr>
        </p:nvSpPr>
        <p:spPr>
          <a:xfrm>
            <a:off x="813240" y="2541960"/>
            <a:ext cx="10334160" cy="1947240"/>
          </a:xfrm>
          <a:prstGeom prst="rect">
            <a:avLst/>
          </a:prstGeom>
        </p:spPr>
        <p:txBody>
          <a:bodyPr>
            <a:noAutofit/>
          </a:bodyPr>
          <a:p>
            <a:pPr>
              <a:lnSpc>
                <a:spcPct val="90000"/>
              </a:lnSpc>
            </a:pPr>
            <a:r>
              <a:rPr b="1" lang="en-US" sz="6000" spc="-1" strike="noStrike">
                <a:solidFill>
                  <a:srgbClr val="ffffff"/>
                </a:solidFill>
                <a:latin typeface="Arial"/>
              </a:rPr>
              <a:t>Click To Edit Master Title Style</a:t>
            </a:r>
            <a:endParaRPr b="0" lang="en-US" sz="6000" spc="-1" strike="noStrike">
              <a:solidFill>
                <a:srgbClr val="000000"/>
              </a:solidFill>
              <a:latin typeface="Arial"/>
            </a:endParaRPr>
          </a:p>
        </p:txBody>
      </p:sp>
      <p:sp>
        <p:nvSpPr>
          <p:cNvPr id="158" name="PlaceHolder 3"/>
          <p:cNvSpPr>
            <a:spLocks noGrp="1"/>
          </p:cNvSpPr>
          <p:nvPr>
            <p:ph type="body"/>
          </p:nvPr>
        </p:nvSpPr>
        <p:spPr>
          <a:xfrm>
            <a:off x="813240" y="4501440"/>
            <a:ext cx="10334160" cy="125928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en-US" sz="2400" spc="-1" strike="noStrike">
                <a:solidFill>
                  <a:srgbClr val="ffffff"/>
                </a:solidFill>
                <a:latin typeface="Arial"/>
              </a:rPr>
              <a:t>Click to edit Master text styles</a:t>
            </a:r>
            <a:endParaRPr b="0" lang="en-US" sz="2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95" name="PlaceHolder 1"/>
          <p:cNvSpPr>
            <a:spLocks noGrp="1"/>
          </p:cNvSpPr>
          <p:nvPr>
            <p:ph type="sldNum"/>
          </p:nvPr>
        </p:nvSpPr>
        <p:spPr>
          <a:xfrm>
            <a:off x="11188080" y="6316560"/>
            <a:ext cx="432000" cy="364680"/>
          </a:xfrm>
          <a:prstGeom prst="rect">
            <a:avLst/>
          </a:prstGeom>
        </p:spPr>
        <p:txBody>
          <a:bodyPr lIns="0" rIns="45720" tIns="0" bIns="0" anchor="ctr">
            <a:noAutofit/>
          </a:bodyPr>
          <a:p>
            <a:pPr algn="r">
              <a:lnSpc>
                <a:spcPct val="100000"/>
              </a:lnSpc>
            </a:pPr>
            <a:fld id="{2AB01183-8BA8-4B65-BA26-B63E8B6C1654}" type="slidenum">
              <a:rPr b="0" lang="en-US" sz="1000" spc="-1" strike="noStrike">
                <a:solidFill>
                  <a:srgbClr val="000000"/>
                </a:solidFill>
                <a:latin typeface="Arial"/>
              </a:rPr>
              <a:t>&lt;number&gt;</a:t>
            </a:fld>
            <a:endParaRPr b="0" lang="en-US" sz="1000" spc="-1" strike="noStrike">
              <a:latin typeface="Times New Roman"/>
            </a:endParaRPr>
          </a:p>
        </p:txBody>
      </p:sp>
      <p:sp>
        <p:nvSpPr>
          <p:cNvPr id="196" name="PlaceHolder 2"/>
          <p:cNvSpPr>
            <a:spLocks noGrp="1"/>
          </p:cNvSpPr>
          <p:nvPr>
            <p:ph type="title"/>
          </p:nvPr>
        </p:nvSpPr>
        <p:spPr>
          <a:xfrm>
            <a:off x="813240" y="2541960"/>
            <a:ext cx="10334160" cy="1947240"/>
          </a:xfrm>
          <a:prstGeom prst="rect">
            <a:avLst/>
          </a:prstGeom>
        </p:spPr>
        <p:txBody>
          <a:bodyPr>
            <a:noAutofit/>
          </a:bodyPr>
          <a:p>
            <a:pPr>
              <a:lnSpc>
                <a:spcPct val="90000"/>
              </a:lnSpc>
            </a:pPr>
            <a:r>
              <a:rPr b="1" lang="en-US" sz="6000" spc="-1" strike="noStrike">
                <a:solidFill>
                  <a:srgbClr val="000000"/>
                </a:solidFill>
                <a:latin typeface="Arial"/>
              </a:rPr>
              <a:t>Click To Edit Master Title Style</a:t>
            </a:r>
            <a:endParaRPr b="0" lang="en-US" sz="6000" spc="-1" strike="noStrike">
              <a:solidFill>
                <a:srgbClr val="000000"/>
              </a:solidFill>
              <a:latin typeface="Arial"/>
            </a:endParaRPr>
          </a:p>
        </p:txBody>
      </p:sp>
      <p:sp>
        <p:nvSpPr>
          <p:cNvPr id="197" name="PlaceHolder 3"/>
          <p:cNvSpPr>
            <a:spLocks noGrp="1"/>
          </p:cNvSpPr>
          <p:nvPr>
            <p:ph type="body"/>
          </p:nvPr>
        </p:nvSpPr>
        <p:spPr>
          <a:xfrm>
            <a:off x="813240" y="4501440"/>
            <a:ext cx="10334160" cy="125928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6.gif"/><Relationship Id="rId2" Type="http://schemas.openxmlformats.org/officeDocument/2006/relationships/image" Target="../media/image17.gif"/><Relationship Id="rId3" Type="http://schemas.openxmlformats.org/officeDocument/2006/relationships/image" Target="../media/image18.jpe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813240" y="2541960"/>
            <a:ext cx="10334160" cy="1947240"/>
          </a:xfrm>
          <a:prstGeom prst="rect">
            <a:avLst/>
          </a:prstGeom>
          <a:noFill/>
          <a:ln>
            <a:noFill/>
          </a:ln>
        </p:spPr>
        <p:txBody>
          <a:bodyPr>
            <a:noAutofit/>
          </a:bodyPr>
          <a:p>
            <a:pPr>
              <a:lnSpc>
                <a:spcPct val="90000"/>
              </a:lnSpc>
            </a:pPr>
            <a:r>
              <a:rPr b="1" lang="en-US" sz="5400" spc="-1" strike="noStrike">
                <a:solidFill>
                  <a:srgbClr val="ffffff"/>
                </a:solidFill>
                <a:latin typeface="Arial"/>
              </a:rPr>
              <a:t>Controls in the Time of Covid</a:t>
            </a:r>
            <a:endParaRPr b="0" lang="en-US" sz="5400" spc="-1" strike="noStrike">
              <a:solidFill>
                <a:srgbClr val="000000"/>
              </a:solidFill>
              <a:latin typeface="Arial"/>
            </a:endParaRPr>
          </a:p>
        </p:txBody>
      </p:sp>
      <p:sp>
        <p:nvSpPr>
          <p:cNvPr id="235" name="TextShape 2"/>
          <p:cNvSpPr txBox="1"/>
          <p:nvPr/>
        </p:nvSpPr>
        <p:spPr>
          <a:xfrm>
            <a:off x="813240" y="5773320"/>
            <a:ext cx="10334160" cy="745920"/>
          </a:xfrm>
          <a:prstGeom prst="rect">
            <a:avLst/>
          </a:prstGeom>
          <a:noFill/>
          <a:ln>
            <a:noFill/>
          </a:ln>
        </p:spPr>
        <p:txBody>
          <a:bodyPr>
            <a:noAutofit/>
          </a:bodyPr>
          <a:p>
            <a:pPr>
              <a:lnSpc>
                <a:spcPct val="90000"/>
              </a:lnSpc>
              <a:spcBef>
                <a:spcPts val="1001"/>
              </a:spcBef>
            </a:pPr>
            <a:r>
              <a:rPr b="0" lang="en-US" sz="1800" spc="-1" strike="noStrike">
                <a:solidFill>
                  <a:srgbClr val="ffffff"/>
                </a:solidFill>
                <a:latin typeface="Arial"/>
              </a:rPr>
              <a:t>October 8</a:t>
            </a:r>
            <a:r>
              <a:rPr b="0" lang="en-US" sz="1800" spc="-1" strike="noStrike" baseline="101000">
                <a:solidFill>
                  <a:srgbClr val="ffffff"/>
                </a:solidFill>
                <a:latin typeface="Arial"/>
              </a:rPr>
              <a:t>th</a:t>
            </a:r>
            <a:r>
              <a:rPr b="0" lang="en-US" sz="1800" spc="-1" strike="noStrike">
                <a:solidFill>
                  <a:srgbClr val="ffffff"/>
                </a:solidFill>
                <a:latin typeface="Arial"/>
              </a:rPr>
              <a:t> 2021</a:t>
            </a:r>
            <a:endParaRPr b="0" lang="en-US" sz="1800" spc="-1" strike="noStrike">
              <a:latin typeface="Arial"/>
            </a:endParaRPr>
          </a:p>
        </p:txBody>
      </p:sp>
      <p:sp>
        <p:nvSpPr>
          <p:cNvPr id="236" name="TextShape 3"/>
          <p:cNvSpPr txBox="1"/>
          <p:nvPr/>
        </p:nvSpPr>
        <p:spPr>
          <a:xfrm>
            <a:off x="813240" y="4501440"/>
            <a:ext cx="10334160" cy="1259280"/>
          </a:xfrm>
          <a:prstGeom prst="rect">
            <a:avLst/>
          </a:prstGeom>
          <a:noFill/>
          <a:ln>
            <a:noFill/>
          </a:ln>
        </p:spPr>
        <p:txBody>
          <a:bodyPr>
            <a:noAutofit/>
          </a:bodyPr>
          <a:p>
            <a:pPr>
              <a:lnSpc>
                <a:spcPct val="90000"/>
              </a:lnSpc>
              <a:spcBef>
                <a:spcPts val="1001"/>
              </a:spcBef>
            </a:pPr>
            <a:r>
              <a:rPr b="0" lang="en-US" sz="2400" spc="-1" strike="noStrike">
                <a:solidFill>
                  <a:srgbClr val="ffffff"/>
                </a:solidFill>
                <a:latin typeface="Arial"/>
              </a:rPr>
              <a:t>Ian Blackler</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The Rogues’ Gallery</a:t>
            </a:r>
            <a:endParaRPr b="0" lang="en-US" sz="4400" spc="-1" strike="noStrike">
              <a:solidFill>
                <a:srgbClr val="000000"/>
              </a:solidFill>
              <a:latin typeface="Arial"/>
            </a:endParaRPr>
          </a:p>
        </p:txBody>
      </p:sp>
      <p:sp>
        <p:nvSpPr>
          <p:cNvPr id="267" name="TextShape 2"/>
          <p:cNvSpPr txBox="1"/>
          <p:nvPr/>
        </p:nvSpPr>
        <p:spPr>
          <a:xfrm>
            <a:off x="571680" y="1622880"/>
            <a:ext cx="11048760" cy="127764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Not these guys.</a:t>
            </a:r>
            <a:endParaRPr b="0" lang="en-US" sz="2800" spc="-1" strike="noStrike">
              <a:solidFill>
                <a:srgbClr val="000000"/>
              </a:solidFill>
              <a:latin typeface="Arial"/>
            </a:endParaRPr>
          </a:p>
        </p:txBody>
      </p:sp>
      <p:sp>
        <p:nvSpPr>
          <p:cNvPr id="268"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2CF807A2-A6D4-4223-B488-6406FF94C5B0}" type="slidenum">
              <a:rPr b="0" lang="en-US" sz="1000" spc="-1" strike="noStrike">
                <a:solidFill>
                  <a:srgbClr val="000000"/>
                </a:solidFill>
                <a:latin typeface="Arial"/>
              </a:rPr>
              <a:t>&lt;number&gt;</a:t>
            </a:fld>
            <a:endParaRPr b="0" lang="en-US" sz="1000" spc="-1" strike="noStrike">
              <a:latin typeface="Times New Roman"/>
            </a:endParaRPr>
          </a:p>
        </p:txBody>
      </p:sp>
      <p:pic>
        <p:nvPicPr>
          <p:cNvPr id="269" name="" descr=""/>
          <p:cNvPicPr/>
          <p:nvPr/>
        </p:nvPicPr>
        <p:blipFill>
          <a:blip r:embed="rId1"/>
          <a:stretch/>
        </p:blipFill>
        <p:spPr>
          <a:xfrm>
            <a:off x="4214880" y="1596600"/>
            <a:ext cx="2653920" cy="398124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The Rogues’ Gallery</a:t>
            </a:r>
            <a:endParaRPr b="0" lang="en-US" sz="4400" spc="-1" strike="noStrike">
              <a:solidFill>
                <a:srgbClr val="000000"/>
              </a:solidFill>
              <a:latin typeface="Arial"/>
            </a:endParaRPr>
          </a:p>
        </p:txBody>
      </p:sp>
      <p:sp>
        <p:nvSpPr>
          <p:cNvPr id="271" name="TextShape 2"/>
          <p:cNvSpPr txBox="1"/>
          <p:nvPr/>
        </p:nvSpPr>
        <p:spPr>
          <a:xfrm>
            <a:off x="571680" y="1586880"/>
            <a:ext cx="3726000" cy="426528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These guys.</a:t>
            </a:r>
            <a:endParaRPr b="0" lang="en-US" sz="28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800" spc="-1" strike="noStrike">
                <a:solidFill>
                  <a:srgbClr val="000000"/>
                </a:solidFill>
                <a:latin typeface="Arial"/>
              </a:rPr>
              <a:t>A manager scans the database for users’ last settings.</a:t>
            </a:r>
            <a:endParaRPr b="0" lang="en-US" sz="28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800" spc="-1" strike="noStrike">
                <a:solidFill>
                  <a:srgbClr val="000000"/>
                </a:solidFill>
                <a:latin typeface="Arial"/>
              </a:rPr>
              <a:t>Formatted and displayed with mugshots.</a:t>
            </a:r>
            <a:endParaRPr b="0" lang="en-US" sz="28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800" spc="-1" strike="noStrike">
                <a:solidFill>
                  <a:srgbClr val="000000"/>
                </a:solidFill>
                <a:latin typeface="Arial"/>
              </a:rPr>
              <a:t>A new version has uid and pid.</a:t>
            </a:r>
            <a:endParaRPr b="0" lang="en-US" sz="2800" spc="-1" strike="noStrike">
              <a:solidFill>
                <a:srgbClr val="000000"/>
              </a:solidFill>
              <a:latin typeface="Arial"/>
            </a:endParaRPr>
          </a:p>
        </p:txBody>
      </p:sp>
      <p:sp>
        <p:nvSpPr>
          <p:cNvPr id="272"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70D57876-1682-4BB6-85B8-9BEDECD36345}" type="slidenum">
              <a:rPr b="0" lang="en-US" sz="1000" spc="-1" strike="noStrike">
                <a:solidFill>
                  <a:srgbClr val="000000"/>
                </a:solidFill>
                <a:latin typeface="Arial"/>
              </a:rPr>
              <a:t>&lt;number&gt;</a:t>
            </a:fld>
            <a:endParaRPr b="0" lang="en-US" sz="1000" spc="-1" strike="noStrike">
              <a:latin typeface="Times New Roman"/>
            </a:endParaRPr>
          </a:p>
        </p:txBody>
      </p:sp>
      <p:pic>
        <p:nvPicPr>
          <p:cNvPr id="273" name="" descr=""/>
          <p:cNvPicPr/>
          <p:nvPr/>
        </p:nvPicPr>
        <p:blipFill>
          <a:blip r:embed="rId1"/>
          <a:stretch/>
        </p:blipFill>
        <p:spPr>
          <a:xfrm>
            <a:off x="4187160" y="1596600"/>
            <a:ext cx="6131880" cy="417852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The Other End of the Beampipe </a:t>
            </a:r>
            <a:endParaRPr b="0" lang="en-US" sz="4400" spc="-1" strike="noStrike">
              <a:solidFill>
                <a:srgbClr val="000000"/>
              </a:solidFill>
              <a:latin typeface="Arial"/>
            </a:endParaRPr>
          </a:p>
        </p:txBody>
      </p:sp>
      <p:sp>
        <p:nvSpPr>
          <p:cNvPr id="275"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Face-to-face meetings were often the best for more                   subtle problems. Now completely off the table.</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Zoom was formally designated for new communications, but Teams chat with senior physicists was often the go-to.</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Extra information from online data proved very helpful:</a:t>
            </a:r>
            <a:endParaRPr b="0" lang="en-US" sz="2800" spc="-1" strike="noStrike">
              <a:solidFill>
                <a:srgbClr val="000000"/>
              </a:solidFill>
              <a:latin typeface="Arial"/>
            </a:endParaRPr>
          </a:p>
          <a:p>
            <a:pPr marL="228600" indent="-228240">
              <a:lnSpc>
                <a:spcPct val="90000"/>
              </a:lnSpc>
              <a:spcBef>
                <a:spcPts val="1001"/>
              </a:spcBef>
            </a:pPr>
            <a:endParaRPr b="0" lang="en-US" sz="2800" spc="-1" strike="noStrike">
              <a:solidFill>
                <a:srgbClr val="000000"/>
              </a:solidFill>
              <a:latin typeface="Arial"/>
            </a:endParaRPr>
          </a:p>
        </p:txBody>
      </p:sp>
      <p:sp>
        <p:nvSpPr>
          <p:cNvPr id="276"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13C1BCD5-A8EC-48F9-BD8A-4C0F66C73ACC}" type="slidenum">
              <a:rPr b="0" lang="en-US" sz="1000" spc="-1" strike="noStrike">
                <a:solidFill>
                  <a:srgbClr val="000000"/>
                </a:solidFill>
                <a:latin typeface="Arial"/>
              </a:rPr>
              <a:t>&lt;number&gt;</a:t>
            </a:fld>
            <a:endParaRPr b="0" lang="en-US" sz="1000" spc="-1" strike="noStrike">
              <a:latin typeface="Times New Roman"/>
            </a:endParaRPr>
          </a:p>
        </p:txBody>
      </p:sp>
      <p:pic>
        <p:nvPicPr>
          <p:cNvPr id="277" name="" descr=""/>
          <p:cNvPicPr/>
          <p:nvPr/>
        </p:nvPicPr>
        <p:blipFill>
          <a:blip r:embed="rId1"/>
          <a:stretch/>
        </p:blipFill>
        <p:spPr>
          <a:xfrm>
            <a:off x="2368440" y="4023360"/>
            <a:ext cx="3026520" cy="2394720"/>
          </a:xfrm>
          <a:prstGeom prst="rect">
            <a:avLst/>
          </a:prstGeom>
          <a:ln>
            <a:noFill/>
          </a:ln>
        </p:spPr>
      </p:pic>
      <p:pic>
        <p:nvPicPr>
          <p:cNvPr id="278" name="" descr=""/>
          <p:cNvPicPr/>
          <p:nvPr/>
        </p:nvPicPr>
        <p:blipFill>
          <a:blip r:embed="rId2"/>
          <a:stretch/>
        </p:blipFill>
        <p:spPr>
          <a:xfrm>
            <a:off x="5878080" y="4023360"/>
            <a:ext cx="3035520" cy="2377440"/>
          </a:xfrm>
          <a:prstGeom prst="rect">
            <a:avLst/>
          </a:prstGeom>
          <a:ln>
            <a:noFill/>
          </a:ln>
        </p:spPr>
      </p:pic>
      <p:pic>
        <p:nvPicPr>
          <p:cNvPr id="279" name="" descr=""/>
          <p:cNvPicPr/>
          <p:nvPr/>
        </p:nvPicPr>
        <p:blipFill>
          <a:blip r:embed="rId3"/>
          <a:stretch/>
        </p:blipFill>
        <p:spPr>
          <a:xfrm>
            <a:off x="9121680" y="1438920"/>
            <a:ext cx="2103120" cy="118296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Intra-Group Communications</a:t>
            </a:r>
            <a:endParaRPr b="0" lang="en-US" sz="4400" spc="-1" strike="noStrike">
              <a:solidFill>
                <a:srgbClr val="000000"/>
              </a:solidFill>
              <a:latin typeface="Arial"/>
            </a:endParaRPr>
          </a:p>
        </p:txBody>
      </p:sp>
      <p:sp>
        <p:nvSpPr>
          <p:cNvPr id="281"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400" spc="-1" strike="noStrike">
                <a:solidFill>
                  <a:srgbClr val="000000"/>
                </a:solidFill>
                <a:latin typeface="Arial"/>
              </a:rPr>
              <a:t>Face-to-Face in the MCR/office/meeting room has always been one of the gold standards. Now it’s off the table.</a:t>
            </a:r>
            <a:endParaRPr b="0" lang="en-US" sz="2400" spc="-1" strike="noStrike">
              <a:solidFill>
                <a:srgbClr val="000000"/>
              </a:solidFill>
              <a:latin typeface="Arial"/>
            </a:endParaRPr>
          </a:p>
          <a:p>
            <a:pPr marL="228600" indent="-228240">
              <a:lnSpc>
                <a:spcPct val="90000"/>
              </a:lnSpc>
              <a:spcBef>
                <a:spcPts val="1001"/>
              </a:spcBef>
            </a:pPr>
            <a:r>
              <a:rPr b="0" lang="en-US" sz="2400" spc="-1" strike="noStrike">
                <a:solidFill>
                  <a:srgbClr val="000000"/>
                </a:solidFill>
                <a:latin typeface="Arial"/>
              </a:rPr>
              <a:t>Initial choices were between Bluejeans (already in use), Zoom (new and untested), MS Teams (also new), and Skype (who?)</a:t>
            </a:r>
            <a:endParaRPr b="0" lang="en-US" sz="2400" spc="-1" strike="noStrike">
              <a:solidFill>
                <a:srgbClr val="000000"/>
              </a:solidFill>
              <a:latin typeface="Arial"/>
            </a:endParaRPr>
          </a:p>
          <a:p>
            <a:pPr marL="228600" indent="-228240">
              <a:lnSpc>
                <a:spcPct val="90000"/>
              </a:lnSpc>
              <a:spcBef>
                <a:spcPts val="1001"/>
              </a:spcBef>
            </a:pPr>
            <a:r>
              <a:rPr b="0" lang="en-US" sz="2400" spc="-1" strike="noStrike">
                <a:solidFill>
                  <a:srgbClr val="000000"/>
                </a:solidFill>
                <a:latin typeface="Arial"/>
              </a:rPr>
              <a:t>Bluejeans was not remotely up to the task, Zoom seemed okay but struggled in our Linux environment. MS Teams took the crown, with Zoom becoming popular for meetings. Nobody seems to know what happened to Skype.</a:t>
            </a:r>
            <a:endParaRPr b="0" lang="en-US" sz="2400" spc="-1" strike="noStrike">
              <a:solidFill>
                <a:srgbClr val="000000"/>
              </a:solidFill>
              <a:latin typeface="Arial"/>
            </a:endParaRPr>
          </a:p>
          <a:p>
            <a:pPr marL="228600" indent="-228240">
              <a:lnSpc>
                <a:spcPct val="90000"/>
              </a:lnSpc>
              <a:spcBef>
                <a:spcPts val="1001"/>
              </a:spcBef>
            </a:pPr>
            <a:endParaRPr b="0" lang="en-US" sz="2400" spc="-1" strike="noStrike">
              <a:solidFill>
                <a:srgbClr val="000000"/>
              </a:solidFill>
              <a:latin typeface="Arial"/>
            </a:endParaRPr>
          </a:p>
          <a:p>
            <a:pPr marL="228600" indent="-228240">
              <a:lnSpc>
                <a:spcPct val="90000"/>
              </a:lnSpc>
              <a:spcBef>
                <a:spcPts val="1001"/>
              </a:spcBef>
            </a:pPr>
            <a:r>
              <a:rPr b="0" lang="en-US" sz="2400" spc="-1" strike="noStrike">
                <a:solidFill>
                  <a:srgbClr val="000000"/>
                </a:solidFill>
                <a:latin typeface="Arial"/>
              </a:rPr>
              <a:t>With all the typing in Teams chats, elogs became neglected. People not in particular channels missed information, searching for information was much harder, etc, etc.</a:t>
            </a:r>
            <a:endParaRPr b="0" lang="en-US" sz="2400" spc="-1" strike="noStrike">
              <a:solidFill>
                <a:srgbClr val="000000"/>
              </a:solidFill>
              <a:latin typeface="Arial"/>
            </a:endParaRPr>
          </a:p>
        </p:txBody>
      </p:sp>
      <p:sp>
        <p:nvSpPr>
          <p:cNvPr id="282"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F2E8D74E-705C-4EFB-9C06-10F771625BB1}" type="slidenum">
              <a:rPr b="0" lang="en-US" sz="1000" spc="-1" strike="noStrike">
                <a:solidFill>
                  <a:srgbClr val="000000"/>
                </a:solidFill>
                <a:latin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Shift work</a:t>
            </a:r>
            <a:endParaRPr b="0" lang="en-US" sz="4400" spc="-1" strike="noStrike">
              <a:solidFill>
                <a:srgbClr val="000000"/>
              </a:solidFill>
              <a:latin typeface="Arial"/>
            </a:endParaRPr>
          </a:p>
        </p:txBody>
      </p:sp>
      <p:sp>
        <p:nvSpPr>
          <p:cNvPr id="284" name="TextShape 2"/>
          <p:cNvSpPr txBox="1"/>
          <p:nvPr/>
        </p:nvSpPr>
        <p:spPr>
          <a:xfrm>
            <a:off x="571680" y="1825560"/>
            <a:ext cx="473184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To minimise crew overlaps and the risk of quarantining multiple crews at once, we moved to a synchronised 12-hour shift rotation.</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3 on, 7 off, 4 on, 7 off.</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6 teams cover all of the shifts over 6 weeks.</a:t>
            </a:r>
            <a:endParaRPr b="0" lang="en-US" sz="2800" spc="-1" strike="noStrike">
              <a:solidFill>
                <a:srgbClr val="000000"/>
              </a:solidFill>
              <a:latin typeface="Arial"/>
            </a:endParaRPr>
          </a:p>
          <a:p>
            <a:endParaRPr b="0" lang="en-US" sz="2800" spc="-1" strike="noStrike">
              <a:solidFill>
                <a:srgbClr val="000000"/>
              </a:solidFill>
              <a:latin typeface="Arial"/>
            </a:endParaRPr>
          </a:p>
        </p:txBody>
      </p:sp>
      <p:sp>
        <p:nvSpPr>
          <p:cNvPr id="285"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9DCB80B4-82AD-48F9-BE3B-3D96B80D659E}" type="slidenum">
              <a:rPr b="0" lang="en-US" sz="1000" spc="-1" strike="noStrike">
                <a:solidFill>
                  <a:srgbClr val="000000"/>
                </a:solidFill>
                <a:latin typeface="Arial"/>
              </a:rPr>
              <a:t>&lt;number&gt;</a:t>
            </a:fld>
            <a:endParaRPr b="0" lang="en-US" sz="1000" spc="-1" strike="noStrike">
              <a:latin typeface="Times New Roman"/>
            </a:endParaRPr>
          </a:p>
        </p:txBody>
      </p:sp>
      <p:graphicFrame>
        <p:nvGraphicFramePr>
          <p:cNvPr id="286" name="Table 4"/>
          <p:cNvGraphicFramePr/>
          <p:nvPr/>
        </p:nvGraphicFramePr>
        <p:xfrm>
          <a:off x="5852880" y="783720"/>
          <a:ext cx="5413320" cy="5248440"/>
        </p:xfrm>
        <a:graphic>
          <a:graphicData uri="http://schemas.openxmlformats.org/drawingml/2006/table">
            <a:tbl>
              <a:tblPr/>
              <a:tblGrid>
                <a:gridCol w="386640"/>
                <a:gridCol w="386640"/>
                <a:gridCol w="386640"/>
                <a:gridCol w="386640"/>
                <a:gridCol w="386640"/>
                <a:gridCol w="386640"/>
                <a:gridCol w="386640"/>
                <a:gridCol w="386640"/>
                <a:gridCol w="386640"/>
                <a:gridCol w="386640"/>
                <a:gridCol w="386640"/>
                <a:gridCol w="386640"/>
                <a:gridCol w="386640"/>
                <a:gridCol w="387360"/>
              </a:tblGrid>
              <a:tr h="349920">
                <a:tc>
                  <a:txBody>
                    <a:bodyPr lIns="90000" rIns="90000" tIns="46800" bIns="46800" anchor="ctr">
                      <a:noAutofit/>
                    </a:bodyPr>
                    <a:p>
                      <a:pPr algn="ctr"/>
                      <a:r>
                        <a:rPr b="0" lang="en-US" sz="600" spc="-1" strike="noStrike">
                          <a:latin typeface="Arial"/>
                        </a:rPr>
                        <a:t>Week</a:t>
                      </a:r>
                      <a:endParaRPr b="0" lang="en-US" sz="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tIns="46800" bIns="46800" anchor="ctr">
                      <a:noAutofit/>
                    </a:bodyPr>
                    <a:p>
                      <a:pPr algn="ctr"/>
                      <a:r>
                        <a:rPr b="0" lang="en-US" sz="700" spc="-1" strike="noStrike">
                          <a:latin typeface="Arial"/>
                        </a:rPr>
                        <a:t>Owl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rowSpan="15">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600" spc="-1" strike="noStrike">
                          <a:latin typeface="Arial"/>
                        </a:rPr>
                        <a:t>Week</a:t>
                      </a:r>
                      <a:endParaRPr b="0" lang="en-US" sz="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Owl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rowSpan="15">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600" spc="-1" strike="noStrike">
                          <a:latin typeface="Arial"/>
                        </a:rPr>
                        <a:t>Week</a:t>
                      </a:r>
                      <a:endParaRPr b="0" lang="en-US" sz="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Day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ctr">
                      <a:noAutofit/>
                    </a:bodyPr>
                    <a:p>
                      <a:pPr algn="ctr"/>
                      <a:r>
                        <a:rPr b="0" lang="en-US" sz="700" spc="-1" strike="noStrike">
                          <a:latin typeface="Arial"/>
                        </a:rPr>
                        <a:t>Owl Shift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49920">
                <a:tc rowSpan="7">
                  <a:txBody>
                    <a:bodyPr lIns="90000" rIns="90000" tIns="46800" bIns="46800" anchor="ctr">
                      <a:noAutofit/>
                    </a:bodyPr>
                    <a:p>
                      <a:r>
                        <a:rPr b="0" lang="en-US" sz="2400" spc="-1" strike="noStrike">
                          <a:latin typeface="Arial"/>
                        </a:rPr>
                        <a:t>1</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cccccc"/>
                    </a:solidFill>
                  </a:tcPr>
                </a:tc>
                <a:tc rowSpan="3">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rowSpan="7">
                  <a:txBody>
                    <a:bodyPr lIns="90000" rIns="90000" tIns="46800" bIns="46800" anchor="ctr">
                      <a:noAutofit/>
                    </a:bodyPr>
                    <a:p>
                      <a:r>
                        <a:rPr b="0" lang="en-US" sz="2400" spc="-1" strike="noStrike">
                          <a:latin typeface="Arial"/>
                        </a:rPr>
                        <a:t>3</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rowSpan="7">
                  <a:txBody>
                    <a:bodyPr lIns="90000" rIns="90000" tIns="46800" bIns="46800" anchor="ctr">
                      <a:noAutofit/>
                    </a:bodyPr>
                    <a:p>
                      <a:r>
                        <a:rPr b="0" lang="en-US" sz="2400" spc="-1" strike="noStrike">
                          <a:latin typeface="Arial"/>
                        </a:rPr>
                        <a:t>5</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solidFill>
                      <a:srgbClr val="cccccc"/>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T w="720">
                      <a:solidFill>
                        <a:srgbClr val="ffffff"/>
                      </a:solidFill>
                    </a:lnT>
                    <a:lnB w="720">
                      <a:solidFill>
                        <a:srgbClr val="ffffff"/>
                      </a:solidFill>
                    </a:lnB>
                    <a:solidFill>
                      <a:srgbClr val="e6e6e6"/>
                    </a:solidFill>
                  </a:tcPr>
                </a:tc>
                <a:tc rowSpan="4">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r>
              <a:tr h="349920">
                <a:tc rowSpan="7">
                  <a:txBody>
                    <a:bodyPr lIns="90000" rIns="90000" tIns="46800" bIns="46800" anchor="ctr">
                      <a:noAutofit/>
                    </a:bodyPr>
                    <a:p>
                      <a:r>
                        <a:rPr b="0" lang="en-US" sz="2400" spc="-1" strike="noStrike">
                          <a:latin typeface="Arial"/>
                        </a:rPr>
                        <a:t>2</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rowSpan="7">
                  <a:txBody>
                    <a:bodyPr lIns="90000" rIns="90000" tIns="46800" bIns="46800" anchor="ctr">
                      <a:noAutofit/>
                    </a:bodyPr>
                    <a:p>
                      <a:r>
                        <a:rPr b="0" lang="en-US" sz="2400" spc="-1" strike="noStrike">
                          <a:latin typeface="Arial"/>
                        </a:rPr>
                        <a:t>4</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T w="720">
                      <a:solidFill>
                        <a:srgbClr val="ffffff"/>
                      </a:solidFill>
                    </a:lnT>
                    <a:lnB w="720">
                      <a:solidFill>
                        <a:srgbClr val="ffffff"/>
                      </a:solidFill>
                    </a:lnB>
                    <a:solidFill>
                      <a:srgbClr val="e6e6e6"/>
                    </a:solidFill>
                  </a:tcPr>
                </a:tc>
                <a:tc rowSpan="3">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vMerge="1">
                  <a:tcPr marL="90000" marR="90000">
                    <a:lnR w="720">
                      <a:solidFill>
                        <a:srgbClr val="ffffff"/>
                      </a:solidFill>
                    </a:lnR>
                    <a:lnT w="720">
                      <a:solidFill>
                        <a:srgbClr val="ffffff"/>
                      </a:solidFill>
                    </a:lnT>
                    <a:lnB w="720">
                      <a:solidFill>
                        <a:srgbClr val="ffffff"/>
                      </a:solidFill>
                    </a:lnB>
                    <a:solidFill>
                      <a:srgbClr val="e6e6e6"/>
                    </a:solidFill>
                  </a:tcPr>
                </a:tc>
                <a:tc rowSpan="7">
                  <a:txBody>
                    <a:bodyPr lIns="90000" rIns="90000" tIns="46800" bIns="46800" anchor="ctr">
                      <a:noAutofit/>
                    </a:bodyPr>
                    <a:p>
                      <a:r>
                        <a:rPr b="0" lang="en-US" sz="2400" spc="-1" strike="noStrike">
                          <a:latin typeface="Arial"/>
                        </a:rPr>
                        <a:t>6</a:t>
                      </a:r>
                      <a:endParaRPr b="0" lang="en-US"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Mon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B w="720">
                      <a:solidFill>
                        <a:srgbClr val="ffffff"/>
                      </a:solidFill>
                    </a:lnB>
                    <a:solidFill>
                      <a:srgbClr val="e6e6e6"/>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vMerge="1">
                  <a:tcPr marL="90000" marR="90000">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Tue</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vMerge="1">
                  <a:tcPr marL="90000" marR="90000">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Wed</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cccccc"/>
                    </a:solidFill>
                  </a:tcPr>
                </a:tc>
                <a:tc rowSpan="4">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Thu</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Fri</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ctr">
                      <a:noAutofit/>
                    </a:bodyPr>
                    <a:p>
                      <a:r>
                        <a:rPr b="0" lang="en-US" sz="700" spc="-1" strike="noStrike">
                          <a:latin typeface="Arial"/>
                        </a:rPr>
                        <a:t>Sat</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49920">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cPr marL="90000" marR="90000">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vMerge="1">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ctr">
                      <a:noAutofit/>
                    </a:bodyPr>
                    <a:p>
                      <a:r>
                        <a:rPr b="0" lang="en-US" sz="700" spc="-1" strike="noStrike">
                          <a:latin typeface="Arial"/>
                        </a:rPr>
                        <a:t>Sun</a:t>
                      </a:r>
                      <a:endParaRPr b="0" lang="en-US" sz="7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Shift work revert</a:t>
            </a:r>
            <a:endParaRPr b="0" lang="en-US" sz="4400" spc="-1" strike="noStrike">
              <a:solidFill>
                <a:srgbClr val="000000"/>
              </a:solidFill>
              <a:latin typeface="Arial"/>
            </a:endParaRPr>
          </a:p>
        </p:txBody>
      </p:sp>
      <p:sp>
        <p:nvSpPr>
          <p:cNvPr id="288" name="TextShape 2"/>
          <p:cNvSpPr txBox="1"/>
          <p:nvPr/>
        </p:nvSpPr>
        <p:spPr>
          <a:xfrm>
            <a:off x="571680" y="1825560"/>
            <a:ext cx="482328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The new rotation has become too arduous for some, so we are reverting.</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The old schedule is a blend of 8 and 12-hour shifts.</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It’s less complicated than it looks, but not by much.</a:t>
            </a:r>
            <a:endParaRPr b="0" lang="en-US" sz="2800" spc="-1" strike="noStrike">
              <a:solidFill>
                <a:srgbClr val="000000"/>
              </a:solidFill>
              <a:latin typeface="Arial"/>
            </a:endParaRPr>
          </a:p>
          <a:p>
            <a:endParaRPr b="0" lang="en-US" sz="2800" spc="-1" strike="noStrike">
              <a:solidFill>
                <a:srgbClr val="000000"/>
              </a:solidFill>
              <a:latin typeface="Arial"/>
            </a:endParaRPr>
          </a:p>
        </p:txBody>
      </p:sp>
      <p:sp>
        <p:nvSpPr>
          <p:cNvPr id="289"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EC2D506E-67CA-4C2B-97D8-6FCF4B117FDE}" type="slidenum">
              <a:rPr b="0" lang="en-US" sz="1000" spc="-1" strike="noStrike">
                <a:solidFill>
                  <a:srgbClr val="000000"/>
                </a:solidFill>
                <a:latin typeface="Arial"/>
              </a:rPr>
              <a:t>&lt;number&gt;</a:t>
            </a:fld>
            <a:endParaRPr b="0" lang="en-US" sz="1000" spc="-1" strike="noStrike">
              <a:latin typeface="Times New Roman"/>
            </a:endParaRPr>
          </a:p>
        </p:txBody>
      </p:sp>
      <p:pic>
        <p:nvPicPr>
          <p:cNvPr id="290" name="" descr=""/>
          <p:cNvPicPr/>
          <p:nvPr/>
        </p:nvPicPr>
        <p:blipFill>
          <a:blip r:embed="rId1"/>
          <a:stretch/>
        </p:blipFill>
        <p:spPr>
          <a:xfrm>
            <a:off x="5852160" y="819360"/>
            <a:ext cx="5303520" cy="5043240"/>
          </a:xfrm>
          <a:prstGeom prst="rect">
            <a:avLst/>
          </a:prstGeom>
          <a:ln>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Concluding</a:t>
            </a:r>
            <a:endParaRPr b="0" lang="en-US" sz="4400" spc="-1" strike="noStrike">
              <a:solidFill>
                <a:srgbClr val="000000"/>
              </a:solidFill>
              <a:latin typeface="Arial"/>
            </a:endParaRPr>
          </a:p>
        </p:txBody>
      </p:sp>
      <p:sp>
        <p:nvSpPr>
          <p:cNvPr id="292"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Almost everything you saw, we’re keeping, but we also want a few more changes…</a:t>
            </a:r>
            <a:endParaRPr b="0" lang="en-US" sz="28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000" spc="-1" strike="noStrike">
                <a:solidFill>
                  <a:srgbClr val="000000"/>
                </a:solidFill>
                <a:latin typeface="Arial"/>
              </a:rPr>
              <a:t>Docusign or equivalents. We are all surprised we took so long on this one.</a:t>
            </a: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000" spc="-1" strike="noStrike">
                <a:solidFill>
                  <a:srgbClr val="000000"/>
                </a:solidFill>
                <a:latin typeface="Arial"/>
              </a:rPr>
              <a:t>A more coherent directory of call-in information.</a:t>
            </a: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000" spc="-1" strike="noStrike">
                <a:solidFill>
                  <a:srgbClr val="000000"/>
                </a:solidFill>
                <a:latin typeface="Arial"/>
              </a:rPr>
              <a:t>12-hour shifts are going away. They caused far too much burnout.</a:t>
            </a: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000" spc="-1" strike="noStrike">
                <a:solidFill>
                  <a:srgbClr val="000000"/>
                </a:solidFill>
                <a:latin typeface="Arial"/>
              </a:rPr>
              <a:t>Teams meetings and chat will be reduced. Too much information was lost.</a:t>
            </a: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r>
              <a:rPr b="0" lang="en-US" sz="2000" spc="-1" strike="noStrike">
                <a:solidFill>
                  <a:srgbClr val="000000"/>
                </a:solidFill>
                <a:latin typeface="Arial"/>
              </a:rPr>
              <a:t>We’re all still a little scared of the owl, so the jury is out on that one.</a:t>
            </a:r>
            <a:endParaRPr b="0" lang="en-US" sz="2000" spc="-1" strike="noStrike">
              <a:solidFill>
                <a:srgbClr val="000000"/>
              </a:solidFill>
              <a:latin typeface="Arial"/>
            </a:endParaRPr>
          </a:p>
          <a:p>
            <a:pPr marL="228600" indent="-228240">
              <a:lnSpc>
                <a:spcPct val="90000"/>
              </a:lnSpc>
              <a:spcBef>
                <a:spcPts val="1001"/>
              </a:spcBef>
              <a:buClr>
                <a:srgbClr val="000000"/>
              </a:buClr>
              <a:buSzPct val="45000"/>
              <a:buFont typeface="Wingdings" charset="2"/>
              <a:buChar char=""/>
            </a:pPr>
            <a:endParaRPr b="0" lang="en-US" sz="20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Assuming we return to “normal” “soon.”</a:t>
            </a:r>
            <a:endParaRPr b="0" lang="en-US" sz="2800" spc="-1" strike="noStrike">
              <a:solidFill>
                <a:srgbClr val="000000"/>
              </a:solidFill>
              <a:latin typeface="Arial"/>
            </a:endParaRPr>
          </a:p>
        </p:txBody>
      </p:sp>
      <p:sp>
        <p:nvSpPr>
          <p:cNvPr id="293"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64D31E9B-0939-4BFE-B8CF-211732D650BC}" type="slidenum">
              <a:rPr b="0" lang="en-US" sz="1000" spc="-1" strike="noStrike">
                <a:solidFill>
                  <a:srgbClr val="000000"/>
                </a:solidFill>
                <a:latin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813240" y="2541960"/>
            <a:ext cx="10334160" cy="1947240"/>
          </a:xfrm>
          <a:prstGeom prst="rect">
            <a:avLst/>
          </a:prstGeom>
          <a:noFill/>
          <a:ln>
            <a:noFill/>
          </a:ln>
        </p:spPr>
        <p:txBody>
          <a:bodyPr>
            <a:noAutofit/>
          </a:bodyPr>
          <a:p>
            <a:pPr>
              <a:lnSpc>
                <a:spcPct val="90000"/>
              </a:lnSpc>
            </a:pPr>
            <a:r>
              <a:rPr b="1" lang="en-US" sz="4800" spc="-1" strike="noStrike">
                <a:solidFill>
                  <a:srgbClr val="ffffff"/>
                </a:solidFill>
                <a:latin typeface="Arial"/>
              </a:rPr>
              <a:t>A.K.A.</a:t>
            </a:r>
            <a:br/>
            <a:r>
              <a:rPr b="1" lang="en-US" sz="4800" spc="-1" strike="noStrike">
                <a:solidFill>
                  <a:srgbClr val="ffffff"/>
                </a:solidFill>
                <a:latin typeface="Arial"/>
              </a:rPr>
              <a:t>One Hundred Years of Quarantine</a:t>
            </a:r>
            <a:endParaRPr b="0" lang="en-US" sz="4800" spc="-1" strike="noStrike">
              <a:solidFill>
                <a:srgbClr val="000000"/>
              </a:solidFill>
              <a:latin typeface="Arial"/>
            </a:endParaRPr>
          </a:p>
        </p:txBody>
      </p:sp>
      <p:sp>
        <p:nvSpPr>
          <p:cNvPr id="238" name="TextShape 2"/>
          <p:cNvSpPr txBox="1"/>
          <p:nvPr/>
        </p:nvSpPr>
        <p:spPr>
          <a:xfrm>
            <a:off x="813240" y="5773320"/>
            <a:ext cx="10334160" cy="745920"/>
          </a:xfrm>
          <a:prstGeom prst="rect">
            <a:avLst/>
          </a:prstGeom>
          <a:noFill/>
          <a:ln>
            <a:noFill/>
          </a:ln>
        </p:spPr>
        <p:txBody>
          <a:bodyPr>
            <a:noAutofit/>
          </a:bodyPr>
          <a:p>
            <a:pPr>
              <a:lnSpc>
                <a:spcPct val="90000"/>
              </a:lnSpc>
              <a:spcBef>
                <a:spcPts val="1001"/>
              </a:spcBef>
            </a:pPr>
            <a:r>
              <a:rPr b="0" lang="en-US" sz="1800" spc="-1" strike="noStrike">
                <a:solidFill>
                  <a:srgbClr val="ffffff"/>
                </a:solidFill>
                <a:latin typeface="Arial"/>
              </a:rPr>
              <a:t>October 8</a:t>
            </a:r>
            <a:r>
              <a:rPr b="0" lang="en-US" sz="1800" spc="-1" strike="noStrike" baseline="101000">
                <a:solidFill>
                  <a:srgbClr val="ffffff"/>
                </a:solidFill>
                <a:latin typeface="Arial"/>
              </a:rPr>
              <a:t>th</a:t>
            </a:r>
            <a:r>
              <a:rPr b="0" lang="en-US" sz="1800" spc="-1" strike="noStrike">
                <a:solidFill>
                  <a:srgbClr val="ffffff"/>
                </a:solidFill>
                <a:latin typeface="Arial"/>
              </a:rPr>
              <a:t> 2021</a:t>
            </a:r>
            <a:endParaRPr b="0" lang="en-US" sz="1800" spc="-1" strike="noStrike">
              <a:latin typeface="Arial"/>
            </a:endParaRPr>
          </a:p>
        </p:txBody>
      </p:sp>
      <p:sp>
        <p:nvSpPr>
          <p:cNvPr id="239" name="TextShape 3"/>
          <p:cNvSpPr txBox="1"/>
          <p:nvPr/>
        </p:nvSpPr>
        <p:spPr>
          <a:xfrm>
            <a:off x="813240" y="4501440"/>
            <a:ext cx="10334160" cy="1259280"/>
          </a:xfrm>
          <a:prstGeom prst="rect">
            <a:avLst/>
          </a:prstGeom>
          <a:noFill/>
          <a:ln>
            <a:noFill/>
          </a:ln>
        </p:spPr>
        <p:txBody>
          <a:bodyPr>
            <a:noAutofit/>
          </a:bodyPr>
          <a:p>
            <a:pPr>
              <a:lnSpc>
                <a:spcPct val="90000"/>
              </a:lnSpc>
              <a:spcBef>
                <a:spcPts val="1001"/>
              </a:spcBef>
            </a:pPr>
            <a:r>
              <a:rPr b="0" lang="en-US" sz="2400" spc="-1" strike="noStrike">
                <a:solidFill>
                  <a:srgbClr val="ffffff"/>
                </a:solidFill>
                <a:latin typeface="Arial"/>
              </a:rPr>
              <a:t>Ian Blackler</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Quick Summary</a:t>
            </a:r>
            <a:endParaRPr b="0" lang="en-US" sz="4400" spc="-1" strike="noStrike">
              <a:solidFill>
                <a:srgbClr val="000000"/>
              </a:solidFill>
              <a:latin typeface="Arial"/>
            </a:endParaRPr>
          </a:p>
        </p:txBody>
      </p:sp>
      <p:sp>
        <p:nvSpPr>
          <p:cNvPr id="241"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What made our situation unique—or at least unusual?</a:t>
            </a:r>
            <a:endParaRPr b="0" lang="en-US" sz="28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What that meant we could do.</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What we still couldn’t do.</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endParaRPr b="0" lang="en-US" sz="2400" spc="-1" strike="noStrike">
              <a:solidFill>
                <a:srgbClr val="000000"/>
              </a:solidFill>
              <a:latin typeface="Arial"/>
            </a:endParaRPr>
          </a:p>
          <a:p>
            <a:r>
              <a:rPr b="0" lang="en-US" sz="2400" spc="-1" strike="noStrike">
                <a:solidFill>
                  <a:srgbClr val="000000"/>
                </a:solidFill>
                <a:latin typeface="Arial"/>
              </a:rPr>
              <a:t>What changes we made (mostly Controls/Software-based) to respond to Covid.</a:t>
            </a:r>
            <a:endParaRPr b="0" lang="en-US" sz="2400" spc="-1" strike="noStrike">
              <a:solidFill>
                <a:srgbClr val="000000"/>
              </a:solidFill>
              <a:latin typeface="Arial"/>
            </a:endParaRPr>
          </a:p>
          <a:p>
            <a:endParaRPr b="0" lang="en-US" sz="2400" spc="-1" strike="noStrike">
              <a:solidFill>
                <a:srgbClr val="000000"/>
              </a:solidFill>
              <a:latin typeface="Arial"/>
            </a:endParaRPr>
          </a:p>
          <a:p>
            <a:r>
              <a:rPr b="0" lang="en-US" sz="2400" spc="-1" strike="noStrike">
                <a:solidFill>
                  <a:srgbClr val="000000"/>
                </a:solidFill>
                <a:latin typeface="Arial"/>
              </a:rPr>
              <a:t>What we’re going to keep, what we’re going to drop, and what we wish we already had.</a:t>
            </a:r>
            <a:endParaRPr b="0" lang="en-US" sz="2400" spc="-1" strike="noStrike">
              <a:solidFill>
                <a:srgbClr val="000000"/>
              </a:solidFill>
              <a:latin typeface="Arial"/>
            </a:endParaRPr>
          </a:p>
        </p:txBody>
      </p:sp>
      <p:sp>
        <p:nvSpPr>
          <p:cNvPr id="242"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7930E90F-138C-436F-9C48-C040070AD031}" type="slidenum">
              <a:rPr b="0" lang="en-US" sz="1000" spc="-1" strike="noStrike">
                <a:solidFill>
                  <a:srgbClr val="000000"/>
                </a:solidFill>
                <a:latin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BNL C-AD: A Quick Overview</a:t>
            </a:r>
            <a:endParaRPr b="0" lang="en-US" sz="4400" spc="-1" strike="noStrike">
              <a:solidFill>
                <a:srgbClr val="000000"/>
              </a:solidFill>
              <a:latin typeface="Arial"/>
            </a:endParaRPr>
          </a:p>
        </p:txBody>
      </p:sp>
      <p:sp>
        <p:nvSpPr>
          <p:cNvPr id="244"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Three pre-injectors, three rings (including RHIC) and a fixed-target line. Hundreds of full-time staff.</a:t>
            </a:r>
            <a:endParaRPr b="0" lang="en-US" sz="2800" spc="-1" strike="noStrike">
              <a:solidFill>
                <a:srgbClr val="000000"/>
              </a:solidFill>
              <a:latin typeface="Arial"/>
            </a:endParaRPr>
          </a:p>
          <a:p>
            <a:pPr marL="228600" indent="-228240">
              <a:lnSpc>
                <a:spcPct val="90000"/>
              </a:lnSpc>
              <a:spcBef>
                <a:spcPts val="1001"/>
              </a:spcBef>
            </a:pP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Then everybody went home. </a:t>
            </a:r>
            <a:r>
              <a:rPr b="0" i="1" lang="en-US" sz="2800" spc="-1" strike="noStrike">
                <a:solidFill>
                  <a:srgbClr val="000000"/>
                </a:solidFill>
                <a:latin typeface="Arial"/>
              </a:rPr>
              <a:t>But</a:t>
            </a:r>
            <a:r>
              <a:rPr b="0" lang="en-US" sz="2800" spc="-1" strike="noStrike">
                <a:solidFill>
                  <a:srgbClr val="000000"/>
                </a:solidFill>
                <a:latin typeface="Arial"/>
              </a:rPr>
              <a:t>, we have something very few other labs have: Anybody can touch anything if they can log in.</a:t>
            </a:r>
            <a:endParaRPr b="0" lang="en-US" sz="2800" spc="-1" strike="noStrike">
              <a:solidFill>
                <a:srgbClr val="000000"/>
              </a:solidFill>
              <a:latin typeface="Arial"/>
            </a:endParaRPr>
          </a:p>
          <a:p>
            <a:pPr marL="228600" indent="-228240">
              <a:lnSpc>
                <a:spcPct val="90000"/>
              </a:lnSpc>
              <a:spcBef>
                <a:spcPts val="1001"/>
              </a:spcBef>
            </a:pP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Obviously this lends itself very well to mass remote operations, but as they say “With great power comes great responsibility.”</a:t>
            </a:r>
            <a:endParaRPr b="0" lang="en-US" sz="2800" spc="-1" strike="noStrike">
              <a:solidFill>
                <a:srgbClr val="000000"/>
              </a:solidFill>
              <a:latin typeface="Arial"/>
            </a:endParaRPr>
          </a:p>
        </p:txBody>
      </p:sp>
      <p:sp>
        <p:nvSpPr>
          <p:cNvPr id="245"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D2C30070-8B74-4C71-A656-D885F051A398}" type="slidenum">
              <a:rPr b="0" lang="en-US" sz="1000" spc="-1" strike="noStrike">
                <a:solidFill>
                  <a:srgbClr val="000000"/>
                </a:solidFill>
                <a:latin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Physical Upgrades</a:t>
            </a:r>
            <a:endParaRPr b="0" lang="en-US" sz="4400" spc="-1" strike="noStrike">
              <a:solidFill>
                <a:srgbClr val="000000"/>
              </a:solidFill>
              <a:latin typeface="Arial"/>
            </a:endParaRPr>
          </a:p>
        </p:txBody>
      </p:sp>
      <p:sp>
        <p:nvSpPr>
          <p:cNvPr id="247"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200" spc="-1" strike="noStrike">
                <a:solidFill>
                  <a:srgbClr val="000000"/>
                </a:solidFill>
                <a:latin typeface="Arial"/>
              </a:rPr>
              <a:t>Our standard NX servers were not sufficient for the new Covid load.</a:t>
            </a:r>
            <a:endParaRPr b="0" lang="en-US" sz="2200" spc="-1" strike="noStrike">
              <a:solidFill>
                <a:srgbClr val="000000"/>
              </a:solidFill>
              <a:latin typeface="Arial"/>
            </a:endParaRPr>
          </a:p>
          <a:p>
            <a:pPr marL="228600" indent="-228240">
              <a:lnSpc>
                <a:spcPct val="90000"/>
              </a:lnSpc>
              <a:spcBef>
                <a:spcPts val="1001"/>
              </a:spcBef>
            </a:pPr>
            <a:r>
              <a:rPr b="0" lang="en-US" sz="2200" spc="-1" strike="noStrike">
                <a:solidFill>
                  <a:srgbClr val="000000"/>
                </a:solidFill>
                <a:latin typeface="Arial"/>
              </a:rPr>
              <a:t>We introduced a new “Load Balanced” toplogy.</a:t>
            </a:r>
            <a:endParaRPr b="0" lang="en-US" sz="22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lang="en-US" sz="2200" spc="-1" strike="noStrike">
                <a:solidFill>
                  <a:srgbClr val="000000"/>
                </a:solidFill>
                <a:latin typeface="Arial"/>
              </a:rPr>
              <a:t>6 new machines: 384Gb RAM, 16 core/32 thread CPUs.</a:t>
            </a:r>
            <a:endParaRPr b="0" lang="en-US" sz="22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lang="en-US" sz="2200" spc="-1" strike="noStrike">
                <a:solidFill>
                  <a:srgbClr val="000000"/>
                </a:solidFill>
                <a:latin typeface="Arial"/>
              </a:rPr>
              <a:t>5 old machines: 92Gb RAM, 24 thread CPUs.</a:t>
            </a:r>
            <a:endParaRPr b="0" lang="en-US" sz="2200" spc="-1" strike="noStrike">
              <a:solidFill>
                <a:srgbClr val="000000"/>
              </a:solidFill>
              <a:latin typeface="Arial"/>
            </a:endParaRPr>
          </a:p>
          <a:p>
            <a:r>
              <a:rPr b="0" lang="en-US" sz="2200" spc="-1" strike="noStrike">
                <a:solidFill>
                  <a:srgbClr val="000000"/>
                </a:solidFill>
                <a:latin typeface="Arial"/>
              </a:rPr>
              <a:t>Once set up, no extra man power.</a:t>
            </a:r>
            <a:endParaRPr b="0" lang="en-US" sz="2200" spc="-1" strike="noStrike">
              <a:solidFill>
                <a:srgbClr val="000000"/>
              </a:solidFill>
              <a:latin typeface="Arial"/>
            </a:endParaRPr>
          </a:p>
          <a:p>
            <a:r>
              <a:rPr b="0" lang="en-US" sz="2200" spc="-1" strike="noStrike">
                <a:solidFill>
                  <a:srgbClr val="000000"/>
                </a:solidFill>
                <a:latin typeface="Arial"/>
              </a:rPr>
              <a:t>But would people switch? About 50% so far.</a:t>
            </a:r>
            <a:endParaRPr b="0" lang="en-US" sz="2200" spc="-1" strike="noStrike">
              <a:solidFill>
                <a:srgbClr val="000000"/>
              </a:solidFill>
              <a:latin typeface="Arial"/>
            </a:endParaRPr>
          </a:p>
          <a:p>
            <a:endParaRPr b="0" lang="en-US" sz="2200" spc="-1" strike="noStrike">
              <a:solidFill>
                <a:srgbClr val="000000"/>
              </a:solidFill>
              <a:latin typeface="Arial"/>
            </a:endParaRPr>
          </a:p>
          <a:p>
            <a:r>
              <a:rPr b="0" lang="en-US" sz="2200" spc="-1" strike="noStrike">
                <a:solidFill>
                  <a:srgbClr val="000000"/>
                </a:solidFill>
                <a:latin typeface="Arial"/>
              </a:rPr>
              <a:t>Also:</a:t>
            </a:r>
            <a:endParaRPr b="0" lang="en-US" sz="2200" spc="-1" strike="noStrike">
              <a:solidFill>
                <a:srgbClr val="000000"/>
              </a:solidFill>
              <a:latin typeface="Arial"/>
            </a:endParaRPr>
          </a:p>
          <a:p>
            <a:r>
              <a:rPr b="0" lang="en-US" sz="2200" spc="-1" strike="noStrike">
                <a:solidFill>
                  <a:srgbClr val="000000"/>
                </a:solidFill>
                <a:latin typeface="Arial"/>
                <a:ea typeface="Microsoft YaHei"/>
              </a:rPr>
              <a:t>Call forwarding. Ergonomic chairs for all. </a:t>
            </a:r>
            <a:r>
              <a:rPr b="0" lang="en-US" sz="2200" spc="-1" strike="noStrike">
                <a:solidFill>
                  <a:srgbClr val="000000"/>
                </a:solidFill>
                <a:latin typeface="Arial"/>
              </a:rPr>
              <a:t>Mic’d headsets for the MCR. And an OWL.</a:t>
            </a:r>
            <a:endParaRPr b="0" lang="en-US" sz="2200" spc="-1" strike="noStrike">
              <a:solidFill>
                <a:srgbClr val="000000"/>
              </a:solidFill>
              <a:latin typeface="Arial"/>
            </a:endParaRPr>
          </a:p>
        </p:txBody>
      </p:sp>
      <p:sp>
        <p:nvSpPr>
          <p:cNvPr id="248"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323D7384-C36B-4D63-9518-CD3F80DB2F0A}" type="slidenum">
              <a:rPr b="0" lang="en-US" sz="1000" spc="-1" strike="noStrike">
                <a:solidFill>
                  <a:srgbClr val="000000"/>
                </a:solidFill>
                <a:latin typeface="Arial"/>
              </a:rPr>
              <a:t>&lt;number&gt;</a:t>
            </a:fld>
            <a:endParaRPr b="0" lang="en-US" sz="1000" spc="-1" strike="noStrike">
              <a:latin typeface="Times New Roman"/>
            </a:endParaRPr>
          </a:p>
        </p:txBody>
      </p:sp>
      <p:pic>
        <p:nvPicPr>
          <p:cNvPr id="249" name="" descr=""/>
          <p:cNvPicPr/>
          <p:nvPr/>
        </p:nvPicPr>
        <p:blipFill>
          <a:blip r:embed="rId1"/>
          <a:stretch/>
        </p:blipFill>
        <p:spPr>
          <a:xfrm>
            <a:off x="8934480" y="3082320"/>
            <a:ext cx="2221200" cy="222120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A Backup Control Room?</a:t>
            </a:r>
            <a:endParaRPr b="0" lang="en-US" sz="4400" spc="-1" strike="noStrike">
              <a:solidFill>
                <a:srgbClr val="000000"/>
              </a:solidFill>
              <a:latin typeface="Arial"/>
            </a:endParaRPr>
          </a:p>
        </p:txBody>
      </p:sp>
      <p:sp>
        <p:nvSpPr>
          <p:cNvPr id="251"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With radios, call-forwarding, and an open controls system, a backup Control Room looked like a possibility.</a:t>
            </a:r>
            <a:endParaRPr b="0" lang="en-US" sz="28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Ideal if the MCR became contaminated.</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Just one small hitch:</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1800" spc="-1" strike="noStrike">
                <a:solidFill>
                  <a:srgbClr val="000000"/>
                </a:solidFill>
                <a:latin typeface="Arial"/>
              </a:rPr>
              <a:t>  </a:t>
            </a:r>
            <a:endParaRPr b="0" lang="en-US" sz="18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Access Controls and Fire </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Alarms cannot be rerouted</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both physically and by</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regulation.</a:t>
            </a:r>
            <a:endParaRPr b="0" lang="en-US" sz="2400" spc="-1" strike="noStrike">
              <a:solidFill>
                <a:srgbClr val="000000"/>
              </a:solidFill>
              <a:latin typeface="Arial"/>
            </a:endParaRPr>
          </a:p>
          <a:p>
            <a:pPr lvl="1" marL="457200">
              <a:lnSpc>
                <a:spcPct val="90000"/>
              </a:lnSpc>
              <a:spcBef>
                <a:spcPts val="499"/>
              </a:spcBef>
              <a:buClr>
                <a:srgbClr val="000000"/>
              </a:buClr>
              <a:buFont typeface="Arial"/>
              <a:buChar char="•"/>
            </a:pPr>
            <a:endParaRPr b="0" lang="en-US" sz="2400" spc="-1" strike="noStrike">
              <a:solidFill>
                <a:srgbClr val="000000"/>
              </a:solidFill>
              <a:latin typeface="Arial"/>
            </a:endParaRPr>
          </a:p>
          <a:p>
            <a:pPr>
              <a:lnSpc>
                <a:spcPct val="90000"/>
              </a:lnSpc>
              <a:spcBef>
                <a:spcPts val="499"/>
              </a:spcBef>
            </a:pPr>
            <a:r>
              <a:rPr b="0" lang="en-US" sz="1800" spc="-1" strike="noStrike">
                <a:solidFill>
                  <a:srgbClr val="000000"/>
                </a:solidFill>
                <a:latin typeface="Arial"/>
              </a:rPr>
              <a:t>(But we did put up a sign.)</a:t>
            </a:r>
            <a:endParaRPr b="0" lang="en-US" sz="1800" spc="-1" strike="noStrike">
              <a:solidFill>
                <a:srgbClr val="000000"/>
              </a:solidFill>
              <a:latin typeface="Arial"/>
            </a:endParaRPr>
          </a:p>
        </p:txBody>
      </p:sp>
      <p:sp>
        <p:nvSpPr>
          <p:cNvPr id="252"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2F903DE5-3361-4EFF-A193-4DD9E6BB3F7F}" type="slidenum">
              <a:rPr b="0" lang="en-US" sz="1000" spc="-1" strike="noStrike">
                <a:solidFill>
                  <a:srgbClr val="000000"/>
                </a:solidFill>
                <a:latin typeface="Arial"/>
              </a:rPr>
              <a:t>&lt;number&gt;</a:t>
            </a:fld>
            <a:endParaRPr b="0" lang="en-US" sz="1000" spc="-1" strike="noStrike">
              <a:latin typeface="Times New Roman"/>
            </a:endParaRPr>
          </a:p>
        </p:txBody>
      </p:sp>
      <p:pic>
        <p:nvPicPr>
          <p:cNvPr id="253" name="" descr=""/>
          <p:cNvPicPr/>
          <p:nvPr/>
        </p:nvPicPr>
        <p:blipFill>
          <a:blip r:embed="rId1"/>
          <a:stretch/>
        </p:blipFill>
        <p:spPr>
          <a:xfrm>
            <a:off x="5605920" y="3190320"/>
            <a:ext cx="5915520" cy="273384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Unlimited Power</a:t>
            </a:r>
            <a:endParaRPr b="0" lang="en-US" sz="4400" spc="-1" strike="noStrike">
              <a:solidFill>
                <a:srgbClr val="000000"/>
              </a:solidFill>
              <a:latin typeface="Arial"/>
            </a:endParaRPr>
          </a:p>
        </p:txBody>
      </p:sp>
      <p:sp>
        <p:nvSpPr>
          <p:cNvPr id="255"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Since anyone can do nearly anything when logged in, we need specific controls and procedures to account for that.</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Luckily we have this:</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And this:</a:t>
            </a:r>
            <a:endParaRPr b="0" lang="en-US" sz="2800" spc="-1" strike="noStrike">
              <a:solidFill>
                <a:srgbClr val="000000"/>
              </a:solidFill>
              <a:latin typeface="Arial"/>
            </a:endParaRPr>
          </a:p>
          <a:p>
            <a:pPr marL="228600" indent="-228240">
              <a:lnSpc>
                <a:spcPct val="90000"/>
              </a:lnSpc>
              <a:spcBef>
                <a:spcPts val="1001"/>
              </a:spcBef>
            </a:pP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That may seem woefully inadequate, but it’s been sufficient for us.</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Now that everyone is remote—and actively banned from the Main Control Room—we need a little more.</a:t>
            </a:r>
            <a:endParaRPr b="0" lang="en-US" sz="2800" spc="-1" strike="noStrike">
              <a:solidFill>
                <a:srgbClr val="000000"/>
              </a:solidFill>
              <a:latin typeface="Arial"/>
            </a:endParaRPr>
          </a:p>
        </p:txBody>
      </p:sp>
      <p:sp>
        <p:nvSpPr>
          <p:cNvPr id="256"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4C82293C-AEED-426D-8C01-F4FA6BB379CA}" type="slidenum">
              <a:rPr b="0" lang="en-US" sz="1000" spc="-1" strike="noStrike">
                <a:solidFill>
                  <a:srgbClr val="000000"/>
                </a:solidFill>
                <a:latin typeface="Arial"/>
              </a:rPr>
              <a:t>&lt;number&gt;</a:t>
            </a:fld>
            <a:endParaRPr b="0" lang="en-US" sz="1000" spc="-1" strike="noStrike">
              <a:latin typeface="Times New Roman"/>
            </a:endParaRPr>
          </a:p>
        </p:txBody>
      </p:sp>
      <p:pic>
        <p:nvPicPr>
          <p:cNvPr id="257" name="" descr=""/>
          <p:cNvPicPr/>
          <p:nvPr/>
        </p:nvPicPr>
        <p:blipFill>
          <a:blip r:embed="rId1"/>
          <a:stretch/>
        </p:blipFill>
        <p:spPr>
          <a:xfrm>
            <a:off x="4297680" y="2817000"/>
            <a:ext cx="3306600" cy="383400"/>
          </a:xfrm>
          <a:prstGeom prst="rect">
            <a:avLst/>
          </a:prstGeom>
          <a:ln>
            <a:solidFill>
              <a:srgbClr val="000000"/>
            </a:solidFill>
          </a:ln>
        </p:spPr>
      </p:pic>
      <p:pic>
        <p:nvPicPr>
          <p:cNvPr id="258" name="" descr=""/>
          <p:cNvPicPr/>
          <p:nvPr/>
        </p:nvPicPr>
        <p:blipFill>
          <a:blip r:embed="rId2"/>
          <a:stretch/>
        </p:blipFill>
        <p:spPr>
          <a:xfrm>
            <a:off x="2194560" y="3293640"/>
            <a:ext cx="2962080" cy="383400"/>
          </a:xfrm>
          <a:prstGeom prst="rect">
            <a:avLst/>
          </a:prstGeom>
          <a:ln>
            <a:solidFill>
              <a:srgbClr val="000000"/>
            </a:solid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When the Rogues go Rogue</a:t>
            </a:r>
            <a:endParaRPr b="0" lang="en-US" sz="4400" spc="-1" strike="noStrike">
              <a:solidFill>
                <a:srgbClr val="000000"/>
              </a:solidFill>
              <a:latin typeface="Arial"/>
            </a:endParaRPr>
          </a:p>
        </p:txBody>
      </p:sp>
      <p:sp>
        <p:nvSpPr>
          <p:cNvPr id="260"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ea typeface="Microsoft YaHei"/>
              </a:rPr>
              <a:t>Aborting a store by inserting a YAG or a </a:t>
            </a:r>
            <a:r>
              <a:rPr b="0" lang="en-US" sz="2800" spc="-1" strike="noStrike">
                <a:solidFill>
                  <a:srgbClr val="000000"/>
                </a:solidFill>
                <a:latin typeface="Arial"/>
              </a:rPr>
              <a:t>diamond detector.</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Running a bayesian optimisation script.</a:t>
            </a:r>
            <a:endParaRPr b="0" lang="en-US" sz="2800" spc="-1" strike="noStrike">
              <a:solidFill>
                <a:srgbClr val="000000"/>
              </a:solidFill>
              <a:latin typeface="Arial"/>
            </a:endParaRPr>
          </a:p>
          <a:p>
            <a:pPr marL="228600" indent="-228240">
              <a:lnSpc>
                <a:spcPct val="90000"/>
              </a:lnSpc>
              <a:spcBef>
                <a:spcPts val="1001"/>
              </a:spcBef>
            </a:pPr>
            <a:r>
              <a:rPr b="0" lang="en-US" sz="2800" spc="-1" strike="noStrike">
                <a:solidFill>
                  <a:srgbClr val="000000"/>
                </a:solidFill>
                <a:latin typeface="Arial"/>
              </a:rPr>
              <a:t>Less severe things like:</a:t>
            </a:r>
            <a:endParaRPr b="0" lang="en-US" sz="28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lang="en-US" sz="2400" spc="-1" strike="noStrike">
                <a:solidFill>
                  <a:srgbClr val="000000"/>
                </a:solidFill>
                <a:latin typeface="Arial"/>
              </a:rPr>
              <a:t>Tweaking collimators and other beamline components.</a:t>
            </a:r>
            <a:endParaRPr b="0" lang="en-US" sz="24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lang="en-US" sz="2400" spc="-1" strike="noStrike">
                <a:solidFill>
                  <a:srgbClr val="000000"/>
                </a:solidFill>
                <a:latin typeface="Arial"/>
              </a:rPr>
              <a:t>Tuning sources.</a:t>
            </a:r>
            <a:endParaRPr b="0" lang="en-US" sz="24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lang="en-US" sz="2400" spc="-1" strike="noStrike">
                <a:solidFill>
                  <a:srgbClr val="000000"/>
                </a:solidFill>
                <a:latin typeface="Arial"/>
              </a:rPr>
              <a:t>Updating settings.</a:t>
            </a:r>
            <a:endParaRPr b="0" lang="en-US" sz="2400" spc="-1" strike="noStrike">
              <a:solidFill>
                <a:srgbClr val="000000"/>
              </a:solidFill>
              <a:latin typeface="Arial"/>
            </a:endParaRPr>
          </a:p>
          <a:p>
            <a:r>
              <a:rPr b="0" lang="en-US" sz="2800" spc="-1" strike="noStrike">
                <a:solidFill>
                  <a:srgbClr val="000000"/>
                </a:solidFill>
                <a:latin typeface="Arial"/>
              </a:rPr>
              <a:t>Far, far more than we anticipated.</a:t>
            </a:r>
            <a:endParaRPr b="0" lang="en-US" sz="2800" spc="-1" strike="noStrike">
              <a:solidFill>
                <a:srgbClr val="000000"/>
              </a:solidFill>
              <a:latin typeface="Arial"/>
            </a:endParaRPr>
          </a:p>
          <a:p>
            <a:pPr lvl="1" marL="228600" indent="-228240">
              <a:spcBef>
                <a:spcPts val="1134"/>
              </a:spcBef>
              <a:buClr>
                <a:srgbClr val="000000"/>
              </a:buClr>
              <a:buSzPct val="45000"/>
              <a:buFont typeface="Wingdings" charset="2"/>
              <a:buChar char=""/>
            </a:pPr>
            <a:r>
              <a:rPr b="0" i="1" lang="en-US" sz="2600" spc="-1" strike="noStrike">
                <a:solidFill>
                  <a:srgbClr val="000000"/>
                </a:solidFill>
                <a:latin typeface="Arial"/>
              </a:rPr>
              <a:t>“</a:t>
            </a:r>
            <a:r>
              <a:rPr b="0" i="1" lang="en-US" sz="2600" spc="-1" strike="noStrike">
                <a:solidFill>
                  <a:srgbClr val="000000"/>
                </a:solidFill>
                <a:latin typeface="Arial"/>
              </a:rPr>
              <a:t>Those that respect the law and love sausage should watch neither being made.” ~ Mark Twain</a:t>
            </a:r>
            <a:endParaRPr b="0" lang="en-US" sz="2600" spc="-1" strike="noStrike">
              <a:solidFill>
                <a:srgbClr val="000000"/>
              </a:solidFill>
              <a:latin typeface="Arial"/>
            </a:endParaRPr>
          </a:p>
        </p:txBody>
      </p:sp>
      <p:sp>
        <p:nvSpPr>
          <p:cNvPr id="261"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3F30C21B-5B38-4901-9BE4-00439C3D529E}" type="slidenum">
              <a:rPr b="0" lang="en-US" sz="1000" spc="-1" strike="noStrike">
                <a:solidFill>
                  <a:srgbClr val="000000"/>
                </a:solidFill>
                <a:latin typeface="Arial"/>
              </a:rPr>
              <a:t>&lt;number&gt;</a:t>
            </a:fld>
            <a:endParaRPr b="0" lang="en-US" sz="1000" spc="-1" strike="noStrike">
              <a:latin typeface="Times New Roman"/>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571680" y="365040"/>
            <a:ext cx="11048760" cy="1325160"/>
          </a:xfrm>
          <a:prstGeom prst="rect">
            <a:avLst/>
          </a:prstGeom>
          <a:noFill/>
          <a:ln>
            <a:noFill/>
          </a:ln>
        </p:spPr>
        <p:txBody>
          <a:bodyPr anchor="ctr">
            <a:noAutofit/>
          </a:bodyPr>
          <a:p>
            <a:pPr>
              <a:lnSpc>
                <a:spcPct val="90000"/>
              </a:lnSpc>
            </a:pPr>
            <a:r>
              <a:rPr b="1" lang="en-US" sz="4400" spc="-1" strike="noStrike">
                <a:solidFill>
                  <a:srgbClr val="000000"/>
                </a:solidFill>
                <a:latin typeface="Arial"/>
              </a:rPr>
              <a:t>Mitigation—Leveraging the tools we have, and building on them</a:t>
            </a:r>
            <a:endParaRPr b="0" lang="en-US" sz="4400" spc="-1" strike="noStrike">
              <a:solidFill>
                <a:srgbClr val="000000"/>
              </a:solidFill>
              <a:latin typeface="Arial"/>
            </a:endParaRPr>
          </a:p>
        </p:txBody>
      </p:sp>
      <p:sp>
        <p:nvSpPr>
          <p:cNvPr id="263" name="TextShape 2"/>
          <p:cNvSpPr txBox="1"/>
          <p:nvPr/>
        </p:nvSpPr>
        <p:spPr>
          <a:xfrm>
            <a:off x="571680" y="1825560"/>
            <a:ext cx="11048760" cy="4206960"/>
          </a:xfrm>
          <a:prstGeom prst="rect">
            <a:avLst/>
          </a:prstGeom>
          <a:noFill/>
          <a:ln>
            <a:noFill/>
          </a:ln>
        </p:spPr>
        <p:txBody>
          <a:bodyPr>
            <a:noAutofit/>
          </a:bodyPr>
          <a:p>
            <a:pPr marL="228600" indent="-228240">
              <a:lnSpc>
                <a:spcPct val="90000"/>
              </a:lnSpc>
              <a:spcBef>
                <a:spcPts val="1001"/>
              </a:spcBef>
            </a:pPr>
            <a:r>
              <a:rPr b="0" lang="en-US" sz="2800" spc="-1" strike="noStrike">
                <a:solidFill>
                  <a:srgbClr val="000000"/>
                </a:solidFill>
                <a:latin typeface="Arial"/>
              </a:rPr>
              <a:t>Every setting made in the Controls system is saved and timestamped. We also keep the login, process ID, hostname, etc.</a:t>
            </a:r>
            <a:endParaRPr b="0" lang="en-US" sz="2800" spc="-1" strike="noStrike">
              <a:solidFill>
                <a:srgbClr val="000000"/>
              </a:solidFill>
              <a:latin typeface="Arial"/>
            </a:endParaRPr>
          </a:p>
          <a:p>
            <a:pPr lvl="1" marL="457200">
              <a:lnSpc>
                <a:spcPct val="90000"/>
              </a:lnSpc>
              <a:spcBef>
                <a:spcPts val="499"/>
              </a:spcBef>
              <a:buClr>
                <a:srgbClr val="000000"/>
              </a:buClr>
              <a:buFont typeface="Arial"/>
              <a:buChar char="•"/>
            </a:pPr>
            <a:r>
              <a:rPr b="0" lang="en-US" sz="2400" spc="-1" strike="noStrike">
                <a:solidFill>
                  <a:srgbClr val="000000"/>
                </a:solidFill>
                <a:latin typeface="Arial"/>
              </a:rPr>
              <a:t> </a:t>
            </a:r>
            <a:r>
              <a:rPr b="0" lang="en-US" sz="2400" spc="-1" strike="noStrike">
                <a:solidFill>
                  <a:srgbClr val="000000"/>
                </a:solidFill>
                <a:latin typeface="Arial"/>
              </a:rPr>
              <a:t>Great for post-mortem diagnosis, but cannot stop anything proactively.</a:t>
            </a:r>
            <a:endParaRPr b="0" lang="en-US" sz="2400" spc="-1" strike="noStrike">
              <a:solidFill>
                <a:srgbClr val="000000"/>
              </a:solidFill>
              <a:latin typeface="Arial"/>
            </a:endParaRPr>
          </a:p>
          <a:p>
            <a:r>
              <a:rPr b="0" lang="en-US" sz="2800" spc="-1" strike="noStrike">
                <a:solidFill>
                  <a:srgbClr val="000000"/>
                </a:solidFill>
                <a:latin typeface="Arial"/>
              </a:rPr>
              <a:t>Developed an app for monitoring:</a:t>
            </a:r>
            <a:endParaRPr b="0" lang="en-US" sz="2800" spc="-1" strike="noStrike">
              <a:solidFill>
                <a:srgbClr val="000000"/>
              </a:solidFill>
              <a:latin typeface="Arial"/>
            </a:endParaRPr>
          </a:p>
          <a:p>
            <a:pPr lvl="2" marL="648000" indent="-216000">
              <a:spcBef>
                <a:spcPts val="850"/>
              </a:spcBef>
              <a:buClr>
                <a:srgbClr val="000000"/>
              </a:buClr>
              <a:buSzPct val="45000"/>
              <a:buFont typeface="Wingdings" charset="2"/>
              <a:buChar char=""/>
            </a:pPr>
            <a:r>
              <a:rPr b="0" lang="en-US" sz="2400" spc="-1" strike="noStrike">
                <a:solidFill>
                  <a:srgbClr val="000000"/>
                </a:solidFill>
                <a:latin typeface="Arial"/>
              </a:rPr>
              <a:t>Logins, settings, and applications</a:t>
            </a:r>
            <a:endParaRPr b="0" lang="en-US" sz="2400" spc="-1" strike="noStrike">
              <a:solidFill>
                <a:srgbClr val="000000"/>
              </a:solidFill>
              <a:latin typeface="Arial"/>
            </a:endParaRPr>
          </a:p>
          <a:p>
            <a:pPr>
              <a:lnSpc>
                <a:spcPct val="90000"/>
              </a:lnSpc>
              <a:spcBef>
                <a:spcPts val="1417"/>
              </a:spcBef>
            </a:pPr>
            <a:r>
              <a:rPr b="0" lang="en-US" sz="2800" spc="-1" strike="noStrike">
                <a:solidFill>
                  <a:srgbClr val="000000"/>
                </a:solidFill>
                <a:latin typeface="Arial"/>
              </a:rPr>
              <a:t>Not enough:</a:t>
            </a:r>
            <a:endParaRPr b="0" lang="en-US" sz="2800" spc="-1" strike="noStrike">
              <a:solidFill>
                <a:srgbClr val="000000"/>
              </a:solidFill>
              <a:latin typeface="Arial"/>
            </a:endParaRPr>
          </a:p>
          <a:p>
            <a:pPr lvl="2" marL="648000" indent="-216000">
              <a:spcBef>
                <a:spcPts val="850"/>
              </a:spcBef>
              <a:buClr>
                <a:srgbClr val="000000"/>
              </a:buClr>
              <a:buSzPct val="45000"/>
              <a:buFont typeface="Wingdings" charset="2"/>
              <a:buChar char=""/>
            </a:pPr>
            <a:r>
              <a:rPr b="0" lang="en-US" sz="2400" spc="-1" strike="noStrike">
                <a:solidFill>
                  <a:srgbClr val="000000"/>
                </a:solidFill>
                <a:latin typeface="Arial"/>
              </a:rPr>
              <a:t>Process kill and user kill commands.</a:t>
            </a:r>
            <a:endParaRPr b="0" lang="en-US" sz="2400" spc="-1" strike="noStrike">
              <a:solidFill>
                <a:srgbClr val="000000"/>
              </a:solidFill>
              <a:latin typeface="Arial"/>
            </a:endParaRPr>
          </a:p>
          <a:p>
            <a:r>
              <a:rPr b="0" lang="en-US" sz="2400" spc="-1" strike="noStrike">
                <a:solidFill>
                  <a:srgbClr val="000000"/>
                </a:solidFill>
                <a:latin typeface="Arial"/>
              </a:rPr>
              <a:t>Still not enough...</a:t>
            </a:r>
            <a:endParaRPr b="0" lang="en-US" sz="2400" spc="-1" strike="noStrike">
              <a:solidFill>
                <a:srgbClr val="000000"/>
              </a:solidFill>
              <a:latin typeface="Arial"/>
            </a:endParaRPr>
          </a:p>
          <a:p>
            <a:pPr lvl="2" marL="648000" indent="-216000">
              <a:spcBef>
                <a:spcPts val="850"/>
              </a:spcBef>
              <a:buClr>
                <a:srgbClr val="000000"/>
              </a:buClr>
              <a:buSzPct val="45000"/>
              <a:buFont typeface="Wingdings" charset="2"/>
              <a:buChar char=""/>
            </a:pPr>
            <a:endParaRPr b="0" lang="en-US" sz="2400" spc="-1" strike="noStrike">
              <a:solidFill>
                <a:srgbClr val="000000"/>
              </a:solidFill>
              <a:latin typeface="Arial"/>
            </a:endParaRPr>
          </a:p>
          <a:p>
            <a:pPr>
              <a:lnSpc>
                <a:spcPct val="90000"/>
              </a:lnSpc>
              <a:spcBef>
                <a:spcPts val="850"/>
              </a:spcBef>
            </a:pPr>
            <a:endParaRPr b="0" lang="en-US" sz="2400" spc="-1" strike="noStrike">
              <a:solidFill>
                <a:srgbClr val="000000"/>
              </a:solidFill>
              <a:latin typeface="Arial"/>
            </a:endParaRPr>
          </a:p>
          <a:p>
            <a:endParaRPr b="0" lang="en-US" sz="2400" spc="-1" strike="noStrike">
              <a:solidFill>
                <a:srgbClr val="000000"/>
              </a:solidFill>
              <a:latin typeface="Arial"/>
            </a:endParaRPr>
          </a:p>
        </p:txBody>
      </p:sp>
      <p:sp>
        <p:nvSpPr>
          <p:cNvPr id="264" name="TextShape 3"/>
          <p:cNvSpPr txBox="1"/>
          <p:nvPr/>
        </p:nvSpPr>
        <p:spPr>
          <a:xfrm>
            <a:off x="11188080" y="6316560"/>
            <a:ext cx="432000" cy="364680"/>
          </a:xfrm>
          <a:prstGeom prst="rect">
            <a:avLst/>
          </a:prstGeom>
          <a:noFill/>
          <a:ln>
            <a:noFill/>
          </a:ln>
        </p:spPr>
        <p:txBody>
          <a:bodyPr lIns="0" rIns="45720" tIns="0" bIns="0" anchor="ctr">
            <a:noAutofit/>
          </a:bodyPr>
          <a:p>
            <a:pPr algn="r">
              <a:lnSpc>
                <a:spcPct val="100000"/>
              </a:lnSpc>
            </a:pPr>
            <a:fld id="{972F055E-D2F5-49B2-8B34-D138554DDEA6}" type="slidenum">
              <a:rPr b="0" lang="en-US" sz="1000" spc="-1" strike="noStrike">
                <a:solidFill>
                  <a:srgbClr val="000000"/>
                </a:solidFill>
                <a:latin typeface="Arial"/>
              </a:rPr>
              <a:t>&lt;number&gt;</a:t>
            </a:fld>
            <a:endParaRPr b="0" lang="en-US" sz="1000" spc="-1" strike="noStrike">
              <a:latin typeface="Times New Roman"/>
            </a:endParaRPr>
          </a:p>
        </p:txBody>
      </p:sp>
      <p:pic>
        <p:nvPicPr>
          <p:cNvPr id="265" name="" descr=""/>
          <p:cNvPicPr/>
          <p:nvPr/>
        </p:nvPicPr>
        <p:blipFill>
          <a:blip r:embed="rId1"/>
          <a:stretch/>
        </p:blipFill>
        <p:spPr>
          <a:xfrm>
            <a:off x="7441200" y="3108960"/>
            <a:ext cx="3348720" cy="303480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132</TotalTime>
  <Application>LibreOffice/6.1.6.3$Windows_X86_64 LibreOffice_project/5896ab1714085361c45cf540f76f60673dd96a72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2021-09-29T15:55:09Z</dcterms:created>
  <dc:creator/>
  <dc:description/>
  <dc:language>en-US</dc:language>
  <cp:lastModifiedBy/>
  <dcterms:modified xsi:type="dcterms:W3CDTF">2021-10-08T08:09:46Z</dcterms:modified>
  <cp:revision>12</cp:revision>
  <dc:subject/>
  <dc:title>Presentation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